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4"/>
  </p:sldMasterIdLst>
  <p:notesMasterIdLst>
    <p:notesMasterId r:id="rId6"/>
  </p:notesMasterIdLst>
  <p:handoutMasterIdLst>
    <p:handoutMasterId r:id="rId7"/>
  </p:handoutMasterIdLst>
  <p:sldIdLst>
    <p:sldId id="832" r:id="rId5"/>
  </p:sldIdLst>
  <p:sldSz cx="12192000" cy="6858000"/>
  <p:notesSz cx="6797675" cy="9874250"/>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03E601-7114-0656-FAE1-2C028D7F6690}" name="Serge Gauthier, Dr." initials="SGD" userId="S::serge.gauthier@mcgill.ca::a37af169-2f74-4aed-91e2-96af5b6c41b8" providerId="AD"/>
  <p188:author id="{7D1E0107-7C68-ED14-E573-00ADCEA39311}" name="Penny Staton" initials="PS" userId="S::Penny.Staton@primeglobalpeople.com::b149baaa-0269-4f47-ac73-76ce41ebbc06" providerId="AD"/>
  <p188:author id="{8801E724-D880-589D-7847-075D7484F967}" name="Khoula Afzal" initials="KA" userId="S::Khoula.Afzal@primeglobalpeople.com::8e77703b-8248-40cc-a055-dddb939bf3b5" providerId="AD"/>
  <p188:author id="{E68DBF29-173B-1EE4-E980-EBF86C79181A}" name="Editor" initials="C" userId="Editor" providerId="None"/>
  <p188:author id="{3F50E932-CC23-323A-8B7A-72BD7DDAD2D7}" name="joseph.therriault1@gmail.com" initials="jo" userId="S::urn:spo:guest#joseph.therriault1@gmail.com::" providerId="AD"/>
  <p188:author id="{E2833B56-E688-C873-AF40-6846034F7AEE}" name="Laura Edwards-Ingram" initials="LEI" userId="S::Laura.Edwards-Ingram@primeglobalpeople.com::e4f8a1d5-4dcf-4866-90cf-c2cbd767f4bb" providerId="AD"/>
  <p188:author id="{C07A505D-5E7E-6BEB-4195-801D42364FA7}" name="Ceren Akdeniz Vogt" initials="CAV" userId="S::cak@lundbeckfonden.com::6291f9b8-8487-4396-8769-615d243e0f4b"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164" clrIdx="0"/>
  <p:cmAuthor id="2" name="Ebru Karakoc Madsen" initials="EBKA" lastIdx="24" clrIdx="1"/>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9"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5EBF1"/>
    <a:srgbClr val="7B9CBB"/>
    <a:srgbClr val="F0EDEB"/>
    <a:srgbClr val="B2A499"/>
    <a:srgbClr val="C8D4E4"/>
    <a:srgbClr val="6A90B2"/>
    <a:srgbClr val="FF2D2D"/>
    <a:srgbClr val="080808"/>
    <a:srgbClr val="1A1A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49" autoAdjust="0"/>
    <p:restoredTop sz="96505" autoAdjust="0"/>
  </p:normalViewPr>
  <p:slideViewPr>
    <p:cSldViewPr snapToGrid="0">
      <p:cViewPr varScale="1">
        <p:scale>
          <a:sx n="106" d="100"/>
          <a:sy n="106" d="100"/>
        </p:scale>
        <p:origin x="198"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80" d="100"/>
          <a:sy n="80" d="100"/>
        </p:scale>
        <p:origin x="430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8" y="2"/>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20/12/2023</a:t>
            </a:fld>
            <a:endParaRPr lang="en-GB"/>
          </a:p>
        </p:txBody>
      </p:sp>
      <p:sp>
        <p:nvSpPr>
          <p:cNvPr id="4" name="Footer Placeholder 3"/>
          <p:cNvSpPr>
            <a:spLocks noGrp="1"/>
          </p:cNvSpPr>
          <p:nvPr>
            <p:ph type="ftr" sz="quarter" idx="2"/>
          </p:nvPr>
        </p:nvSpPr>
        <p:spPr>
          <a:xfrm>
            <a:off x="5"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8"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8" y="2"/>
            <a:ext cx="2945659" cy="495427"/>
          </a:xfrm>
          <a:prstGeom prst="rect">
            <a:avLst/>
          </a:prstGeom>
        </p:spPr>
        <p:txBody>
          <a:bodyPr vert="horz" lIns="91440" tIns="45720" rIns="91440" bIns="45720" rtlCol="0"/>
          <a:lstStyle>
            <a:lvl1pPr algn="r">
              <a:defRPr sz="1200"/>
            </a:lvl1pPr>
          </a:lstStyle>
          <a:p>
            <a:fld id="{799FA8D8-D74F-5A4A-BB10-7F88E22CEF6D}" type="datetimeFigureOut">
              <a:t>20-12-2023</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5"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 tau hypothesis is based on evidence that tau NFTs consist of p-tau.</a:t>
            </a:r>
            <a:r>
              <a:rPr lang="en-GB" baseline="30000" dirty="0"/>
              <a:t>1</a:t>
            </a:r>
            <a:r>
              <a:rPr lang="en-GB" dirty="0"/>
              <a:t> According to the tau hypothesis, tau NFTs precede the development of A</a:t>
            </a:r>
            <a:r>
              <a:rPr lang="en-GB" dirty="0">
                <a:sym typeface="Symbol" panose="05050102010706020507" pitchFamily="18" charset="2"/>
              </a:rPr>
              <a:t></a:t>
            </a:r>
            <a:r>
              <a:rPr lang="en-GB" dirty="0"/>
              <a:t>, and the initiation of neurodegeneration is caused by the destabilization of microtubules and neurotoxic effects of p-tau and its aggregates.</a:t>
            </a:r>
            <a:r>
              <a:rPr lang="en-GB" baseline="30000" dirty="0"/>
              <a:t>1,4</a:t>
            </a:r>
            <a:r>
              <a:rPr lang="en-GB" dirty="0"/>
              <a:t> Therapeutic strategies related to the tau hypothesis include microtubule stabilization, inhibition of intracellular transfer and uptake of tau, inhibition of protein kinase and activation of phosphatase, modulation of tau glycosylation, inhibition of p-tau aggregation, and targeting p-tau degradation.</a:t>
            </a:r>
            <a:r>
              <a:rPr lang="en-GB" baseline="30000" dirty="0"/>
              <a:t>1</a:t>
            </a:r>
          </a:p>
          <a:p>
            <a:endParaRPr lang="en-GB" baseline="30000" dirty="0"/>
          </a:p>
          <a:p>
            <a:r>
              <a:rPr lang="en-GB" dirty="0"/>
              <a:t>References:</a:t>
            </a:r>
          </a:p>
          <a:p>
            <a:pPr marL="228600" indent="-228600">
              <a:buAutoNum type="arabicPeriod"/>
            </a:pPr>
            <a:r>
              <a:rPr lang="en-GB" dirty="0" err="1"/>
              <a:t>Fišar</a:t>
            </a:r>
            <a:r>
              <a:rPr lang="en-GB" dirty="0"/>
              <a:t> Z. Linking the amyloid, tau, and mitochondrial hypotheses of Alzheimer's Disease and identifying promising drug targets. Biomolecules 2022; 12 (11): 1676.</a:t>
            </a:r>
          </a:p>
          <a:p>
            <a:pPr marL="228600" indent="-228600">
              <a:buFontTx/>
              <a:buAutoNum type="arabicPeriod"/>
            </a:pPr>
            <a:r>
              <a:rPr lang="en-GB" dirty="0"/>
              <a:t>Serrano-</a:t>
            </a:r>
            <a:r>
              <a:rPr lang="en-GB" dirty="0" err="1"/>
              <a:t>Pozo</a:t>
            </a:r>
            <a:r>
              <a:rPr lang="en-GB" dirty="0"/>
              <a:t> A, Frosch MP, </a:t>
            </a:r>
            <a:r>
              <a:rPr lang="en-GB" dirty="0" err="1"/>
              <a:t>Masliah</a:t>
            </a:r>
            <a:r>
              <a:rPr lang="en-GB" dirty="0"/>
              <a:t> E, Hyman BT. Neuropathological alterations in Alzheimer disease. Cold Spring </a:t>
            </a:r>
            <a:r>
              <a:rPr lang="en-GB" dirty="0" err="1"/>
              <a:t>Harb</a:t>
            </a:r>
            <a:r>
              <a:rPr lang="en-GB" dirty="0"/>
              <a:t> </a:t>
            </a:r>
            <a:r>
              <a:rPr lang="en-GB" dirty="0" err="1"/>
              <a:t>Perspect</a:t>
            </a:r>
            <a:r>
              <a:rPr lang="en-GB" dirty="0"/>
              <a:t> Med 2011; 1 (1): a006189. </a:t>
            </a:r>
            <a:endParaRPr lang="en-US" dirty="0"/>
          </a:p>
          <a:p>
            <a:pPr marL="228600" indent="-228600">
              <a:buFontTx/>
              <a:buAutoNum type="arabicPeriod"/>
            </a:pPr>
            <a:r>
              <a:rPr lang="en-GB" dirty="0" err="1"/>
              <a:t>Braak</a:t>
            </a:r>
            <a:r>
              <a:rPr lang="en-GB" dirty="0"/>
              <a:t> H, </a:t>
            </a:r>
            <a:r>
              <a:rPr lang="en-GB" dirty="0" err="1"/>
              <a:t>Alafuzoff</a:t>
            </a:r>
            <a:r>
              <a:rPr lang="en-GB" dirty="0"/>
              <a:t> I, </a:t>
            </a:r>
            <a:r>
              <a:rPr lang="en-GB" dirty="0" err="1"/>
              <a:t>Arzberger</a:t>
            </a:r>
            <a:r>
              <a:rPr lang="en-GB" dirty="0"/>
              <a:t> T, et al. Staging of Alzheimer disease-associated neurofibrillary pathology using paraffin sections and immunocytochemistry. Acta </a:t>
            </a:r>
            <a:r>
              <a:rPr lang="en-GB" dirty="0" err="1"/>
              <a:t>Neuropathol</a:t>
            </a:r>
            <a:r>
              <a:rPr lang="en-GB" dirty="0"/>
              <a:t> 2006; 112 (4): 389–404. </a:t>
            </a:r>
            <a:endParaRPr lang="en-US" dirty="0"/>
          </a:p>
          <a:p>
            <a:pPr marL="228600" indent="-228600">
              <a:buFontTx/>
              <a:buAutoNum type="arabicPeriod"/>
            </a:pPr>
            <a:r>
              <a:rPr lang="en-GB" dirty="0" err="1"/>
              <a:t>Arnsten</a:t>
            </a:r>
            <a:r>
              <a:rPr lang="en-GB" dirty="0"/>
              <a:t> AFT, Datta D, Del </a:t>
            </a:r>
            <a:r>
              <a:rPr lang="en-GB" dirty="0" err="1"/>
              <a:t>Tredici</a:t>
            </a:r>
            <a:r>
              <a:rPr lang="en-GB" dirty="0"/>
              <a:t> K, </a:t>
            </a:r>
            <a:r>
              <a:rPr lang="en-GB" dirty="0" err="1"/>
              <a:t>Braak</a:t>
            </a:r>
            <a:r>
              <a:rPr lang="en-GB" dirty="0"/>
              <a:t> H. Hypothesis: tau pathology is an initiating factor in sporadic Alzheimer's disease. </a:t>
            </a:r>
            <a:r>
              <a:rPr lang="en-GB" dirty="0" err="1"/>
              <a:t>Alzheimers</a:t>
            </a:r>
            <a:r>
              <a:rPr lang="en-GB" dirty="0"/>
              <a:t> Dement 2021; 17 (1): 115–124. </a:t>
            </a:r>
          </a:p>
          <a:p>
            <a:pPr marL="228600" indent="-228600">
              <a:buFontTx/>
              <a:buAutoNum type="arabicPeriod"/>
            </a:pPr>
            <a:r>
              <a:rPr lang="en-GB" dirty="0"/>
              <a:t>Goedert M. The ordered assembly of tau is the gain-of-toxic function that causes human tauopathies. </a:t>
            </a:r>
            <a:r>
              <a:rPr lang="en-GB" dirty="0" err="1"/>
              <a:t>Alzheimers</a:t>
            </a:r>
            <a:r>
              <a:rPr lang="en-GB" dirty="0"/>
              <a:t> Dement 2016; 12 (10): 1040–1050. </a:t>
            </a:r>
            <a:endParaRPr lang="en-US" dirty="0"/>
          </a:p>
          <a:p>
            <a:pPr marL="228600" indent="-228600">
              <a:buFontTx/>
              <a:buAutoNum type="arabicPeriod"/>
            </a:pPr>
            <a:r>
              <a:rPr lang="en-GB" dirty="0" err="1"/>
              <a:t>Jagust</a:t>
            </a:r>
            <a:r>
              <a:rPr lang="en-GB" dirty="0"/>
              <a:t> W. Imaging the evolution and pathophysiology of Alzheimer disease. Nat Rev </a:t>
            </a:r>
            <a:r>
              <a:rPr lang="en-GB" dirty="0" err="1"/>
              <a:t>Neurosci</a:t>
            </a:r>
            <a:r>
              <a:rPr lang="en-GB" dirty="0"/>
              <a:t> 2018; 19 (11): 687–700.</a:t>
            </a:r>
          </a:p>
          <a:p>
            <a:pPr marL="228600" indent="-228600">
              <a:buFontTx/>
              <a:buAutoNum type="arabicPeriod"/>
            </a:pPr>
            <a:r>
              <a:rPr lang="en-GB" dirty="0" err="1"/>
              <a:t>Karran</a:t>
            </a:r>
            <a:r>
              <a:rPr lang="en-GB" dirty="0"/>
              <a:t> E, De </a:t>
            </a:r>
            <a:r>
              <a:rPr lang="en-GB" dirty="0" err="1"/>
              <a:t>Strooper</a:t>
            </a:r>
            <a:r>
              <a:rPr lang="en-GB" dirty="0"/>
              <a:t> B. The amyloid hypothesis in Alzheimer disease: new insights from new therapeutics. Nat Rev Drug </a:t>
            </a:r>
            <a:r>
              <a:rPr lang="en-GB" dirty="0" err="1"/>
              <a:t>Discov</a:t>
            </a:r>
            <a:r>
              <a:rPr lang="en-GB" dirty="0"/>
              <a:t> 2022; 21 (4): 306–318. </a:t>
            </a:r>
            <a:endParaRPr lang="en-US" dirty="0"/>
          </a:p>
        </p:txBody>
      </p:sp>
      <p:sp>
        <p:nvSpPr>
          <p:cNvPr id="8" name="Date Placeholder 7"/>
          <p:cNvSpPr>
            <a:spLocks noGrp="1"/>
          </p:cNvSpPr>
          <p:nvPr>
            <p:ph type="dt" idx="10"/>
          </p:nvPr>
        </p:nvSpPr>
        <p:spPr/>
        <p:txBody>
          <a:bodyPr/>
          <a:lstStyle/>
          <a:p>
            <a:fld id="{B6F05C89-3CD8-4D6D-BC3E-11D0C3D7329F}" type="datetime5">
              <a:rPr lang="en-US" smtClean="0"/>
              <a:pPr/>
              <a:t>20-Dec-23</a:t>
            </a:fld>
            <a:endParaRPr lang="da-DK"/>
          </a:p>
        </p:txBody>
      </p:sp>
      <p:sp>
        <p:nvSpPr>
          <p:cNvPr id="9" name="Slide Number Placeholder 8"/>
          <p:cNvSpPr>
            <a:spLocks noGrp="1"/>
          </p:cNvSpPr>
          <p:nvPr>
            <p:ph type="sldNum" sz="quarter" idx="11"/>
          </p:nvPr>
        </p:nvSpPr>
        <p:spPr/>
        <p:txBody>
          <a:bodyPr/>
          <a:lstStyle/>
          <a:p>
            <a:fld id="{AE11E7B0-DB02-4F04-A770-ADB5177832DF}" type="slidenum">
              <a:rPr lang="da-DK" smtClean="0"/>
              <a:pPr/>
              <a:t>1</a:t>
            </a:fld>
            <a:endParaRPr lang="da-DK"/>
          </a:p>
        </p:txBody>
      </p:sp>
      <p:sp>
        <p:nvSpPr>
          <p:cNvPr id="6" name="Slide Image Placeholder 5">
            <a:extLst>
              <a:ext uri="{FF2B5EF4-FFF2-40B4-BE49-F238E27FC236}">
                <a16:creationId xmlns:a16="http://schemas.microsoft.com/office/drawing/2014/main" id="{0CD162B1-327E-1B53-C2E7-E1F3787F9D6F}"/>
              </a:ext>
            </a:extLst>
          </p:cNvPr>
          <p:cNvSpPr>
            <a:spLocks noGrp="1" noRot="1" noChangeAspect="1"/>
          </p:cNvSpPr>
          <p:nvPr>
            <p:ph type="sldImg"/>
          </p:nvPr>
        </p:nvSpPr>
        <p:spPr/>
      </p:sp>
    </p:spTree>
    <p:extLst>
      <p:ext uri="{BB962C8B-B14F-4D97-AF65-F5344CB8AC3E}">
        <p14:creationId xmlns:p14="http://schemas.microsoft.com/office/powerpoint/2010/main" val="1232587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8578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1191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3741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10468910"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29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10549592"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9520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545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9539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196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9294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3682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7265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048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287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8212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2337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10946759" cy="619200"/>
          </a:xfrm>
          <a:prstGeom prst="rect">
            <a:avLst/>
          </a:prstGeom>
        </p:spPr>
        <p:txBody>
          <a:bodyPr anchor="b" anchorCtr="0">
            <a:noAutofit/>
          </a:bodyPr>
          <a:lstStyle>
            <a:lvl1pPr marL="144000" indent="-144000">
              <a:spcBef>
                <a:spcPts val="0"/>
              </a:spcBef>
              <a:buFont typeface="+mj-lt"/>
              <a:buAutoNum type="arabicPeriod"/>
              <a:defRPr sz="90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8181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9863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366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168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3883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37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291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9309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4260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3410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142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3284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856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623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6252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7009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1459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6296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9535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9878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189475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83350287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7869C2-5047-F92A-6F90-B548D752C09F}"/>
              </a:ext>
            </a:extLst>
          </p:cNvPr>
          <p:cNvSpPr txBox="1">
            <a:spLocks/>
          </p:cNvSpPr>
          <p:nvPr/>
        </p:nvSpPr>
        <p:spPr>
          <a:xfrm flipH="1">
            <a:off x="546099" y="1416786"/>
            <a:ext cx="6206699" cy="4531842"/>
          </a:xfrm>
          <a:custGeom>
            <a:avLst/>
            <a:gdLst>
              <a:gd name="connsiteX0" fmla="*/ 5957372 w 6206699"/>
              <a:gd name="connsiteY0" fmla="*/ 0 h 4415215"/>
              <a:gd name="connsiteX1" fmla="*/ 5160870 w 6206699"/>
              <a:gd name="connsiteY1" fmla="*/ 0 h 4415215"/>
              <a:gd name="connsiteX2" fmla="*/ 796502 w 6206699"/>
              <a:gd name="connsiteY2" fmla="*/ 0 h 4415215"/>
              <a:gd name="connsiteX3" fmla="*/ 0 w 6206699"/>
              <a:gd name="connsiteY3" fmla="*/ 0 h 4415215"/>
              <a:gd name="connsiteX4" fmla="*/ 0 w 6206699"/>
              <a:gd name="connsiteY4" fmla="*/ 4165888 h 4415215"/>
              <a:gd name="connsiteX5" fmla="*/ 249327 w 6206699"/>
              <a:gd name="connsiteY5" fmla="*/ 4415215 h 4415215"/>
              <a:gd name="connsiteX6" fmla="*/ 1045829 w 6206699"/>
              <a:gd name="connsiteY6" fmla="*/ 4415215 h 4415215"/>
              <a:gd name="connsiteX7" fmla="*/ 5410197 w 6206699"/>
              <a:gd name="connsiteY7" fmla="*/ 4415215 h 4415215"/>
              <a:gd name="connsiteX8" fmla="*/ 6206699 w 6206699"/>
              <a:gd name="connsiteY8" fmla="*/ 4415215 h 4415215"/>
              <a:gd name="connsiteX9" fmla="*/ 6206699 w 6206699"/>
              <a:gd name="connsiteY9" fmla="*/ 249327 h 4415215"/>
              <a:gd name="connsiteX10" fmla="*/ 5957372 w 6206699"/>
              <a:gd name="connsiteY10" fmla="*/ 0 h 44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06699" h="4415215">
                <a:moveTo>
                  <a:pt x="5957372" y="0"/>
                </a:moveTo>
                <a:lnTo>
                  <a:pt x="5160870" y="0"/>
                </a:lnTo>
                <a:lnTo>
                  <a:pt x="796502" y="0"/>
                </a:lnTo>
                <a:lnTo>
                  <a:pt x="0" y="0"/>
                </a:lnTo>
                <a:lnTo>
                  <a:pt x="0" y="4165888"/>
                </a:lnTo>
                <a:cubicBezTo>
                  <a:pt x="0" y="4303587"/>
                  <a:pt x="111628" y="4415215"/>
                  <a:pt x="249327" y="4415215"/>
                </a:cubicBezTo>
                <a:lnTo>
                  <a:pt x="1045829" y="4415215"/>
                </a:lnTo>
                <a:lnTo>
                  <a:pt x="5410197" y="4415215"/>
                </a:lnTo>
                <a:lnTo>
                  <a:pt x="6206699" y="4415215"/>
                </a:lnTo>
                <a:lnTo>
                  <a:pt x="6206699" y="249327"/>
                </a:lnTo>
                <a:cubicBezTo>
                  <a:pt x="6206699" y="111628"/>
                  <a:pt x="6095071" y="0"/>
                  <a:pt x="5957372" y="0"/>
                </a:cubicBezTo>
                <a:close/>
              </a:path>
            </a:pathLst>
          </a:custGeom>
          <a:solidFill>
            <a:schemeClr val="bg1"/>
          </a:solidFill>
          <a:ln>
            <a:solidFill>
              <a:schemeClr val="accent3"/>
            </a:solidFill>
          </a:ln>
        </p:spPr>
        <p:txBody>
          <a:bodyPr vert="horz" wrap="square" lIns="270000" tIns="270000" rIns="270000" bIns="270000" rtlCol="0">
            <a:noAutofit/>
          </a:bodyPr>
          <a:lstStyle>
            <a:defPPr>
              <a:defRPr lang="da-DK"/>
            </a:defPPr>
            <a:lvl1pPr marL="180000" indent="-180000">
              <a:lnSpc>
                <a:spcPct val="100000"/>
              </a:lnSpc>
              <a:spcBef>
                <a:spcPts val="1800"/>
              </a:spcBef>
              <a:buFont typeface="Arial" panose="020B0604020202020204" pitchFamily="34" charset="0"/>
              <a:buChar char="•"/>
              <a:defRPr sz="1600">
                <a:solidFill>
                  <a:srgbClr val="3F1A01"/>
                </a:solidFill>
              </a:defRPr>
            </a:lvl1pPr>
            <a:lvl2pPr marL="360000" indent="-180000">
              <a:lnSpc>
                <a:spcPct val="100000"/>
              </a:lnSpc>
              <a:spcBef>
                <a:spcPts val="600"/>
              </a:spcBef>
              <a:buFont typeface="Arial" panose="020B0604020202020204" pitchFamily="34" charset="0"/>
              <a:buChar char="•"/>
              <a:defRPr sz="1400">
                <a:solidFill>
                  <a:srgbClr val="3F1A01"/>
                </a:solidFill>
              </a:defRPr>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a:p>
        </p:txBody>
      </p:sp>
      <p:sp>
        <p:nvSpPr>
          <p:cNvPr id="4" name="Text Placeholder 3"/>
          <p:cNvSpPr>
            <a:spLocks noGrp="1"/>
          </p:cNvSpPr>
          <p:nvPr>
            <p:ph type="body" sz="quarter" idx="17"/>
          </p:nvPr>
        </p:nvSpPr>
        <p:spPr>
          <a:xfrm>
            <a:off x="539749" y="539750"/>
            <a:ext cx="9213851" cy="266676"/>
          </a:xfrm>
        </p:spPr>
        <p:txBody>
          <a:bodyPr/>
          <a:lstStyle/>
          <a:p>
            <a:r>
              <a:rPr lang="en-GB" dirty="0"/>
              <a:t>Alzheimer’s disease (AD) – Neurobiology and aetiology</a:t>
            </a:r>
          </a:p>
        </p:txBody>
      </p:sp>
      <p:sp>
        <p:nvSpPr>
          <p:cNvPr id="2" name="Title 1"/>
          <p:cNvSpPr>
            <a:spLocks noGrp="1"/>
          </p:cNvSpPr>
          <p:nvPr>
            <p:ph type="title"/>
          </p:nvPr>
        </p:nvSpPr>
        <p:spPr>
          <a:xfrm>
            <a:off x="539749" y="814386"/>
            <a:ext cx="9213851" cy="332399"/>
          </a:xfrm>
        </p:spPr>
        <p:txBody>
          <a:bodyPr/>
          <a:lstStyle/>
          <a:p>
            <a:r>
              <a:rPr lang="en-US"/>
              <a:t>Tau hypothesis</a:t>
            </a:r>
          </a:p>
        </p:txBody>
      </p:sp>
      <p:sp>
        <p:nvSpPr>
          <p:cNvPr id="9" name="Text Placeholder 8">
            <a:extLst>
              <a:ext uri="{FF2B5EF4-FFF2-40B4-BE49-F238E27FC236}">
                <a16:creationId xmlns:a16="http://schemas.microsoft.com/office/drawing/2014/main" id="{92AD52BA-BA35-A178-1470-F432B28F7FB5}"/>
              </a:ext>
            </a:extLst>
          </p:cNvPr>
          <p:cNvSpPr>
            <a:spLocks noGrp="1"/>
          </p:cNvSpPr>
          <p:nvPr>
            <p:ph type="body" sz="quarter" idx="18"/>
          </p:nvPr>
        </p:nvSpPr>
        <p:spPr>
          <a:xfrm>
            <a:off x="539749" y="6102000"/>
            <a:ext cx="10504769" cy="619200"/>
          </a:xfrm>
        </p:spPr>
        <p:txBody>
          <a:bodyPr anchor="b"/>
          <a:lstStyle/>
          <a:p>
            <a:pPr marL="0" indent="0">
              <a:buNone/>
            </a:pPr>
            <a:r>
              <a:rPr lang="en-US" dirty="0"/>
              <a:t>Aβ=amyloid-β; </a:t>
            </a:r>
            <a:r>
              <a:rPr lang="fr-FR" dirty="0"/>
              <a:t>NFT=</a:t>
            </a:r>
            <a:r>
              <a:rPr lang="fr-FR" dirty="0" err="1"/>
              <a:t>neurofibrillary</a:t>
            </a:r>
            <a:r>
              <a:rPr lang="fr-FR" dirty="0"/>
              <a:t> </a:t>
            </a:r>
            <a:r>
              <a:rPr lang="fr-FR" dirty="0" err="1"/>
              <a:t>tangle</a:t>
            </a:r>
            <a:r>
              <a:rPr lang="fr-FR" dirty="0"/>
              <a:t>; p-tau=</a:t>
            </a:r>
            <a:r>
              <a:rPr lang="en-US" dirty="0"/>
              <a:t>phosphorylated</a:t>
            </a:r>
            <a:r>
              <a:rPr lang="fr-FR" dirty="0"/>
              <a:t> tau</a:t>
            </a:r>
            <a:br>
              <a:rPr lang="fr-FR" dirty="0"/>
            </a:br>
            <a:endParaRPr lang="fr-FR" dirty="0"/>
          </a:p>
          <a:p>
            <a:pPr marL="0" indent="0">
              <a:buNone/>
            </a:pPr>
            <a:r>
              <a:rPr lang="fr-FR" dirty="0"/>
              <a:t>1. </a:t>
            </a:r>
            <a:r>
              <a:rPr lang="en-US" dirty="0" err="1"/>
              <a:t>Fišar</a:t>
            </a:r>
            <a:r>
              <a:rPr lang="en-US" dirty="0"/>
              <a:t>. </a:t>
            </a:r>
            <a:r>
              <a:rPr lang="fr-FR" dirty="0" err="1"/>
              <a:t>Biomolecules</a:t>
            </a:r>
            <a:r>
              <a:rPr lang="fr-FR" dirty="0"/>
              <a:t> 2022;12(11):1676; 2. </a:t>
            </a:r>
            <a:r>
              <a:rPr lang="en-GB" dirty="0"/>
              <a:t>Serrano-</a:t>
            </a:r>
            <a:r>
              <a:rPr lang="en-GB" dirty="0" err="1"/>
              <a:t>Pozo</a:t>
            </a:r>
            <a:r>
              <a:rPr lang="en-GB" dirty="0"/>
              <a:t> et al. Cold Spring </a:t>
            </a:r>
            <a:r>
              <a:rPr lang="en-GB" dirty="0" err="1"/>
              <a:t>Harb</a:t>
            </a:r>
            <a:r>
              <a:rPr lang="en-GB" dirty="0"/>
              <a:t> </a:t>
            </a:r>
            <a:r>
              <a:rPr lang="en-GB" dirty="0" err="1"/>
              <a:t>Perspect</a:t>
            </a:r>
            <a:r>
              <a:rPr lang="en-GB" dirty="0"/>
              <a:t> Med 2011;1(1):a006189; </a:t>
            </a:r>
            <a:br>
              <a:rPr lang="en-GB" dirty="0"/>
            </a:br>
            <a:r>
              <a:rPr lang="en-GB" dirty="0"/>
              <a:t>3. </a:t>
            </a:r>
            <a:r>
              <a:rPr lang="fr-FR" dirty="0" err="1"/>
              <a:t>Braak</a:t>
            </a:r>
            <a:r>
              <a:rPr lang="fr-FR" dirty="0"/>
              <a:t> et al. Acta </a:t>
            </a:r>
            <a:r>
              <a:rPr lang="fr-FR" dirty="0" err="1"/>
              <a:t>Neuropathol</a:t>
            </a:r>
            <a:r>
              <a:rPr lang="fr-FR" dirty="0"/>
              <a:t> 2006;112(4):389–404; 4. </a:t>
            </a:r>
            <a:r>
              <a:rPr lang="fr-FR" dirty="0" err="1"/>
              <a:t>Arnsten</a:t>
            </a:r>
            <a:r>
              <a:rPr lang="fr-FR" dirty="0"/>
              <a:t> et al. </a:t>
            </a:r>
            <a:r>
              <a:rPr lang="fr-FR" dirty="0" err="1"/>
              <a:t>Alzheimers</a:t>
            </a:r>
            <a:r>
              <a:rPr lang="fr-FR" dirty="0"/>
              <a:t> </a:t>
            </a:r>
            <a:r>
              <a:rPr lang="fr-FR" dirty="0" err="1"/>
              <a:t>Dement</a:t>
            </a:r>
            <a:r>
              <a:rPr lang="fr-FR" dirty="0"/>
              <a:t> 2021;17(1):115–124; </a:t>
            </a:r>
            <a:br>
              <a:rPr lang="fr-FR" dirty="0"/>
            </a:br>
            <a:r>
              <a:rPr lang="fr-FR" dirty="0"/>
              <a:t>5. </a:t>
            </a:r>
            <a:r>
              <a:rPr lang="en-GB" dirty="0"/>
              <a:t>Goedert. </a:t>
            </a:r>
            <a:r>
              <a:rPr lang="en-GB" dirty="0" err="1"/>
              <a:t>Alzheimers</a:t>
            </a:r>
            <a:r>
              <a:rPr lang="en-GB" dirty="0"/>
              <a:t> Dement 2016;12(10):1040–1050; 6. </a:t>
            </a:r>
            <a:r>
              <a:rPr lang="en-GB" dirty="0" err="1"/>
              <a:t>Jagust</a:t>
            </a:r>
            <a:r>
              <a:rPr lang="en-GB" dirty="0"/>
              <a:t>. Nat Rev </a:t>
            </a:r>
            <a:r>
              <a:rPr lang="en-GB" dirty="0" err="1"/>
              <a:t>Neurosci</a:t>
            </a:r>
            <a:r>
              <a:rPr lang="en-GB" dirty="0"/>
              <a:t> 2018;19(11):687–700; 7. </a:t>
            </a:r>
            <a:r>
              <a:rPr lang="en-GB" dirty="0" err="1"/>
              <a:t>Karran</a:t>
            </a:r>
            <a:r>
              <a:rPr lang="en-GB" dirty="0"/>
              <a:t> &amp; De </a:t>
            </a:r>
            <a:r>
              <a:rPr lang="en-GB" dirty="0" err="1"/>
              <a:t>Strooper</a:t>
            </a:r>
            <a:r>
              <a:rPr lang="en-GB" dirty="0"/>
              <a:t>. Nat Rev Drug </a:t>
            </a:r>
            <a:r>
              <a:rPr lang="en-GB" dirty="0" err="1"/>
              <a:t>Discov</a:t>
            </a:r>
            <a:r>
              <a:rPr lang="en-GB" dirty="0"/>
              <a:t> 2022;21(4):306–318</a:t>
            </a:r>
          </a:p>
        </p:txBody>
      </p:sp>
      <p:sp>
        <p:nvSpPr>
          <p:cNvPr id="143" name="Content Placeholder 342">
            <a:extLst>
              <a:ext uri="{FF2B5EF4-FFF2-40B4-BE49-F238E27FC236}">
                <a16:creationId xmlns:a16="http://schemas.microsoft.com/office/drawing/2014/main" id="{0AEF0F67-4019-F21E-38C4-770BB83BF473}"/>
              </a:ext>
            </a:extLst>
          </p:cNvPr>
          <p:cNvSpPr txBox="1">
            <a:spLocks/>
          </p:cNvSpPr>
          <p:nvPr/>
        </p:nvSpPr>
        <p:spPr>
          <a:xfrm>
            <a:off x="6984746" y="1416050"/>
            <a:ext cx="4521454" cy="4416425"/>
          </a:xfrm>
          <a:prstGeom prst="rect">
            <a:avLst/>
          </a:prstGeom>
        </p:spPr>
        <p:txBody>
          <a:bodyPr lIns="91440" tIns="45720" rIns="91440" bIns="45720" anchor="t"/>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705" indent="-179705">
              <a:spcBef>
                <a:spcPts val="1200"/>
              </a:spcBef>
            </a:pPr>
            <a:r>
              <a:rPr lang="en-US" dirty="0">
                <a:solidFill>
                  <a:schemeClr val="tx1"/>
                </a:solidFill>
              </a:rPr>
              <a:t>Tau is a microtubule-associated protein involved in stabilizing microtubules in the axon of a neuron</a:t>
            </a:r>
            <a:r>
              <a:rPr lang="en-US" baseline="30000" dirty="0">
                <a:solidFill>
                  <a:schemeClr val="tx1"/>
                </a:solidFill>
              </a:rPr>
              <a:t>2</a:t>
            </a:r>
            <a:endParaRPr lang="en-US" dirty="0">
              <a:solidFill>
                <a:schemeClr val="tx1"/>
              </a:solidFill>
            </a:endParaRPr>
          </a:p>
          <a:p>
            <a:pPr marL="179705" indent="-179705">
              <a:spcBef>
                <a:spcPts val="1200"/>
              </a:spcBef>
            </a:pPr>
            <a:r>
              <a:rPr lang="en-US" dirty="0">
                <a:solidFill>
                  <a:schemeClr val="tx1"/>
                </a:solidFill>
              </a:rPr>
              <a:t>In AD, tau becomes abnormally hyperphosphorylated, resulting in misfolding and aggregation into NFTs</a:t>
            </a:r>
            <a:r>
              <a:rPr lang="en-US" baseline="30000" dirty="0">
                <a:solidFill>
                  <a:schemeClr val="tx1"/>
                </a:solidFill>
              </a:rPr>
              <a:t>2</a:t>
            </a:r>
            <a:endParaRPr lang="en-US" baseline="30000" dirty="0">
              <a:solidFill>
                <a:schemeClr val="tx1"/>
              </a:solidFill>
              <a:cs typeface="Arial"/>
            </a:endParaRPr>
          </a:p>
          <a:p>
            <a:pPr marL="179705" indent="-179705">
              <a:spcBef>
                <a:spcPts val="1200"/>
              </a:spcBef>
            </a:pPr>
            <a:r>
              <a:rPr lang="en-US" dirty="0">
                <a:solidFill>
                  <a:schemeClr val="tx1"/>
                </a:solidFill>
              </a:rPr>
              <a:t>Hyperphosphorylated and misfolded tau form NFTs in specific parts of the brain, which is a core part of AD and correlates with clinical symptoms of the disease</a:t>
            </a:r>
            <a:r>
              <a:rPr lang="en-US" baseline="30000" dirty="0">
                <a:solidFill>
                  <a:schemeClr val="tx1"/>
                </a:solidFill>
              </a:rPr>
              <a:t>2-5</a:t>
            </a:r>
            <a:endParaRPr lang="en-US" baseline="30000" dirty="0">
              <a:solidFill>
                <a:schemeClr val="tx1"/>
              </a:solidFill>
              <a:cs typeface="Arial"/>
            </a:endParaRPr>
          </a:p>
          <a:p>
            <a:pPr marL="179705" indent="-179705">
              <a:spcBef>
                <a:spcPts val="1200"/>
              </a:spcBef>
            </a:pPr>
            <a:r>
              <a:rPr lang="en-US" dirty="0">
                <a:solidFill>
                  <a:schemeClr val="tx1"/>
                </a:solidFill>
              </a:rPr>
              <a:t>While some hypotheses suggest tau as an initiating event in AD,</a:t>
            </a:r>
            <a:r>
              <a:rPr lang="en-US" baseline="30000" dirty="0">
                <a:solidFill>
                  <a:schemeClr val="tx1"/>
                </a:solidFill>
              </a:rPr>
              <a:t>4</a:t>
            </a:r>
            <a:r>
              <a:rPr lang="en-US" dirty="0">
                <a:solidFill>
                  <a:schemeClr val="tx1"/>
                </a:solidFill>
              </a:rPr>
              <a:t> most animal and human studies suggest that tau pathology aggregation and spreading happens following A</a:t>
            </a:r>
            <a:r>
              <a:rPr lang="en-GB" dirty="0">
                <a:solidFill>
                  <a:schemeClr val="tx1"/>
                </a:solidFill>
                <a:ea typeface="+mn-lt"/>
                <a:cs typeface="+mn-lt"/>
              </a:rPr>
              <a:t>β</a:t>
            </a:r>
            <a:r>
              <a:rPr lang="en-US" dirty="0">
                <a:solidFill>
                  <a:schemeClr val="tx1"/>
                </a:solidFill>
              </a:rPr>
              <a:t> aggregation</a:t>
            </a:r>
            <a:r>
              <a:rPr lang="en-US" baseline="30000" dirty="0">
                <a:solidFill>
                  <a:schemeClr val="tx1"/>
                </a:solidFill>
              </a:rPr>
              <a:t>6-7</a:t>
            </a:r>
            <a:endParaRPr lang="en-US" baseline="30000" dirty="0">
              <a:solidFill>
                <a:schemeClr val="tx1"/>
              </a:solidFill>
              <a:cs typeface="Arial"/>
            </a:endParaRPr>
          </a:p>
        </p:txBody>
      </p:sp>
      <p:sp>
        <p:nvSpPr>
          <p:cNvPr id="3" name="TextBox 2">
            <a:extLst>
              <a:ext uri="{FF2B5EF4-FFF2-40B4-BE49-F238E27FC236}">
                <a16:creationId xmlns:a16="http://schemas.microsoft.com/office/drawing/2014/main" id="{F170C1F2-34FC-554B-1FFC-A825E3CFC622}"/>
              </a:ext>
            </a:extLst>
          </p:cNvPr>
          <p:cNvSpPr txBox="1"/>
          <p:nvPr/>
        </p:nvSpPr>
        <p:spPr>
          <a:xfrm>
            <a:off x="1530925" y="1458648"/>
            <a:ext cx="4218637" cy="391628"/>
          </a:xfrm>
          <a:prstGeom prst="rect">
            <a:avLst/>
          </a:prstGeom>
          <a:noFill/>
          <a:ln>
            <a:noFill/>
          </a:ln>
        </p:spPr>
        <p:txBody>
          <a:bodyPr vert="horz" wrap="none" lIns="72000" tIns="72000" rIns="72000" bIns="72000" rtlCol="0" anchor="ctr">
            <a:spAutoFit/>
          </a:bodyPr>
          <a:lstStyle/>
          <a:p>
            <a:pPr algn="ctr"/>
            <a:r>
              <a:rPr lang="en-US" sz="1600" b="1" dirty="0">
                <a:solidFill>
                  <a:schemeClr val="accent2">
                    <a:lumMod val="50000"/>
                  </a:schemeClr>
                </a:solidFill>
                <a:latin typeface="Arial"/>
              </a:rPr>
              <a:t>Molecular pathway of the tau hypothesis</a:t>
            </a:r>
            <a:r>
              <a:rPr lang="en-US" sz="1600" b="1" baseline="30000" dirty="0">
                <a:solidFill>
                  <a:schemeClr val="accent2">
                    <a:lumMod val="50000"/>
                  </a:schemeClr>
                </a:solidFill>
                <a:latin typeface="Arial"/>
              </a:rPr>
              <a:t>1</a:t>
            </a:r>
            <a:endParaRPr lang="en-US" sz="1600" b="1" dirty="0">
              <a:solidFill>
                <a:schemeClr val="accent2">
                  <a:lumMod val="50000"/>
                </a:schemeClr>
              </a:solidFill>
              <a:latin typeface="Arial"/>
            </a:endParaRPr>
          </a:p>
        </p:txBody>
      </p:sp>
      <p:sp>
        <p:nvSpPr>
          <p:cNvPr id="6" name="Oval 5">
            <a:extLst>
              <a:ext uri="{FF2B5EF4-FFF2-40B4-BE49-F238E27FC236}">
                <a16:creationId xmlns:a16="http://schemas.microsoft.com/office/drawing/2014/main" id="{2784892A-1A0E-5070-3057-ED239D9FE474}"/>
              </a:ext>
            </a:extLst>
          </p:cNvPr>
          <p:cNvSpPr/>
          <p:nvPr/>
        </p:nvSpPr>
        <p:spPr>
          <a:xfrm>
            <a:off x="830362" y="1921191"/>
            <a:ext cx="636807" cy="231783"/>
          </a:xfrm>
          <a:prstGeom prst="ellipse">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dirty="0">
                <a:solidFill>
                  <a:schemeClr val="bg1"/>
                </a:solidFill>
              </a:rPr>
              <a:t>A</a:t>
            </a:r>
            <a:r>
              <a:rPr lang="en-GB" sz="1200" b="1" dirty="0">
                <a:ea typeface="+mn-lt"/>
                <a:cs typeface="+mn-lt"/>
              </a:rPr>
              <a:t>β</a:t>
            </a:r>
            <a:endParaRPr lang="en-US" sz="1200" b="1" dirty="0">
              <a:ea typeface="+mn-lt"/>
              <a:cs typeface="+mn-lt"/>
            </a:endParaRPr>
          </a:p>
        </p:txBody>
      </p:sp>
      <p:grpSp>
        <p:nvGrpSpPr>
          <p:cNvPr id="7" name="Group 6">
            <a:extLst>
              <a:ext uri="{FF2B5EF4-FFF2-40B4-BE49-F238E27FC236}">
                <a16:creationId xmlns:a16="http://schemas.microsoft.com/office/drawing/2014/main" id="{0E5934AC-EB6F-407A-5104-4997B0576D81}"/>
              </a:ext>
            </a:extLst>
          </p:cNvPr>
          <p:cNvGrpSpPr/>
          <p:nvPr/>
        </p:nvGrpSpPr>
        <p:grpSpPr>
          <a:xfrm>
            <a:off x="801741" y="2847573"/>
            <a:ext cx="619174" cy="100006"/>
            <a:chOff x="7772400" y="2188249"/>
            <a:chExt cx="863600" cy="139485"/>
          </a:xfrm>
        </p:grpSpPr>
        <p:sp>
          <p:nvSpPr>
            <p:cNvPr id="8" name="Freeform: Shape 5">
              <a:extLst>
                <a:ext uri="{FF2B5EF4-FFF2-40B4-BE49-F238E27FC236}">
                  <a16:creationId xmlns:a16="http://schemas.microsoft.com/office/drawing/2014/main" id="{70930130-7A52-E63A-19FB-20E927E733D2}"/>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Rounded Corners 6">
              <a:extLst>
                <a:ext uri="{FF2B5EF4-FFF2-40B4-BE49-F238E27FC236}">
                  <a16:creationId xmlns:a16="http://schemas.microsoft.com/office/drawing/2014/main" id="{C85BE75E-E38D-9304-1E80-5747951C88D5}"/>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7">
              <a:extLst>
                <a:ext uri="{FF2B5EF4-FFF2-40B4-BE49-F238E27FC236}">
                  <a16:creationId xmlns:a16="http://schemas.microsoft.com/office/drawing/2014/main" id="{DC43A08A-D620-6259-BF88-530F82C0DAF4}"/>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Rounded Corners 8">
              <a:extLst>
                <a:ext uri="{FF2B5EF4-FFF2-40B4-BE49-F238E27FC236}">
                  <a16:creationId xmlns:a16="http://schemas.microsoft.com/office/drawing/2014/main" id="{5CA2161B-F4B0-AC7C-E34D-4E561AF13CCD}"/>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9">
              <a:extLst>
                <a:ext uri="{FF2B5EF4-FFF2-40B4-BE49-F238E27FC236}">
                  <a16:creationId xmlns:a16="http://schemas.microsoft.com/office/drawing/2014/main" id="{5DE3EA4E-55C3-D53A-4C4B-4BF6FF58BBD5}"/>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Rounded Corners 10">
              <a:extLst>
                <a:ext uri="{FF2B5EF4-FFF2-40B4-BE49-F238E27FC236}">
                  <a16:creationId xmlns:a16="http://schemas.microsoft.com/office/drawing/2014/main" id="{F94A7E4B-EEAF-0168-A408-3707BF897CA1}"/>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Rounded Corners 11">
              <a:extLst>
                <a:ext uri="{FF2B5EF4-FFF2-40B4-BE49-F238E27FC236}">
                  <a16:creationId xmlns:a16="http://schemas.microsoft.com/office/drawing/2014/main" id="{1984BF74-1C36-863F-5F8A-84AE6D85F432}"/>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16" name="Group 15">
            <a:extLst>
              <a:ext uri="{FF2B5EF4-FFF2-40B4-BE49-F238E27FC236}">
                <a16:creationId xmlns:a16="http://schemas.microsoft.com/office/drawing/2014/main" id="{DCE3D3F8-6AB0-CF75-0D92-930E9B5956E8}"/>
              </a:ext>
            </a:extLst>
          </p:cNvPr>
          <p:cNvGrpSpPr/>
          <p:nvPr/>
        </p:nvGrpSpPr>
        <p:grpSpPr>
          <a:xfrm>
            <a:off x="2209494" y="2842117"/>
            <a:ext cx="619174" cy="100006"/>
            <a:chOff x="7772400" y="2188249"/>
            <a:chExt cx="863600" cy="139485"/>
          </a:xfrm>
        </p:grpSpPr>
        <p:sp>
          <p:nvSpPr>
            <p:cNvPr id="17" name="Freeform: Shape 13">
              <a:extLst>
                <a:ext uri="{FF2B5EF4-FFF2-40B4-BE49-F238E27FC236}">
                  <a16:creationId xmlns:a16="http://schemas.microsoft.com/office/drawing/2014/main" id="{B942DED4-C540-4065-2502-29AEA76252F7}"/>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Rectangle: Rounded Corners 14">
              <a:extLst>
                <a:ext uri="{FF2B5EF4-FFF2-40B4-BE49-F238E27FC236}">
                  <a16:creationId xmlns:a16="http://schemas.microsoft.com/office/drawing/2014/main" id="{ECEF6088-2C42-1B5B-27CD-5E9E679A692F}"/>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5">
              <a:extLst>
                <a:ext uri="{FF2B5EF4-FFF2-40B4-BE49-F238E27FC236}">
                  <a16:creationId xmlns:a16="http://schemas.microsoft.com/office/drawing/2014/main" id="{332550FC-7017-97A2-4605-A7DE75718369}"/>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ectangle: Rounded Corners 16">
              <a:extLst>
                <a:ext uri="{FF2B5EF4-FFF2-40B4-BE49-F238E27FC236}">
                  <a16:creationId xmlns:a16="http://schemas.microsoft.com/office/drawing/2014/main" id="{CB8A7A0B-5A19-E624-F9A1-4C41DE1005B2}"/>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Rounded Corners 17">
              <a:extLst>
                <a:ext uri="{FF2B5EF4-FFF2-40B4-BE49-F238E27FC236}">
                  <a16:creationId xmlns:a16="http://schemas.microsoft.com/office/drawing/2014/main" id="{7D177120-5FBA-AD70-F7B9-4185280E74B3}"/>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Rounded Corners 18">
              <a:extLst>
                <a:ext uri="{FF2B5EF4-FFF2-40B4-BE49-F238E27FC236}">
                  <a16:creationId xmlns:a16="http://schemas.microsoft.com/office/drawing/2014/main" id="{99D571EB-6D8E-A285-436C-53D284568D20}"/>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Rounded Corners 19">
              <a:extLst>
                <a:ext uri="{FF2B5EF4-FFF2-40B4-BE49-F238E27FC236}">
                  <a16:creationId xmlns:a16="http://schemas.microsoft.com/office/drawing/2014/main" id="{67132750-723D-2B30-9D4D-46D474C6D515}"/>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24" name="Oval 23">
            <a:extLst>
              <a:ext uri="{FF2B5EF4-FFF2-40B4-BE49-F238E27FC236}">
                <a16:creationId xmlns:a16="http://schemas.microsoft.com/office/drawing/2014/main" id="{859E6BDB-C797-663B-7AAE-DA3B0B521675}"/>
              </a:ext>
            </a:extLst>
          </p:cNvPr>
          <p:cNvSpPr/>
          <p:nvPr/>
        </p:nvSpPr>
        <p:spPr>
          <a:xfrm>
            <a:off x="2484047" y="2794902"/>
            <a:ext cx="79127" cy="726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TextBox 24">
            <a:extLst>
              <a:ext uri="{FF2B5EF4-FFF2-40B4-BE49-F238E27FC236}">
                <a16:creationId xmlns:a16="http://schemas.microsoft.com/office/drawing/2014/main" id="{F43F5212-3DF3-72EE-3B14-251B485DD8B0}"/>
              </a:ext>
            </a:extLst>
          </p:cNvPr>
          <p:cNvSpPr txBox="1"/>
          <p:nvPr/>
        </p:nvSpPr>
        <p:spPr>
          <a:xfrm>
            <a:off x="2407443" y="2979441"/>
            <a:ext cx="744500" cy="276999"/>
          </a:xfrm>
          <a:prstGeom prst="rect">
            <a:avLst/>
          </a:prstGeom>
          <a:noFill/>
        </p:spPr>
        <p:txBody>
          <a:bodyPr wrap="square" lIns="0" rIns="0" rtlCol="0">
            <a:spAutoFit/>
          </a:bodyPr>
          <a:lstStyle/>
          <a:p>
            <a:pPr algn="ctr"/>
            <a:r>
              <a:rPr lang="en-US" sz="1200" dirty="0">
                <a:solidFill>
                  <a:schemeClr val="tx2"/>
                </a:solidFill>
              </a:rPr>
              <a:t>p-tau</a:t>
            </a:r>
          </a:p>
        </p:txBody>
      </p:sp>
      <p:sp>
        <p:nvSpPr>
          <p:cNvPr id="26" name="TextBox 25">
            <a:extLst>
              <a:ext uri="{FF2B5EF4-FFF2-40B4-BE49-F238E27FC236}">
                <a16:creationId xmlns:a16="http://schemas.microsoft.com/office/drawing/2014/main" id="{E209F970-32D9-7538-59D6-1CC7F17C11AC}"/>
              </a:ext>
            </a:extLst>
          </p:cNvPr>
          <p:cNvSpPr txBox="1"/>
          <p:nvPr/>
        </p:nvSpPr>
        <p:spPr>
          <a:xfrm>
            <a:off x="739078" y="2945773"/>
            <a:ext cx="744500" cy="276999"/>
          </a:xfrm>
          <a:prstGeom prst="rect">
            <a:avLst/>
          </a:prstGeom>
          <a:noFill/>
        </p:spPr>
        <p:txBody>
          <a:bodyPr wrap="square" rtlCol="0">
            <a:spAutoFit/>
          </a:bodyPr>
          <a:lstStyle/>
          <a:p>
            <a:pPr algn="ctr"/>
            <a:r>
              <a:rPr lang="en-US" sz="1200">
                <a:solidFill>
                  <a:schemeClr val="tx2"/>
                </a:solidFill>
              </a:rPr>
              <a:t>Tau</a:t>
            </a:r>
          </a:p>
        </p:txBody>
      </p:sp>
      <p:cxnSp>
        <p:nvCxnSpPr>
          <p:cNvPr id="27" name="Straight Arrow Connector 26">
            <a:extLst>
              <a:ext uri="{FF2B5EF4-FFF2-40B4-BE49-F238E27FC236}">
                <a16:creationId xmlns:a16="http://schemas.microsoft.com/office/drawing/2014/main" id="{99F912BA-62E5-ADDD-E09E-062EA0B415CB}"/>
              </a:ext>
            </a:extLst>
          </p:cNvPr>
          <p:cNvCxnSpPr/>
          <p:nvPr/>
        </p:nvCxnSpPr>
        <p:spPr>
          <a:xfrm>
            <a:off x="1575840" y="2874895"/>
            <a:ext cx="564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F396769-21E4-6ED3-F829-394323074339}"/>
              </a:ext>
            </a:extLst>
          </p:cNvPr>
          <p:cNvCxnSpPr>
            <a:cxnSpLocks/>
          </p:cNvCxnSpPr>
          <p:nvPr/>
        </p:nvCxnSpPr>
        <p:spPr>
          <a:xfrm flipH="1">
            <a:off x="1575840" y="2949870"/>
            <a:ext cx="564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F846FDC-ED63-C574-6B09-D48B0BB0DD93}"/>
              </a:ext>
            </a:extLst>
          </p:cNvPr>
          <p:cNvSpPr txBox="1"/>
          <p:nvPr/>
        </p:nvSpPr>
        <p:spPr>
          <a:xfrm>
            <a:off x="1512356" y="2392152"/>
            <a:ext cx="744500" cy="461665"/>
          </a:xfrm>
          <a:prstGeom prst="rect">
            <a:avLst/>
          </a:prstGeom>
          <a:noFill/>
        </p:spPr>
        <p:txBody>
          <a:bodyPr wrap="square" lIns="0" rIns="0" rtlCol="0" anchor="b" anchorCtr="0">
            <a:spAutoFit/>
          </a:bodyPr>
          <a:lstStyle/>
          <a:p>
            <a:pPr algn="ctr"/>
            <a:r>
              <a:rPr lang="en-US" sz="1200" dirty="0">
                <a:solidFill>
                  <a:schemeClr val="tx2"/>
                </a:solidFill>
              </a:rPr>
              <a:t>Protein kinases</a:t>
            </a:r>
          </a:p>
        </p:txBody>
      </p:sp>
      <p:sp>
        <p:nvSpPr>
          <p:cNvPr id="30" name="TextBox 29">
            <a:extLst>
              <a:ext uri="{FF2B5EF4-FFF2-40B4-BE49-F238E27FC236}">
                <a16:creationId xmlns:a16="http://schemas.microsoft.com/office/drawing/2014/main" id="{E4981524-5E3A-D722-5E1F-BF1A077D8E81}"/>
              </a:ext>
            </a:extLst>
          </p:cNvPr>
          <p:cNvSpPr txBox="1"/>
          <p:nvPr/>
        </p:nvSpPr>
        <p:spPr>
          <a:xfrm>
            <a:off x="1408252" y="3011288"/>
            <a:ext cx="1081817" cy="276999"/>
          </a:xfrm>
          <a:prstGeom prst="rect">
            <a:avLst/>
          </a:prstGeom>
          <a:noFill/>
        </p:spPr>
        <p:txBody>
          <a:bodyPr wrap="square" lIns="0" rIns="0" rtlCol="0">
            <a:spAutoFit/>
          </a:bodyPr>
          <a:lstStyle/>
          <a:p>
            <a:pPr algn="ctr"/>
            <a:r>
              <a:rPr lang="en-US" sz="1200" dirty="0">
                <a:solidFill>
                  <a:schemeClr val="tx2"/>
                </a:solidFill>
              </a:rPr>
              <a:t>Phosphatases</a:t>
            </a:r>
          </a:p>
        </p:txBody>
      </p:sp>
      <p:pic>
        <p:nvPicPr>
          <p:cNvPr id="31" name="Picture 2">
            <a:extLst>
              <a:ext uri="{FF2B5EF4-FFF2-40B4-BE49-F238E27FC236}">
                <a16:creationId xmlns:a16="http://schemas.microsoft.com/office/drawing/2014/main" id="{9A72435E-BDE2-01FB-9F15-82E8E2B28F52}"/>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00569" y="3387729"/>
            <a:ext cx="701339" cy="560969"/>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id="{5E8EF9AA-15F5-B00C-04E7-2F08D12C32F0}"/>
              </a:ext>
            </a:extLst>
          </p:cNvPr>
          <p:cNvGrpSpPr/>
          <p:nvPr/>
        </p:nvGrpSpPr>
        <p:grpSpPr>
          <a:xfrm rot="20700000">
            <a:off x="2184877" y="3572391"/>
            <a:ext cx="342282" cy="55283"/>
            <a:chOff x="7772400" y="2188249"/>
            <a:chExt cx="863600" cy="139485"/>
          </a:xfrm>
        </p:grpSpPr>
        <p:sp>
          <p:nvSpPr>
            <p:cNvPr id="33" name="Freeform: Shape 29">
              <a:extLst>
                <a:ext uri="{FF2B5EF4-FFF2-40B4-BE49-F238E27FC236}">
                  <a16:creationId xmlns:a16="http://schemas.microsoft.com/office/drawing/2014/main" id="{B3A4741A-EE65-CA7B-CD7E-1AE7B08E1F6D}"/>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Rounded Corners 30">
              <a:extLst>
                <a:ext uri="{FF2B5EF4-FFF2-40B4-BE49-F238E27FC236}">
                  <a16:creationId xmlns:a16="http://schemas.microsoft.com/office/drawing/2014/main" id="{ECCB41BA-4038-F3AF-D83C-BCCB5C4D3F90}"/>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Rounded Corners 31">
              <a:extLst>
                <a:ext uri="{FF2B5EF4-FFF2-40B4-BE49-F238E27FC236}">
                  <a16:creationId xmlns:a16="http://schemas.microsoft.com/office/drawing/2014/main" id="{0C305CD1-4E10-A756-0C70-2EA1C522ABBE}"/>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Rounded Corners 32">
              <a:extLst>
                <a:ext uri="{FF2B5EF4-FFF2-40B4-BE49-F238E27FC236}">
                  <a16:creationId xmlns:a16="http://schemas.microsoft.com/office/drawing/2014/main" id="{CC38032D-63A5-EFD2-0D0D-0661E1CDFFC5}"/>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Rounded Corners 33">
              <a:extLst>
                <a:ext uri="{FF2B5EF4-FFF2-40B4-BE49-F238E27FC236}">
                  <a16:creationId xmlns:a16="http://schemas.microsoft.com/office/drawing/2014/main" id="{971FC075-917E-BB07-7246-147D91BEE90C}"/>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Rectangle: Rounded Corners 34">
              <a:extLst>
                <a:ext uri="{FF2B5EF4-FFF2-40B4-BE49-F238E27FC236}">
                  <a16:creationId xmlns:a16="http://schemas.microsoft.com/office/drawing/2014/main" id="{A6D5F3C3-ACA0-B410-8C60-2118E5112558}"/>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Rectangle: Rounded Corners 35">
              <a:extLst>
                <a:ext uri="{FF2B5EF4-FFF2-40B4-BE49-F238E27FC236}">
                  <a16:creationId xmlns:a16="http://schemas.microsoft.com/office/drawing/2014/main" id="{EFA71991-653F-4F20-E916-16970C88ED38}"/>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40" name="Group 39">
            <a:extLst>
              <a:ext uri="{FF2B5EF4-FFF2-40B4-BE49-F238E27FC236}">
                <a16:creationId xmlns:a16="http://schemas.microsoft.com/office/drawing/2014/main" id="{A69C25F5-6BF2-3B3A-60DD-F7095CFD3269}"/>
              </a:ext>
            </a:extLst>
          </p:cNvPr>
          <p:cNvGrpSpPr/>
          <p:nvPr/>
        </p:nvGrpSpPr>
        <p:grpSpPr>
          <a:xfrm rot="784394">
            <a:off x="2316631" y="3641274"/>
            <a:ext cx="342282" cy="55283"/>
            <a:chOff x="7772400" y="2188249"/>
            <a:chExt cx="863600" cy="139485"/>
          </a:xfrm>
        </p:grpSpPr>
        <p:sp>
          <p:nvSpPr>
            <p:cNvPr id="41" name="Freeform: Shape 37">
              <a:extLst>
                <a:ext uri="{FF2B5EF4-FFF2-40B4-BE49-F238E27FC236}">
                  <a16:creationId xmlns:a16="http://schemas.microsoft.com/office/drawing/2014/main" id="{080A35F4-FCA9-5DB9-6D64-D06AE0874C2C}"/>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Rectangle: Rounded Corners 38">
              <a:extLst>
                <a:ext uri="{FF2B5EF4-FFF2-40B4-BE49-F238E27FC236}">
                  <a16:creationId xmlns:a16="http://schemas.microsoft.com/office/drawing/2014/main" id="{53E6479D-FDD7-1712-4645-172AA9FB5293}"/>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Rectangle: Rounded Corners 39">
              <a:extLst>
                <a:ext uri="{FF2B5EF4-FFF2-40B4-BE49-F238E27FC236}">
                  <a16:creationId xmlns:a16="http://schemas.microsoft.com/office/drawing/2014/main" id="{6C7E323B-885F-0A05-E58B-D6982B9D334E}"/>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Rectangle: Rounded Corners 40">
              <a:extLst>
                <a:ext uri="{FF2B5EF4-FFF2-40B4-BE49-F238E27FC236}">
                  <a16:creationId xmlns:a16="http://schemas.microsoft.com/office/drawing/2014/main" id="{3CF78114-4622-AA6D-93A8-8A0F22ADDB00}"/>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Rectangle: Rounded Corners 41">
              <a:extLst>
                <a:ext uri="{FF2B5EF4-FFF2-40B4-BE49-F238E27FC236}">
                  <a16:creationId xmlns:a16="http://schemas.microsoft.com/office/drawing/2014/main" id="{71EAE157-BDF5-507E-4BEB-D20261087458}"/>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Rectangle: Rounded Corners 42">
              <a:extLst>
                <a:ext uri="{FF2B5EF4-FFF2-40B4-BE49-F238E27FC236}">
                  <a16:creationId xmlns:a16="http://schemas.microsoft.com/office/drawing/2014/main" id="{E0E4FB58-EF43-A522-BEE8-99D155F28F41}"/>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Rounded Corners 43">
              <a:extLst>
                <a:ext uri="{FF2B5EF4-FFF2-40B4-BE49-F238E27FC236}">
                  <a16:creationId xmlns:a16="http://schemas.microsoft.com/office/drawing/2014/main" id="{3DFBCC64-35E8-04DF-80A4-AF3377859F82}"/>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48" name="Group 47">
            <a:extLst>
              <a:ext uri="{FF2B5EF4-FFF2-40B4-BE49-F238E27FC236}">
                <a16:creationId xmlns:a16="http://schemas.microsoft.com/office/drawing/2014/main" id="{6861288B-6CEB-8906-D02E-C82711EBDB55}"/>
              </a:ext>
            </a:extLst>
          </p:cNvPr>
          <p:cNvGrpSpPr/>
          <p:nvPr/>
        </p:nvGrpSpPr>
        <p:grpSpPr>
          <a:xfrm rot="20700000">
            <a:off x="2415453" y="3634153"/>
            <a:ext cx="342282" cy="55283"/>
            <a:chOff x="7772400" y="2188249"/>
            <a:chExt cx="863600" cy="139485"/>
          </a:xfrm>
        </p:grpSpPr>
        <p:sp>
          <p:nvSpPr>
            <p:cNvPr id="49" name="Freeform: Shape 45">
              <a:extLst>
                <a:ext uri="{FF2B5EF4-FFF2-40B4-BE49-F238E27FC236}">
                  <a16:creationId xmlns:a16="http://schemas.microsoft.com/office/drawing/2014/main" id="{DD420F9D-B01C-704E-6572-F1F5EE6A76B6}"/>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0" name="Rectangle: Rounded Corners 46">
              <a:extLst>
                <a:ext uri="{FF2B5EF4-FFF2-40B4-BE49-F238E27FC236}">
                  <a16:creationId xmlns:a16="http://schemas.microsoft.com/office/drawing/2014/main" id="{BCC7D220-445A-BE6D-3B68-04B511BBDEA3}"/>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1" name="Rectangle: Rounded Corners 47">
              <a:extLst>
                <a:ext uri="{FF2B5EF4-FFF2-40B4-BE49-F238E27FC236}">
                  <a16:creationId xmlns:a16="http://schemas.microsoft.com/office/drawing/2014/main" id="{467CB939-72A8-D167-FA68-AEED5A92C3E1}"/>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2" name="Rectangle: Rounded Corners 48">
              <a:extLst>
                <a:ext uri="{FF2B5EF4-FFF2-40B4-BE49-F238E27FC236}">
                  <a16:creationId xmlns:a16="http://schemas.microsoft.com/office/drawing/2014/main" id="{28CC8E53-C6BD-1B85-ED44-76CB3968A124}"/>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3" name="Rectangle: Rounded Corners 49">
              <a:extLst>
                <a:ext uri="{FF2B5EF4-FFF2-40B4-BE49-F238E27FC236}">
                  <a16:creationId xmlns:a16="http://schemas.microsoft.com/office/drawing/2014/main" id="{5D37FF14-3EF3-B354-477D-7FE3C4572086}"/>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4" name="Rectangle: Rounded Corners 50">
              <a:extLst>
                <a:ext uri="{FF2B5EF4-FFF2-40B4-BE49-F238E27FC236}">
                  <a16:creationId xmlns:a16="http://schemas.microsoft.com/office/drawing/2014/main" id="{78A68F78-448F-9AE5-A6C6-563AC9B9A5AF}"/>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5" name="Rectangle: Rounded Corners 51">
              <a:extLst>
                <a:ext uri="{FF2B5EF4-FFF2-40B4-BE49-F238E27FC236}">
                  <a16:creationId xmlns:a16="http://schemas.microsoft.com/office/drawing/2014/main" id="{EB57A51E-0AEF-AD3D-37F8-CB0DE3F9B614}"/>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56" name="TextBox 55">
            <a:extLst>
              <a:ext uri="{FF2B5EF4-FFF2-40B4-BE49-F238E27FC236}">
                <a16:creationId xmlns:a16="http://schemas.microsoft.com/office/drawing/2014/main" id="{4C1A6F75-2F04-BBBB-B362-E73A86805B32}"/>
              </a:ext>
            </a:extLst>
          </p:cNvPr>
          <p:cNvSpPr txBox="1"/>
          <p:nvPr/>
        </p:nvSpPr>
        <p:spPr>
          <a:xfrm>
            <a:off x="1458123" y="3749283"/>
            <a:ext cx="988550" cy="461665"/>
          </a:xfrm>
          <a:prstGeom prst="rect">
            <a:avLst/>
          </a:prstGeom>
          <a:noFill/>
        </p:spPr>
        <p:txBody>
          <a:bodyPr wrap="square" lIns="0" rIns="0" rtlCol="0">
            <a:spAutoFit/>
          </a:bodyPr>
          <a:lstStyle/>
          <a:p>
            <a:pPr algn="ctr"/>
            <a:r>
              <a:rPr lang="en-US" sz="1200" dirty="0">
                <a:solidFill>
                  <a:schemeClr val="tx2"/>
                </a:solidFill>
              </a:rPr>
              <a:t>Microtubule destabilization</a:t>
            </a:r>
          </a:p>
        </p:txBody>
      </p:sp>
      <p:cxnSp>
        <p:nvCxnSpPr>
          <p:cNvPr id="57" name="Straight Arrow Connector 56">
            <a:extLst>
              <a:ext uri="{FF2B5EF4-FFF2-40B4-BE49-F238E27FC236}">
                <a16:creationId xmlns:a16="http://schemas.microsoft.com/office/drawing/2014/main" id="{3082C6CD-D7B2-9013-8F45-244A074925FD}"/>
              </a:ext>
            </a:extLst>
          </p:cNvPr>
          <p:cNvCxnSpPr>
            <a:cxnSpLocks/>
          </p:cNvCxnSpPr>
          <p:nvPr/>
        </p:nvCxnSpPr>
        <p:spPr>
          <a:xfrm>
            <a:off x="2519080" y="3063990"/>
            <a:ext cx="0" cy="416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F18A3E8-2C9F-C98C-10F8-78E9304801A7}"/>
              </a:ext>
            </a:extLst>
          </p:cNvPr>
          <p:cNvCxnSpPr>
            <a:cxnSpLocks/>
          </p:cNvCxnSpPr>
          <p:nvPr/>
        </p:nvCxnSpPr>
        <p:spPr>
          <a:xfrm>
            <a:off x="1077401" y="2140938"/>
            <a:ext cx="498439" cy="443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2DA95E-3F7F-30B1-BA29-777D45405072}"/>
              </a:ext>
            </a:extLst>
          </p:cNvPr>
          <p:cNvCxnSpPr>
            <a:cxnSpLocks/>
          </p:cNvCxnSpPr>
          <p:nvPr/>
        </p:nvCxnSpPr>
        <p:spPr>
          <a:xfrm>
            <a:off x="1423166" y="2069016"/>
            <a:ext cx="1091908" cy="54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29AD7AC8-0A76-B4EF-E407-9F9042938E80}"/>
              </a:ext>
            </a:extLst>
          </p:cNvPr>
          <p:cNvCxnSpPr>
            <a:cxnSpLocks/>
          </p:cNvCxnSpPr>
          <p:nvPr/>
        </p:nvCxnSpPr>
        <p:spPr>
          <a:xfrm>
            <a:off x="2520821" y="3773320"/>
            <a:ext cx="0" cy="586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BF66D973-E553-7234-C5D2-F160CC34314A}"/>
              </a:ext>
            </a:extLst>
          </p:cNvPr>
          <p:cNvSpPr/>
          <p:nvPr/>
        </p:nvSpPr>
        <p:spPr>
          <a:xfrm>
            <a:off x="2492367" y="4488758"/>
            <a:ext cx="146561" cy="16267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62" name="Straight Connector 61">
            <a:extLst>
              <a:ext uri="{FF2B5EF4-FFF2-40B4-BE49-F238E27FC236}">
                <a16:creationId xmlns:a16="http://schemas.microsoft.com/office/drawing/2014/main" id="{8CCD33B5-4C0E-5CF7-FE96-01213931DA79}"/>
              </a:ext>
            </a:extLst>
          </p:cNvPr>
          <p:cNvCxnSpPr>
            <a:cxnSpLocks/>
            <a:stCxn id="61" idx="6"/>
          </p:cNvCxnSpPr>
          <p:nvPr/>
        </p:nvCxnSpPr>
        <p:spPr>
          <a:xfrm>
            <a:off x="2638928" y="4570097"/>
            <a:ext cx="118454" cy="3608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CC19864-07BA-39CA-6005-367283776A7F}"/>
              </a:ext>
            </a:extLst>
          </p:cNvPr>
          <p:cNvCxnSpPr>
            <a:cxnSpLocks/>
          </p:cNvCxnSpPr>
          <p:nvPr/>
        </p:nvCxnSpPr>
        <p:spPr>
          <a:xfrm>
            <a:off x="2490070" y="4582295"/>
            <a:ext cx="267313" cy="348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F1F76566-40B7-085C-2EFC-EBAA33D8CF19}"/>
              </a:ext>
            </a:extLst>
          </p:cNvPr>
          <p:cNvSpPr txBox="1"/>
          <p:nvPr/>
        </p:nvSpPr>
        <p:spPr>
          <a:xfrm>
            <a:off x="2503596" y="4932964"/>
            <a:ext cx="1119385" cy="461665"/>
          </a:xfrm>
          <a:prstGeom prst="rect">
            <a:avLst/>
          </a:prstGeom>
          <a:noFill/>
        </p:spPr>
        <p:txBody>
          <a:bodyPr wrap="square" lIns="0" rIns="0" rtlCol="0">
            <a:spAutoFit/>
          </a:bodyPr>
          <a:lstStyle/>
          <a:p>
            <a:pPr algn="ctr"/>
            <a:r>
              <a:rPr lang="en-US" sz="1200" dirty="0">
                <a:solidFill>
                  <a:schemeClr val="tx2"/>
                </a:solidFill>
              </a:rPr>
              <a:t>Disrupted axonal transport</a:t>
            </a:r>
          </a:p>
        </p:txBody>
      </p:sp>
      <p:sp>
        <p:nvSpPr>
          <p:cNvPr id="129" name="Oval 128">
            <a:extLst>
              <a:ext uri="{FF2B5EF4-FFF2-40B4-BE49-F238E27FC236}">
                <a16:creationId xmlns:a16="http://schemas.microsoft.com/office/drawing/2014/main" id="{E90C62A0-C9C8-B476-FCEC-67A6EF2B3CDF}"/>
              </a:ext>
            </a:extLst>
          </p:cNvPr>
          <p:cNvSpPr/>
          <p:nvPr/>
        </p:nvSpPr>
        <p:spPr>
          <a:xfrm>
            <a:off x="901546" y="4488758"/>
            <a:ext cx="636807" cy="231783"/>
          </a:xfrm>
          <a:prstGeom prst="ellipse">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dirty="0">
                <a:solidFill>
                  <a:schemeClr val="bg1"/>
                </a:solidFill>
              </a:rPr>
              <a:t>A</a:t>
            </a:r>
            <a:r>
              <a:rPr lang="en-GB" sz="1200" b="1" dirty="0">
                <a:solidFill>
                  <a:schemeClr val="bg1"/>
                </a:solidFill>
              </a:rPr>
              <a:t>β</a:t>
            </a:r>
            <a:endParaRPr lang="en-US" sz="1200" b="1" dirty="0">
              <a:solidFill>
                <a:schemeClr val="bg1"/>
              </a:solidFill>
              <a:cs typeface="Arial"/>
              <a:sym typeface="Symbol" panose="05050102010706020507" pitchFamily="18" charset="2"/>
            </a:endParaRPr>
          </a:p>
        </p:txBody>
      </p:sp>
      <p:cxnSp>
        <p:nvCxnSpPr>
          <p:cNvPr id="130" name="Straight Arrow Connector 129">
            <a:extLst>
              <a:ext uri="{FF2B5EF4-FFF2-40B4-BE49-F238E27FC236}">
                <a16:creationId xmlns:a16="http://schemas.microsoft.com/office/drawing/2014/main" id="{AD435B25-8349-66BC-7C61-664FB660D1DF}"/>
              </a:ext>
            </a:extLst>
          </p:cNvPr>
          <p:cNvCxnSpPr/>
          <p:nvPr/>
        </p:nvCxnSpPr>
        <p:spPr>
          <a:xfrm>
            <a:off x="1555457" y="4588470"/>
            <a:ext cx="564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FC110F0-E423-44DE-B719-ED82CBB413B8}"/>
              </a:ext>
            </a:extLst>
          </p:cNvPr>
          <p:cNvCxnSpPr/>
          <p:nvPr/>
        </p:nvCxnSpPr>
        <p:spPr>
          <a:xfrm>
            <a:off x="2848977" y="4597887"/>
            <a:ext cx="564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2" name="Rectangle: Rounded Corners 1036">
            <a:extLst>
              <a:ext uri="{FF2B5EF4-FFF2-40B4-BE49-F238E27FC236}">
                <a16:creationId xmlns:a16="http://schemas.microsoft.com/office/drawing/2014/main" id="{0FCDD4D7-BDE4-6696-1A73-1859E912E521}"/>
              </a:ext>
            </a:extLst>
          </p:cNvPr>
          <p:cNvSpPr/>
          <p:nvPr/>
        </p:nvSpPr>
        <p:spPr>
          <a:xfrm>
            <a:off x="3448496" y="4448563"/>
            <a:ext cx="1521315" cy="284749"/>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spAutoFit/>
          </a:bodyPr>
          <a:lstStyle/>
          <a:p>
            <a:pPr algn="ctr"/>
            <a:r>
              <a:rPr lang="en-US" sz="1200" dirty="0">
                <a:solidFill>
                  <a:schemeClr val="tx2"/>
                </a:solidFill>
              </a:rPr>
              <a:t>p-tau neurotoxicity</a:t>
            </a:r>
          </a:p>
        </p:txBody>
      </p:sp>
      <p:sp>
        <p:nvSpPr>
          <p:cNvPr id="133" name="TextBox 132">
            <a:extLst>
              <a:ext uri="{FF2B5EF4-FFF2-40B4-BE49-F238E27FC236}">
                <a16:creationId xmlns:a16="http://schemas.microsoft.com/office/drawing/2014/main" id="{3C59B90A-7147-57F0-000D-D60C7FBDFEE2}"/>
              </a:ext>
            </a:extLst>
          </p:cNvPr>
          <p:cNvSpPr txBox="1"/>
          <p:nvPr/>
        </p:nvSpPr>
        <p:spPr>
          <a:xfrm>
            <a:off x="5537212" y="4766360"/>
            <a:ext cx="1022610" cy="276999"/>
          </a:xfrm>
          <a:prstGeom prst="rect">
            <a:avLst/>
          </a:prstGeom>
          <a:noFill/>
        </p:spPr>
        <p:txBody>
          <a:bodyPr wrap="square" rtlCol="0">
            <a:spAutoFit/>
          </a:bodyPr>
          <a:lstStyle/>
          <a:p>
            <a:pPr algn="ctr"/>
            <a:r>
              <a:rPr lang="en-US" sz="1200">
                <a:solidFill>
                  <a:schemeClr val="tx2"/>
                </a:solidFill>
              </a:rPr>
              <a:t>Tau NFTs</a:t>
            </a:r>
          </a:p>
        </p:txBody>
      </p:sp>
      <p:cxnSp>
        <p:nvCxnSpPr>
          <p:cNvPr id="134" name="Straight Arrow Connector 133">
            <a:extLst>
              <a:ext uri="{FF2B5EF4-FFF2-40B4-BE49-F238E27FC236}">
                <a16:creationId xmlns:a16="http://schemas.microsoft.com/office/drawing/2014/main" id="{294034A0-3807-AD07-897B-8E2DBEFC751A}"/>
              </a:ext>
            </a:extLst>
          </p:cNvPr>
          <p:cNvCxnSpPr>
            <a:cxnSpLocks/>
          </p:cNvCxnSpPr>
          <p:nvPr/>
        </p:nvCxnSpPr>
        <p:spPr>
          <a:xfrm flipH="1">
            <a:off x="5029979" y="4595505"/>
            <a:ext cx="7869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0AFC094E-1276-AC04-7949-064AEB2C7872}"/>
              </a:ext>
            </a:extLst>
          </p:cNvPr>
          <p:cNvGrpSpPr/>
          <p:nvPr/>
        </p:nvGrpSpPr>
        <p:grpSpPr>
          <a:xfrm>
            <a:off x="3503276" y="3524701"/>
            <a:ext cx="222081" cy="210238"/>
            <a:chOff x="7772400" y="2188249"/>
            <a:chExt cx="863600" cy="139485"/>
          </a:xfrm>
        </p:grpSpPr>
        <p:sp>
          <p:nvSpPr>
            <p:cNvPr id="136" name="Freeform: Shape 1041">
              <a:extLst>
                <a:ext uri="{FF2B5EF4-FFF2-40B4-BE49-F238E27FC236}">
                  <a16:creationId xmlns:a16="http://schemas.microsoft.com/office/drawing/2014/main" id="{54A4CC68-ED7F-8802-AB27-41B4C11D3E09}"/>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7" name="Rectangle: Rounded Corners 1042">
              <a:extLst>
                <a:ext uri="{FF2B5EF4-FFF2-40B4-BE49-F238E27FC236}">
                  <a16:creationId xmlns:a16="http://schemas.microsoft.com/office/drawing/2014/main" id="{8627E27C-2FDD-B581-619B-8BC6D377CFE6}"/>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8" name="Rectangle: Rounded Corners 1043">
              <a:extLst>
                <a:ext uri="{FF2B5EF4-FFF2-40B4-BE49-F238E27FC236}">
                  <a16:creationId xmlns:a16="http://schemas.microsoft.com/office/drawing/2014/main" id="{E50736A1-E82D-A0D9-8852-1F82855C9859}"/>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9" name="Rectangle: Rounded Corners 1044">
              <a:extLst>
                <a:ext uri="{FF2B5EF4-FFF2-40B4-BE49-F238E27FC236}">
                  <a16:creationId xmlns:a16="http://schemas.microsoft.com/office/drawing/2014/main" id="{0C70D36E-32C3-7EC9-8C27-BA8195744EBA}"/>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0" name="Rectangle: Rounded Corners 1045">
              <a:extLst>
                <a:ext uri="{FF2B5EF4-FFF2-40B4-BE49-F238E27FC236}">
                  <a16:creationId xmlns:a16="http://schemas.microsoft.com/office/drawing/2014/main" id="{AE221426-92A3-B810-9E44-1E2CCF9FB596}"/>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1" name="Rectangle: Rounded Corners 1046">
              <a:extLst>
                <a:ext uri="{FF2B5EF4-FFF2-40B4-BE49-F238E27FC236}">
                  <a16:creationId xmlns:a16="http://schemas.microsoft.com/office/drawing/2014/main" id="{E9CB9990-FC10-D485-AF4C-81B6DB946237}"/>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2" name="Rectangle: Rounded Corners 1047">
              <a:extLst>
                <a:ext uri="{FF2B5EF4-FFF2-40B4-BE49-F238E27FC236}">
                  <a16:creationId xmlns:a16="http://schemas.microsoft.com/office/drawing/2014/main" id="{3084780A-67FA-285B-08E8-BD3839DBC002}"/>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144" name="Group 143">
            <a:extLst>
              <a:ext uri="{FF2B5EF4-FFF2-40B4-BE49-F238E27FC236}">
                <a16:creationId xmlns:a16="http://schemas.microsoft.com/office/drawing/2014/main" id="{0BCFA0C0-723D-36AD-ECC7-E5E33B327492}"/>
              </a:ext>
            </a:extLst>
          </p:cNvPr>
          <p:cNvGrpSpPr/>
          <p:nvPr/>
        </p:nvGrpSpPr>
        <p:grpSpPr>
          <a:xfrm rot="17972138">
            <a:off x="3649484" y="3703101"/>
            <a:ext cx="222082" cy="210238"/>
            <a:chOff x="7772400" y="2188249"/>
            <a:chExt cx="863600" cy="139485"/>
          </a:xfrm>
        </p:grpSpPr>
        <p:sp>
          <p:nvSpPr>
            <p:cNvPr id="164" name="Freeform: Shape 1049">
              <a:extLst>
                <a:ext uri="{FF2B5EF4-FFF2-40B4-BE49-F238E27FC236}">
                  <a16:creationId xmlns:a16="http://schemas.microsoft.com/office/drawing/2014/main" id="{F618EDC2-EEEE-E584-535A-0A6D6BF0173D}"/>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3" name="Rectangle: Rounded Corners 1050">
              <a:extLst>
                <a:ext uri="{FF2B5EF4-FFF2-40B4-BE49-F238E27FC236}">
                  <a16:creationId xmlns:a16="http://schemas.microsoft.com/office/drawing/2014/main" id="{D359F288-64CD-66B7-6F7D-10529F4555EF}"/>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8" name="Rectangle: Rounded Corners 1051">
              <a:extLst>
                <a:ext uri="{FF2B5EF4-FFF2-40B4-BE49-F238E27FC236}">
                  <a16:creationId xmlns:a16="http://schemas.microsoft.com/office/drawing/2014/main" id="{356EFD18-7B9E-DDB1-8A57-709BE13506A3}"/>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6" name="Rectangle: Rounded Corners 1052">
              <a:extLst>
                <a:ext uri="{FF2B5EF4-FFF2-40B4-BE49-F238E27FC236}">
                  <a16:creationId xmlns:a16="http://schemas.microsoft.com/office/drawing/2014/main" id="{05C9C0CF-4982-8A21-1164-A9EB2AF784B2}"/>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7" name="Rectangle: Rounded Corners 1053">
              <a:extLst>
                <a:ext uri="{FF2B5EF4-FFF2-40B4-BE49-F238E27FC236}">
                  <a16:creationId xmlns:a16="http://schemas.microsoft.com/office/drawing/2014/main" id="{991A8FF8-DE08-EF0C-9DC1-F339A23A7090}"/>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8" name="Rectangle: Rounded Corners 1054">
              <a:extLst>
                <a:ext uri="{FF2B5EF4-FFF2-40B4-BE49-F238E27FC236}">
                  <a16:creationId xmlns:a16="http://schemas.microsoft.com/office/drawing/2014/main" id="{3699FD1D-99A4-B224-E52E-4E306B59F06E}"/>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9" name="Rectangle: Rounded Corners 1055">
              <a:extLst>
                <a:ext uri="{FF2B5EF4-FFF2-40B4-BE49-F238E27FC236}">
                  <a16:creationId xmlns:a16="http://schemas.microsoft.com/office/drawing/2014/main" id="{74F79476-EBAE-259D-AFB6-888104BE90F4}"/>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cxnSp>
        <p:nvCxnSpPr>
          <p:cNvPr id="280" name="Straight Arrow Connector 279">
            <a:extLst>
              <a:ext uri="{FF2B5EF4-FFF2-40B4-BE49-F238E27FC236}">
                <a16:creationId xmlns:a16="http://schemas.microsoft.com/office/drawing/2014/main" id="{88C440EB-A791-6B78-AC66-8BD68A002098}"/>
              </a:ext>
            </a:extLst>
          </p:cNvPr>
          <p:cNvCxnSpPr/>
          <p:nvPr/>
        </p:nvCxnSpPr>
        <p:spPr>
          <a:xfrm>
            <a:off x="2828668" y="3637780"/>
            <a:ext cx="564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1" name="TextBox 280">
            <a:extLst>
              <a:ext uri="{FF2B5EF4-FFF2-40B4-BE49-F238E27FC236}">
                <a16:creationId xmlns:a16="http://schemas.microsoft.com/office/drawing/2014/main" id="{B06C2EA6-AC5C-8BD1-2CF5-2D5064D3B0F8}"/>
              </a:ext>
            </a:extLst>
          </p:cNvPr>
          <p:cNvSpPr txBox="1"/>
          <p:nvPr/>
        </p:nvSpPr>
        <p:spPr>
          <a:xfrm>
            <a:off x="3321137" y="2820433"/>
            <a:ext cx="764727" cy="646331"/>
          </a:xfrm>
          <a:prstGeom prst="rect">
            <a:avLst/>
          </a:prstGeom>
          <a:noFill/>
        </p:spPr>
        <p:txBody>
          <a:bodyPr wrap="square" lIns="0" rIns="0" rtlCol="0" anchor="b" anchorCtr="0">
            <a:spAutoFit/>
          </a:bodyPr>
          <a:lstStyle/>
          <a:p>
            <a:pPr algn="ctr"/>
            <a:r>
              <a:rPr lang="en-US" sz="1200" dirty="0">
                <a:solidFill>
                  <a:schemeClr val="tx2"/>
                </a:solidFill>
              </a:rPr>
              <a:t>Misfolded tau monomer</a:t>
            </a:r>
          </a:p>
        </p:txBody>
      </p:sp>
      <p:grpSp>
        <p:nvGrpSpPr>
          <p:cNvPr id="282" name="Group 281">
            <a:extLst>
              <a:ext uri="{FF2B5EF4-FFF2-40B4-BE49-F238E27FC236}">
                <a16:creationId xmlns:a16="http://schemas.microsoft.com/office/drawing/2014/main" id="{2463D2EE-8D9A-7B3D-F058-872722AE4E44}"/>
              </a:ext>
            </a:extLst>
          </p:cNvPr>
          <p:cNvGrpSpPr/>
          <p:nvPr/>
        </p:nvGrpSpPr>
        <p:grpSpPr>
          <a:xfrm>
            <a:off x="4489125" y="3573082"/>
            <a:ext cx="619174" cy="100006"/>
            <a:chOff x="7772400" y="2188249"/>
            <a:chExt cx="863600" cy="139485"/>
          </a:xfrm>
        </p:grpSpPr>
        <p:sp>
          <p:nvSpPr>
            <p:cNvPr id="283" name="Freeform: Shape 1059">
              <a:extLst>
                <a:ext uri="{FF2B5EF4-FFF2-40B4-BE49-F238E27FC236}">
                  <a16:creationId xmlns:a16="http://schemas.microsoft.com/office/drawing/2014/main" id="{F0B44DAB-07C0-3E82-4E79-C992CE8F735D}"/>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4" name="Rectangle: Rounded Corners 1060">
              <a:extLst>
                <a:ext uri="{FF2B5EF4-FFF2-40B4-BE49-F238E27FC236}">
                  <a16:creationId xmlns:a16="http://schemas.microsoft.com/office/drawing/2014/main" id="{690FDDD8-1D54-30DC-0798-BB40E66372E1}"/>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5" name="Rectangle: Rounded Corners 1061">
              <a:extLst>
                <a:ext uri="{FF2B5EF4-FFF2-40B4-BE49-F238E27FC236}">
                  <a16:creationId xmlns:a16="http://schemas.microsoft.com/office/drawing/2014/main" id="{A4165D85-C5AF-1328-A68E-2092B04464A2}"/>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6" name="Rectangle: Rounded Corners 1062">
              <a:extLst>
                <a:ext uri="{FF2B5EF4-FFF2-40B4-BE49-F238E27FC236}">
                  <a16:creationId xmlns:a16="http://schemas.microsoft.com/office/drawing/2014/main" id="{98FF9F7F-578C-1BE2-5371-8477979D3D8D}"/>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7" name="Rectangle: Rounded Corners 1063">
              <a:extLst>
                <a:ext uri="{FF2B5EF4-FFF2-40B4-BE49-F238E27FC236}">
                  <a16:creationId xmlns:a16="http://schemas.microsoft.com/office/drawing/2014/main" id="{B500D446-D967-2D2B-03C5-61B3D7A183B8}"/>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8" name="Rectangle: Rounded Corners 1064">
              <a:extLst>
                <a:ext uri="{FF2B5EF4-FFF2-40B4-BE49-F238E27FC236}">
                  <a16:creationId xmlns:a16="http://schemas.microsoft.com/office/drawing/2014/main" id="{7723D171-CCAC-87A0-7B66-4ABB29F55419}"/>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9" name="Rectangle: Rounded Corners 1065">
              <a:extLst>
                <a:ext uri="{FF2B5EF4-FFF2-40B4-BE49-F238E27FC236}">
                  <a16:creationId xmlns:a16="http://schemas.microsoft.com/office/drawing/2014/main" id="{B168D72C-549C-3466-7A31-28D39D557561}"/>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290" name="Group 289">
            <a:extLst>
              <a:ext uri="{FF2B5EF4-FFF2-40B4-BE49-F238E27FC236}">
                <a16:creationId xmlns:a16="http://schemas.microsoft.com/office/drawing/2014/main" id="{3DD8B0AB-F6C8-65CE-1037-E1C80D82BB08}"/>
              </a:ext>
            </a:extLst>
          </p:cNvPr>
          <p:cNvGrpSpPr/>
          <p:nvPr/>
        </p:nvGrpSpPr>
        <p:grpSpPr>
          <a:xfrm>
            <a:off x="4500800" y="3627204"/>
            <a:ext cx="619174" cy="100006"/>
            <a:chOff x="7772400" y="2188249"/>
            <a:chExt cx="863600" cy="139485"/>
          </a:xfrm>
        </p:grpSpPr>
        <p:sp>
          <p:nvSpPr>
            <p:cNvPr id="291" name="Freeform: Shape 1067">
              <a:extLst>
                <a:ext uri="{FF2B5EF4-FFF2-40B4-BE49-F238E27FC236}">
                  <a16:creationId xmlns:a16="http://schemas.microsoft.com/office/drawing/2014/main" id="{4D6F56A9-EB79-5C3D-3D0E-D72ADC8FFCE7}"/>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92" name="Rectangle: Rounded Corners 1068">
              <a:extLst>
                <a:ext uri="{FF2B5EF4-FFF2-40B4-BE49-F238E27FC236}">
                  <a16:creationId xmlns:a16="http://schemas.microsoft.com/office/drawing/2014/main" id="{957419D8-5B93-04A3-DBF9-905953463AAE}"/>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93" name="Rectangle: Rounded Corners 1069">
              <a:extLst>
                <a:ext uri="{FF2B5EF4-FFF2-40B4-BE49-F238E27FC236}">
                  <a16:creationId xmlns:a16="http://schemas.microsoft.com/office/drawing/2014/main" id="{370127F6-D721-A271-C875-FF4C56ABBD4A}"/>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6" name="Rectangle: Rounded Corners 1070">
              <a:extLst>
                <a:ext uri="{FF2B5EF4-FFF2-40B4-BE49-F238E27FC236}">
                  <a16:creationId xmlns:a16="http://schemas.microsoft.com/office/drawing/2014/main" id="{9019F5B0-E125-F93F-EE99-8BC63F3C8994}"/>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5" name="Rectangle: Rounded Corners 1071">
              <a:extLst>
                <a:ext uri="{FF2B5EF4-FFF2-40B4-BE49-F238E27FC236}">
                  <a16:creationId xmlns:a16="http://schemas.microsoft.com/office/drawing/2014/main" id="{AFFA41B2-CA87-2B74-0A43-588ED693B7AB}"/>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6" name="Rectangle: Rounded Corners 1072">
              <a:extLst>
                <a:ext uri="{FF2B5EF4-FFF2-40B4-BE49-F238E27FC236}">
                  <a16:creationId xmlns:a16="http://schemas.microsoft.com/office/drawing/2014/main" id="{7ECC526F-72FD-499A-65D3-8BC71C02D84F}"/>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7" name="Rectangle: Rounded Corners 1073">
              <a:extLst>
                <a:ext uri="{FF2B5EF4-FFF2-40B4-BE49-F238E27FC236}">
                  <a16:creationId xmlns:a16="http://schemas.microsoft.com/office/drawing/2014/main" id="{B93D2F72-B578-4AED-BA45-FC9A2F92A14A}"/>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388" name="Group 387">
            <a:extLst>
              <a:ext uri="{FF2B5EF4-FFF2-40B4-BE49-F238E27FC236}">
                <a16:creationId xmlns:a16="http://schemas.microsoft.com/office/drawing/2014/main" id="{AB169103-B123-FA3E-4AAC-DF7FAA4B8A03}"/>
              </a:ext>
            </a:extLst>
          </p:cNvPr>
          <p:cNvGrpSpPr/>
          <p:nvPr/>
        </p:nvGrpSpPr>
        <p:grpSpPr>
          <a:xfrm>
            <a:off x="4508498" y="3682837"/>
            <a:ext cx="619174" cy="100006"/>
            <a:chOff x="7772400" y="2188249"/>
            <a:chExt cx="863600" cy="139485"/>
          </a:xfrm>
        </p:grpSpPr>
        <p:sp>
          <p:nvSpPr>
            <p:cNvPr id="389" name="Freeform: Shape 1075">
              <a:extLst>
                <a:ext uri="{FF2B5EF4-FFF2-40B4-BE49-F238E27FC236}">
                  <a16:creationId xmlns:a16="http://schemas.microsoft.com/office/drawing/2014/main" id="{1CC797E5-7ED1-3A5B-843F-6301FA891F71}"/>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0" name="Rectangle: Rounded Corners 1076">
              <a:extLst>
                <a:ext uri="{FF2B5EF4-FFF2-40B4-BE49-F238E27FC236}">
                  <a16:creationId xmlns:a16="http://schemas.microsoft.com/office/drawing/2014/main" id="{E54C63C6-E500-C1BC-AA50-3899D56D1AB9}"/>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1" name="Rectangle: Rounded Corners 1077">
              <a:extLst>
                <a:ext uri="{FF2B5EF4-FFF2-40B4-BE49-F238E27FC236}">
                  <a16:creationId xmlns:a16="http://schemas.microsoft.com/office/drawing/2014/main" id="{33ECD88C-C7E4-65DC-E3BD-47C99B12927F}"/>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2" name="Rectangle: Rounded Corners 1078">
              <a:extLst>
                <a:ext uri="{FF2B5EF4-FFF2-40B4-BE49-F238E27FC236}">
                  <a16:creationId xmlns:a16="http://schemas.microsoft.com/office/drawing/2014/main" id="{FD91E0D7-C25C-E3A1-80AA-03B4BE5843F9}"/>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3" name="Rectangle: Rounded Corners 1079">
              <a:extLst>
                <a:ext uri="{FF2B5EF4-FFF2-40B4-BE49-F238E27FC236}">
                  <a16:creationId xmlns:a16="http://schemas.microsoft.com/office/drawing/2014/main" id="{410FE22B-DEDA-036E-F511-25DBF55A914D}"/>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4" name="Rectangle: Rounded Corners 1080">
              <a:extLst>
                <a:ext uri="{FF2B5EF4-FFF2-40B4-BE49-F238E27FC236}">
                  <a16:creationId xmlns:a16="http://schemas.microsoft.com/office/drawing/2014/main" id="{E90267D1-2A7D-09BE-E6EF-486F82A143D7}"/>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5" name="Rectangle: Rounded Corners 1081">
              <a:extLst>
                <a:ext uri="{FF2B5EF4-FFF2-40B4-BE49-F238E27FC236}">
                  <a16:creationId xmlns:a16="http://schemas.microsoft.com/office/drawing/2014/main" id="{59E98D1E-036C-7568-A3F7-65B01EECAF45}"/>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396" name="TextBox 395">
            <a:extLst>
              <a:ext uri="{FF2B5EF4-FFF2-40B4-BE49-F238E27FC236}">
                <a16:creationId xmlns:a16="http://schemas.microsoft.com/office/drawing/2014/main" id="{93DFC1F8-B91A-3ADB-D32E-69CA4F8563D9}"/>
              </a:ext>
            </a:extLst>
          </p:cNvPr>
          <p:cNvSpPr txBox="1"/>
          <p:nvPr/>
        </p:nvSpPr>
        <p:spPr>
          <a:xfrm>
            <a:off x="4474253" y="2820433"/>
            <a:ext cx="634046" cy="646331"/>
          </a:xfrm>
          <a:prstGeom prst="rect">
            <a:avLst/>
          </a:prstGeom>
          <a:noFill/>
        </p:spPr>
        <p:txBody>
          <a:bodyPr wrap="square" lIns="0" rIns="0" rtlCol="0" anchor="b" anchorCtr="0">
            <a:spAutoFit/>
          </a:bodyPr>
          <a:lstStyle/>
          <a:p>
            <a:pPr algn="ctr"/>
            <a:r>
              <a:rPr lang="en-US" sz="1200">
                <a:solidFill>
                  <a:schemeClr val="tx2"/>
                </a:solidFill>
              </a:rPr>
              <a:t>Soluble tau oligomer</a:t>
            </a:r>
          </a:p>
        </p:txBody>
      </p:sp>
      <p:cxnSp>
        <p:nvCxnSpPr>
          <p:cNvPr id="397" name="Straight Arrow Connector 396">
            <a:extLst>
              <a:ext uri="{FF2B5EF4-FFF2-40B4-BE49-F238E27FC236}">
                <a16:creationId xmlns:a16="http://schemas.microsoft.com/office/drawing/2014/main" id="{2244D829-4CBA-A60D-E03A-98614A84F751}"/>
              </a:ext>
            </a:extLst>
          </p:cNvPr>
          <p:cNvCxnSpPr/>
          <p:nvPr/>
        </p:nvCxnSpPr>
        <p:spPr>
          <a:xfrm>
            <a:off x="3855825" y="3633238"/>
            <a:ext cx="56466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8" name="Straight Arrow Connector 397">
            <a:extLst>
              <a:ext uri="{FF2B5EF4-FFF2-40B4-BE49-F238E27FC236}">
                <a16:creationId xmlns:a16="http://schemas.microsoft.com/office/drawing/2014/main" id="{10532ABA-747B-951C-6EC4-9D945779369E}"/>
              </a:ext>
            </a:extLst>
          </p:cNvPr>
          <p:cNvCxnSpPr>
            <a:cxnSpLocks/>
          </p:cNvCxnSpPr>
          <p:nvPr/>
        </p:nvCxnSpPr>
        <p:spPr>
          <a:xfrm>
            <a:off x="4727497" y="3797152"/>
            <a:ext cx="0" cy="592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99" name="Group 398">
            <a:extLst>
              <a:ext uri="{FF2B5EF4-FFF2-40B4-BE49-F238E27FC236}">
                <a16:creationId xmlns:a16="http://schemas.microsoft.com/office/drawing/2014/main" id="{8A271FA5-ED2E-09D5-F7EA-98CEB6509D7C}"/>
              </a:ext>
            </a:extLst>
          </p:cNvPr>
          <p:cNvGrpSpPr/>
          <p:nvPr/>
        </p:nvGrpSpPr>
        <p:grpSpPr>
          <a:xfrm>
            <a:off x="5802134" y="3651351"/>
            <a:ext cx="459846" cy="113278"/>
            <a:chOff x="7772400" y="2188249"/>
            <a:chExt cx="863600" cy="139485"/>
          </a:xfrm>
        </p:grpSpPr>
        <p:sp>
          <p:nvSpPr>
            <p:cNvPr id="400" name="Freeform: Shape 1089">
              <a:extLst>
                <a:ext uri="{FF2B5EF4-FFF2-40B4-BE49-F238E27FC236}">
                  <a16:creationId xmlns:a16="http://schemas.microsoft.com/office/drawing/2014/main" id="{3FBB4C08-42BA-C299-6DA5-576A853A3A91}"/>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1" name="Rectangle: Rounded Corners 1090">
              <a:extLst>
                <a:ext uri="{FF2B5EF4-FFF2-40B4-BE49-F238E27FC236}">
                  <a16:creationId xmlns:a16="http://schemas.microsoft.com/office/drawing/2014/main" id="{89791404-DB5C-7E4E-4D63-D6E99EF789B5}"/>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2" name="Rectangle: Rounded Corners 1091">
              <a:extLst>
                <a:ext uri="{FF2B5EF4-FFF2-40B4-BE49-F238E27FC236}">
                  <a16:creationId xmlns:a16="http://schemas.microsoft.com/office/drawing/2014/main" id="{6D644115-68F4-6557-D801-5737CF9C0DF1}"/>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3" name="Rectangle: Rounded Corners 1092">
              <a:extLst>
                <a:ext uri="{FF2B5EF4-FFF2-40B4-BE49-F238E27FC236}">
                  <a16:creationId xmlns:a16="http://schemas.microsoft.com/office/drawing/2014/main" id="{6E745AB6-8F05-2FE1-C6F3-7DC79B0CE295}"/>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4" name="Rectangle: Rounded Corners 1093">
              <a:extLst>
                <a:ext uri="{FF2B5EF4-FFF2-40B4-BE49-F238E27FC236}">
                  <a16:creationId xmlns:a16="http://schemas.microsoft.com/office/drawing/2014/main" id="{B4C89F00-133A-DB60-3062-DFEC1D63C8A4}"/>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5" name="Rectangle: Rounded Corners 1094">
              <a:extLst>
                <a:ext uri="{FF2B5EF4-FFF2-40B4-BE49-F238E27FC236}">
                  <a16:creationId xmlns:a16="http://schemas.microsoft.com/office/drawing/2014/main" id="{CA0E8CE4-F050-48EA-68BC-F02FD4EB9442}"/>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6" name="Rectangle: Rounded Corners 1095">
              <a:extLst>
                <a:ext uri="{FF2B5EF4-FFF2-40B4-BE49-F238E27FC236}">
                  <a16:creationId xmlns:a16="http://schemas.microsoft.com/office/drawing/2014/main" id="{7F422343-B2EC-B133-3477-3BC3A0655D4C}"/>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407" name="Group 406">
            <a:extLst>
              <a:ext uri="{FF2B5EF4-FFF2-40B4-BE49-F238E27FC236}">
                <a16:creationId xmlns:a16="http://schemas.microsoft.com/office/drawing/2014/main" id="{5C0E16C0-3FB5-DEAF-28FD-53A38F46119B}"/>
              </a:ext>
            </a:extLst>
          </p:cNvPr>
          <p:cNvGrpSpPr/>
          <p:nvPr/>
        </p:nvGrpSpPr>
        <p:grpSpPr>
          <a:xfrm flipV="1">
            <a:off x="5808342" y="3647136"/>
            <a:ext cx="459846" cy="113278"/>
            <a:chOff x="7772400" y="2188249"/>
            <a:chExt cx="863600" cy="139485"/>
          </a:xfrm>
        </p:grpSpPr>
        <p:sp>
          <p:nvSpPr>
            <p:cNvPr id="408" name="Freeform: Shape 1097">
              <a:extLst>
                <a:ext uri="{FF2B5EF4-FFF2-40B4-BE49-F238E27FC236}">
                  <a16:creationId xmlns:a16="http://schemas.microsoft.com/office/drawing/2014/main" id="{A3F5EC3A-B0B3-12FC-29BD-6B2640045C7E}"/>
                </a:ext>
              </a:extLst>
            </p:cNvPr>
            <p:cNvSpPr/>
            <p:nvPr/>
          </p:nvSpPr>
          <p:spPr>
            <a:xfrm>
              <a:off x="7772400" y="2216074"/>
              <a:ext cx="863600" cy="95326"/>
            </a:xfrm>
            <a:custGeom>
              <a:avLst/>
              <a:gdLst>
                <a:gd name="connsiteX0" fmla="*/ 0 w 863600"/>
                <a:gd name="connsiteY0" fmla="*/ 82626 h 95326"/>
                <a:gd name="connsiteX1" fmla="*/ 241300 w 863600"/>
                <a:gd name="connsiteY1" fmla="*/ 76 h 95326"/>
                <a:gd name="connsiteX2" fmla="*/ 666750 w 863600"/>
                <a:gd name="connsiteY2" fmla="*/ 95326 h 95326"/>
                <a:gd name="connsiteX3" fmla="*/ 863600 w 863600"/>
                <a:gd name="connsiteY3" fmla="*/ 76 h 95326"/>
              </a:gdLst>
              <a:ahLst/>
              <a:cxnLst>
                <a:cxn ang="0">
                  <a:pos x="connsiteX0" y="connsiteY0"/>
                </a:cxn>
                <a:cxn ang="0">
                  <a:pos x="connsiteX1" y="connsiteY1"/>
                </a:cxn>
                <a:cxn ang="0">
                  <a:pos x="connsiteX2" y="connsiteY2"/>
                </a:cxn>
                <a:cxn ang="0">
                  <a:pos x="connsiteX3" y="connsiteY3"/>
                </a:cxn>
              </a:cxnLst>
              <a:rect l="l" t="t" r="r" b="b"/>
              <a:pathLst>
                <a:path w="863600" h="95326">
                  <a:moveTo>
                    <a:pt x="0" y="82626"/>
                  </a:moveTo>
                  <a:cubicBezTo>
                    <a:pt x="65087" y="40292"/>
                    <a:pt x="130175" y="-2041"/>
                    <a:pt x="241300" y="76"/>
                  </a:cubicBezTo>
                  <a:cubicBezTo>
                    <a:pt x="352425" y="2193"/>
                    <a:pt x="563033" y="95326"/>
                    <a:pt x="666750" y="95326"/>
                  </a:cubicBezTo>
                  <a:cubicBezTo>
                    <a:pt x="770467" y="95326"/>
                    <a:pt x="817033" y="47701"/>
                    <a:pt x="863600" y="76"/>
                  </a:cubicBezTo>
                </a:path>
              </a:pathLst>
            </a:cu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9" name="Rectangle: Rounded Corners 1098">
              <a:extLst>
                <a:ext uri="{FF2B5EF4-FFF2-40B4-BE49-F238E27FC236}">
                  <a16:creationId xmlns:a16="http://schemas.microsoft.com/office/drawing/2014/main" id="{44855ED0-53D3-50A6-AE79-63F69773B342}"/>
                </a:ext>
              </a:extLst>
            </p:cNvPr>
            <p:cNvSpPr/>
            <p:nvPr/>
          </p:nvSpPr>
          <p:spPr>
            <a:xfrm rot="20592491">
              <a:off x="7870729" y="220169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0" name="Rectangle: Rounded Corners 1099">
              <a:extLst>
                <a:ext uri="{FF2B5EF4-FFF2-40B4-BE49-F238E27FC236}">
                  <a16:creationId xmlns:a16="http://schemas.microsoft.com/office/drawing/2014/main" id="{0154CAA6-A241-1B13-D9E9-9A9E18977765}"/>
                </a:ext>
              </a:extLst>
            </p:cNvPr>
            <p:cNvSpPr/>
            <p:nvPr/>
          </p:nvSpPr>
          <p:spPr>
            <a:xfrm>
              <a:off x="7976766" y="2188249"/>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1" name="Rectangle: Rounded Corners 1100">
              <a:extLst>
                <a:ext uri="{FF2B5EF4-FFF2-40B4-BE49-F238E27FC236}">
                  <a16:creationId xmlns:a16="http://schemas.microsoft.com/office/drawing/2014/main" id="{75D9DFD7-79DB-C874-257A-28013003F929}"/>
                </a:ext>
              </a:extLst>
            </p:cNvPr>
            <p:cNvSpPr/>
            <p:nvPr/>
          </p:nvSpPr>
          <p:spPr>
            <a:xfrm rot="1314989">
              <a:off x="8089953" y="221296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2" name="Rectangle: Rounded Corners 1101">
              <a:extLst>
                <a:ext uri="{FF2B5EF4-FFF2-40B4-BE49-F238E27FC236}">
                  <a16:creationId xmlns:a16="http://schemas.microsoft.com/office/drawing/2014/main" id="{C375B964-0851-5661-6F25-138F772D0E90}"/>
                </a:ext>
              </a:extLst>
            </p:cNvPr>
            <p:cNvSpPr/>
            <p:nvPr/>
          </p:nvSpPr>
          <p:spPr>
            <a:xfrm rot="981402">
              <a:off x="8198254" y="2251786"/>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3" name="Rectangle: Rounded Corners 1102">
              <a:extLst>
                <a:ext uri="{FF2B5EF4-FFF2-40B4-BE49-F238E27FC236}">
                  <a16:creationId xmlns:a16="http://schemas.microsoft.com/office/drawing/2014/main" id="{0EEF6788-C831-D1C3-E02B-5E522893C4EA}"/>
                </a:ext>
              </a:extLst>
            </p:cNvPr>
            <p:cNvSpPr/>
            <p:nvPr/>
          </p:nvSpPr>
          <p:spPr>
            <a:xfrm rot="890793">
              <a:off x="8310832" y="2280568"/>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4" name="Rectangle: Rounded Corners 1103">
              <a:extLst>
                <a:ext uri="{FF2B5EF4-FFF2-40B4-BE49-F238E27FC236}">
                  <a16:creationId xmlns:a16="http://schemas.microsoft.com/office/drawing/2014/main" id="{0775772F-40EC-1C0C-3BAF-91C447D144A4}"/>
                </a:ext>
              </a:extLst>
            </p:cNvPr>
            <p:cNvSpPr/>
            <p:nvPr/>
          </p:nvSpPr>
          <p:spPr>
            <a:xfrm rot="20592491">
              <a:off x="8420260" y="2282015"/>
              <a:ext cx="101599" cy="457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415" name="TextBox 414">
            <a:extLst>
              <a:ext uri="{FF2B5EF4-FFF2-40B4-BE49-F238E27FC236}">
                <a16:creationId xmlns:a16="http://schemas.microsoft.com/office/drawing/2014/main" id="{B036407E-0F3C-8595-89A0-789F9B4CC4DD}"/>
              </a:ext>
            </a:extLst>
          </p:cNvPr>
          <p:cNvSpPr txBox="1"/>
          <p:nvPr/>
        </p:nvSpPr>
        <p:spPr>
          <a:xfrm>
            <a:off x="5625045" y="2820433"/>
            <a:ext cx="799423" cy="646331"/>
          </a:xfrm>
          <a:prstGeom prst="rect">
            <a:avLst/>
          </a:prstGeom>
          <a:noFill/>
        </p:spPr>
        <p:txBody>
          <a:bodyPr wrap="square" lIns="0" rIns="0" rtlCol="0" anchor="b" anchorCtr="0">
            <a:spAutoFit/>
          </a:bodyPr>
          <a:lstStyle/>
          <a:p>
            <a:pPr algn="ctr"/>
            <a:r>
              <a:rPr lang="en-US" sz="1200" dirty="0">
                <a:solidFill>
                  <a:schemeClr val="tx2"/>
                </a:solidFill>
              </a:rPr>
              <a:t>Paired helical fragments</a:t>
            </a:r>
          </a:p>
        </p:txBody>
      </p:sp>
      <p:cxnSp>
        <p:nvCxnSpPr>
          <p:cNvPr id="416" name="Straight Arrow Connector 415">
            <a:extLst>
              <a:ext uri="{FF2B5EF4-FFF2-40B4-BE49-F238E27FC236}">
                <a16:creationId xmlns:a16="http://schemas.microsoft.com/office/drawing/2014/main" id="{471FDD0C-DD43-0DD0-F13C-6F4EB96202F9}"/>
              </a:ext>
            </a:extLst>
          </p:cNvPr>
          <p:cNvCxnSpPr>
            <a:cxnSpLocks/>
          </p:cNvCxnSpPr>
          <p:nvPr/>
        </p:nvCxnSpPr>
        <p:spPr>
          <a:xfrm rot="16200000">
            <a:off x="5748635" y="4129261"/>
            <a:ext cx="564661"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7" name="Straight Arrow Connector 416">
            <a:extLst>
              <a:ext uri="{FF2B5EF4-FFF2-40B4-BE49-F238E27FC236}">
                <a16:creationId xmlns:a16="http://schemas.microsoft.com/office/drawing/2014/main" id="{F6AD22F1-ADC4-72B1-625C-1364E86A37AD}"/>
              </a:ext>
            </a:extLst>
          </p:cNvPr>
          <p:cNvCxnSpPr/>
          <p:nvPr/>
        </p:nvCxnSpPr>
        <p:spPr>
          <a:xfrm>
            <a:off x="5153351" y="3639721"/>
            <a:ext cx="56466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18" name="Group 417">
            <a:extLst>
              <a:ext uri="{FF2B5EF4-FFF2-40B4-BE49-F238E27FC236}">
                <a16:creationId xmlns:a16="http://schemas.microsoft.com/office/drawing/2014/main" id="{BA6EA7C3-5A25-B8BD-DF41-6F164C897BD6}"/>
              </a:ext>
            </a:extLst>
          </p:cNvPr>
          <p:cNvGrpSpPr/>
          <p:nvPr/>
        </p:nvGrpSpPr>
        <p:grpSpPr>
          <a:xfrm>
            <a:off x="5887748" y="4441173"/>
            <a:ext cx="266476" cy="308671"/>
            <a:chOff x="1836631" y="1980208"/>
            <a:chExt cx="427908" cy="495663"/>
          </a:xfrm>
          <a:solidFill>
            <a:schemeClr val="accent1"/>
          </a:solidFill>
        </p:grpSpPr>
        <p:grpSp>
          <p:nvGrpSpPr>
            <p:cNvPr id="419" name="Graphic 3409">
              <a:extLst>
                <a:ext uri="{FF2B5EF4-FFF2-40B4-BE49-F238E27FC236}">
                  <a16:creationId xmlns:a16="http://schemas.microsoft.com/office/drawing/2014/main" id="{A935D0AB-5EBF-ECF5-0926-DF1757243F13}"/>
                </a:ext>
              </a:extLst>
            </p:cNvPr>
            <p:cNvGrpSpPr/>
            <p:nvPr/>
          </p:nvGrpSpPr>
          <p:grpSpPr>
            <a:xfrm>
              <a:off x="1972726" y="1980208"/>
              <a:ext cx="215412" cy="96851"/>
              <a:chOff x="1972726" y="1980208"/>
              <a:chExt cx="215412" cy="96851"/>
            </a:xfrm>
            <a:grpFill/>
          </p:grpSpPr>
          <p:sp>
            <p:nvSpPr>
              <p:cNvPr id="487" name="Freeform 331">
                <a:extLst>
                  <a:ext uri="{FF2B5EF4-FFF2-40B4-BE49-F238E27FC236}">
                    <a16:creationId xmlns:a16="http://schemas.microsoft.com/office/drawing/2014/main" id="{A8D01811-D918-95E4-3490-70730668B1DE}"/>
                  </a:ext>
                </a:extLst>
              </p:cNvPr>
              <p:cNvSpPr/>
              <p:nvPr/>
            </p:nvSpPr>
            <p:spPr>
              <a:xfrm>
                <a:off x="1972726" y="1980208"/>
                <a:ext cx="215412" cy="96851"/>
              </a:xfrm>
              <a:custGeom>
                <a:avLst/>
                <a:gdLst>
                  <a:gd name="connsiteX0" fmla="*/ 62543 w 215412"/>
                  <a:gd name="connsiteY0" fmla="*/ 96756 h 96851"/>
                  <a:gd name="connsiteX1" fmla="*/ 60572 w 215412"/>
                  <a:gd name="connsiteY1" fmla="*/ 96566 h 96851"/>
                  <a:gd name="connsiteX2" fmla="*/ 53625 w 215412"/>
                  <a:gd name="connsiteY2" fmla="*/ 85517 h 96851"/>
                  <a:gd name="connsiteX3" fmla="*/ 77844 w 215412"/>
                  <a:gd name="connsiteY3" fmla="*/ 59799 h 96851"/>
                  <a:gd name="connsiteX4" fmla="*/ 77281 w 215412"/>
                  <a:gd name="connsiteY4" fmla="*/ 59704 h 96851"/>
                  <a:gd name="connsiteX5" fmla="*/ 9788 w 215412"/>
                  <a:gd name="connsiteY5" fmla="*/ 57418 h 96851"/>
                  <a:gd name="connsiteX6" fmla="*/ 26 w 215412"/>
                  <a:gd name="connsiteY6" fmla="*/ 48941 h 96851"/>
                  <a:gd name="connsiteX7" fmla="*/ 8380 w 215412"/>
                  <a:gd name="connsiteY7" fmla="*/ 39035 h 96851"/>
                  <a:gd name="connsiteX8" fmla="*/ 80941 w 215412"/>
                  <a:gd name="connsiteY8" fmla="*/ 41702 h 96851"/>
                  <a:gd name="connsiteX9" fmla="*/ 98871 w 215412"/>
                  <a:gd name="connsiteY9" fmla="*/ 46369 h 96851"/>
                  <a:gd name="connsiteX10" fmla="*/ 110980 w 215412"/>
                  <a:gd name="connsiteY10" fmla="*/ 36368 h 96851"/>
                  <a:gd name="connsiteX11" fmla="*/ 139892 w 215412"/>
                  <a:gd name="connsiteY11" fmla="*/ 14937 h 96851"/>
                  <a:gd name="connsiteX12" fmla="*/ 200625 w 215412"/>
                  <a:gd name="connsiteY12" fmla="*/ 3507 h 96851"/>
                  <a:gd name="connsiteX13" fmla="*/ 215269 w 215412"/>
                  <a:gd name="connsiteY13" fmla="*/ 28367 h 96851"/>
                  <a:gd name="connsiteX14" fmla="*/ 204755 w 215412"/>
                  <a:gd name="connsiteY14" fmla="*/ 55989 h 96851"/>
                  <a:gd name="connsiteX15" fmla="*/ 144961 w 215412"/>
                  <a:gd name="connsiteY15" fmla="*/ 76659 h 96851"/>
                  <a:gd name="connsiteX16" fmla="*/ 102438 w 215412"/>
                  <a:gd name="connsiteY16" fmla="*/ 66848 h 96851"/>
                  <a:gd name="connsiteX17" fmla="*/ 101968 w 215412"/>
                  <a:gd name="connsiteY17" fmla="*/ 66657 h 96851"/>
                  <a:gd name="connsiteX18" fmla="*/ 94646 w 215412"/>
                  <a:gd name="connsiteY18" fmla="*/ 71134 h 96851"/>
                  <a:gd name="connsiteX19" fmla="*/ 71367 w 215412"/>
                  <a:gd name="connsiteY19" fmla="*/ 89613 h 96851"/>
                  <a:gd name="connsiteX20" fmla="*/ 62449 w 215412"/>
                  <a:gd name="connsiteY20" fmla="*/ 96852 h 96851"/>
                  <a:gd name="connsiteX21" fmla="*/ 119991 w 215412"/>
                  <a:gd name="connsiteY21" fmla="*/ 52846 h 96851"/>
                  <a:gd name="connsiteX22" fmla="*/ 146462 w 215412"/>
                  <a:gd name="connsiteY22" fmla="*/ 58180 h 96851"/>
                  <a:gd name="connsiteX23" fmla="*/ 191895 w 215412"/>
                  <a:gd name="connsiteY23" fmla="*/ 42940 h 96851"/>
                  <a:gd name="connsiteX24" fmla="*/ 197340 w 215412"/>
                  <a:gd name="connsiteY24" fmla="*/ 29986 h 96851"/>
                  <a:gd name="connsiteX25" fmla="*/ 192365 w 215412"/>
                  <a:gd name="connsiteY25" fmla="*/ 19794 h 96851"/>
                  <a:gd name="connsiteX26" fmla="*/ 148997 w 215412"/>
                  <a:gd name="connsiteY26" fmla="*/ 30939 h 96851"/>
                  <a:gd name="connsiteX27" fmla="*/ 122713 w 215412"/>
                  <a:gd name="connsiteY27" fmla="*/ 50560 h 96851"/>
                  <a:gd name="connsiteX28" fmla="*/ 119991 w 215412"/>
                  <a:gd name="connsiteY28" fmla="*/ 52846 h 9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412" h="96851">
                    <a:moveTo>
                      <a:pt x="62543" y="96756"/>
                    </a:moveTo>
                    <a:cubicBezTo>
                      <a:pt x="61886" y="96756"/>
                      <a:pt x="61229" y="96756"/>
                      <a:pt x="60572" y="96566"/>
                    </a:cubicBezTo>
                    <a:cubicBezTo>
                      <a:pt x="55691" y="95423"/>
                      <a:pt x="52593" y="90565"/>
                      <a:pt x="53625" y="85517"/>
                    </a:cubicBezTo>
                    <a:cubicBezTo>
                      <a:pt x="55972" y="74944"/>
                      <a:pt x="66579" y="66848"/>
                      <a:pt x="77844" y="59799"/>
                    </a:cubicBezTo>
                    <a:cubicBezTo>
                      <a:pt x="77656" y="59799"/>
                      <a:pt x="77468" y="59799"/>
                      <a:pt x="77281" y="59704"/>
                    </a:cubicBezTo>
                    <a:cubicBezTo>
                      <a:pt x="55409" y="55132"/>
                      <a:pt x="34476" y="55513"/>
                      <a:pt x="9788" y="57418"/>
                    </a:cubicBezTo>
                    <a:cubicBezTo>
                      <a:pt x="4813" y="57799"/>
                      <a:pt x="401" y="53989"/>
                      <a:pt x="26" y="48941"/>
                    </a:cubicBezTo>
                    <a:cubicBezTo>
                      <a:pt x="-350" y="43797"/>
                      <a:pt x="3405" y="39416"/>
                      <a:pt x="8380" y="39035"/>
                    </a:cubicBezTo>
                    <a:cubicBezTo>
                      <a:pt x="34570" y="37035"/>
                      <a:pt x="57005" y="36654"/>
                      <a:pt x="80941" y="41702"/>
                    </a:cubicBezTo>
                    <a:cubicBezTo>
                      <a:pt x="86949" y="42940"/>
                      <a:pt x="92957" y="44655"/>
                      <a:pt x="98871" y="46369"/>
                    </a:cubicBezTo>
                    <a:cubicBezTo>
                      <a:pt x="103001" y="43131"/>
                      <a:pt x="107037" y="39702"/>
                      <a:pt x="110980" y="36368"/>
                    </a:cubicBezTo>
                    <a:cubicBezTo>
                      <a:pt x="119897" y="28843"/>
                      <a:pt x="129003" y="21128"/>
                      <a:pt x="139892" y="14937"/>
                    </a:cubicBezTo>
                    <a:cubicBezTo>
                      <a:pt x="154723" y="6459"/>
                      <a:pt x="182227" y="-6209"/>
                      <a:pt x="200625" y="3507"/>
                    </a:cubicBezTo>
                    <a:cubicBezTo>
                      <a:pt x="206539" y="6650"/>
                      <a:pt x="213955" y="13508"/>
                      <a:pt x="215269" y="28367"/>
                    </a:cubicBezTo>
                    <a:cubicBezTo>
                      <a:pt x="216207" y="38368"/>
                      <a:pt x="212547" y="47893"/>
                      <a:pt x="204755" y="55989"/>
                    </a:cubicBezTo>
                    <a:cubicBezTo>
                      <a:pt x="189830" y="71420"/>
                      <a:pt x="163359" y="78087"/>
                      <a:pt x="144961" y="76659"/>
                    </a:cubicBezTo>
                    <a:cubicBezTo>
                      <a:pt x="130223" y="75516"/>
                      <a:pt x="116143" y="71134"/>
                      <a:pt x="102438" y="66848"/>
                    </a:cubicBezTo>
                    <a:cubicBezTo>
                      <a:pt x="102250" y="66848"/>
                      <a:pt x="102062" y="66753"/>
                      <a:pt x="101968" y="66657"/>
                    </a:cubicBezTo>
                    <a:cubicBezTo>
                      <a:pt x="99715" y="68086"/>
                      <a:pt x="97181" y="69610"/>
                      <a:pt x="94646" y="71134"/>
                    </a:cubicBezTo>
                    <a:cubicBezTo>
                      <a:pt x="86855" y="75801"/>
                      <a:pt x="72493" y="84469"/>
                      <a:pt x="71367" y="89613"/>
                    </a:cubicBezTo>
                    <a:cubicBezTo>
                      <a:pt x="70428" y="93899"/>
                      <a:pt x="66673" y="96852"/>
                      <a:pt x="62449" y="96852"/>
                    </a:cubicBezTo>
                    <a:close/>
                    <a:moveTo>
                      <a:pt x="119991" y="52846"/>
                    </a:moveTo>
                    <a:cubicBezTo>
                      <a:pt x="128909" y="55418"/>
                      <a:pt x="137639" y="57513"/>
                      <a:pt x="146462" y="58180"/>
                    </a:cubicBezTo>
                    <a:cubicBezTo>
                      <a:pt x="162608" y="59323"/>
                      <a:pt x="182414" y="52751"/>
                      <a:pt x="191895" y="42940"/>
                    </a:cubicBezTo>
                    <a:cubicBezTo>
                      <a:pt x="195932" y="38749"/>
                      <a:pt x="197715" y="34558"/>
                      <a:pt x="197340" y="29986"/>
                    </a:cubicBezTo>
                    <a:cubicBezTo>
                      <a:pt x="196589" y="22080"/>
                      <a:pt x="193491" y="20461"/>
                      <a:pt x="192365" y="19794"/>
                    </a:cubicBezTo>
                    <a:cubicBezTo>
                      <a:pt x="184855" y="15794"/>
                      <a:pt x="167865" y="20175"/>
                      <a:pt x="148997" y="30939"/>
                    </a:cubicBezTo>
                    <a:cubicBezTo>
                      <a:pt x="139516" y="36368"/>
                      <a:pt x="131349" y="43226"/>
                      <a:pt x="122713" y="50560"/>
                    </a:cubicBezTo>
                    <a:cubicBezTo>
                      <a:pt x="121869" y="51322"/>
                      <a:pt x="120930" y="52084"/>
                      <a:pt x="119991" y="52846"/>
                    </a:cubicBezTo>
                    <a:close/>
                  </a:path>
                </a:pathLst>
              </a:custGeom>
              <a:grpFill/>
              <a:ln w="9318" cap="flat">
                <a:noFill/>
                <a:prstDash val="solid"/>
                <a:miter/>
              </a:ln>
            </p:spPr>
            <p:txBody>
              <a:bodyPr rtlCol="0" anchor="ctr"/>
              <a:lstStyle/>
              <a:p>
                <a:endParaRPr lang="en-US" sz="900"/>
              </a:p>
            </p:txBody>
          </p:sp>
          <p:sp>
            <p:nvSpPr>
              <p:cNvPr id="488" name="Freeform 332">
                <a:extLst>
                  <a:ext uri="{FF2B5EF4-FFF2-40B4-BE49-F238E27FC236}">
                    <a16:creationId xmlns:a16="http://schemas.microsoft.com/office/drawing/2014/main" id="{D27FB22B-7109-6039-D679-8C2964946359}"/>
                  </a:ext>
                </a:extLst>
              </p:cNvPr>
              <p:cNvSpPr/>
              <p:nvPr/>
            </p:nvSpPr>
            <p:spPr>
              <a:xfrm>
                <a:off x="1977151" y="1984840"/>
                <a:ext cx="206539" cy="87648"/>
              </a:xfrm>
              <a:custGeom>
                <a:avLst/>
                <a:gdLst>
                  <a:gd name="connsiteX0" fmla="*/ 58118 w 206539"/>
                  <a:gd name="connsiteY0" fmla="*/ 87553 h 87648"/>
                  <a:gd name="connsiteX1" fmla="*/ 57086 w 206539"/>
                  <a:gd name="connsiteY1" fmla="*/ 87458 h 87648"/>
                  <a:gd name="connsiteX2" fmla="*/ 53612 w 206539"/>
                  <a:gd name="connsiteY2" fmla="*/ 81933 h 87648"/>
                  <a:gd name="connsiteX3" fmla="*/ 83275 w 206539"/>
                  <a:gd name="connsiteY3" fmla="*/ 54596 h 87648"/>
                  <a:gd name="connsiteX4" fmla="*/ 85153 w 206539"/>
                  <a:gd name="connsiteY4" fmla="*/ 53453 h 87648"/>
                  <a:gd name="connsiteX5" fmla="*/ 73701 w 206539"/>
                  <a:gd name="connsiteY5" fmla="*/ 50596 h 87648"/>
                  <a:gd name="connsiteX6" fmla="*/ 4894 w 206539"/>
                  <a:gd name="connsiteY6" fmla="*/ 48215 h 87648"/>
                  <a:gd name="connsiteX7" fmla="*/ 13 w 206539"/>
                  <a:gd name="connsiteY7" fmla="*/ 43928 h 87648"/>
                  <a:gd name="connsiteX8" fmla="*/ 4237 w 206539"/>
                  <a:gd name="connsiteY8" fmla="*/ 38975 h 87648"/>
                  <a:gd name="connsiteX9" fmla="*/ 75484 w 206539"/>
                  <a:gd name="connsiteY9" fmla="*/ 41547 h 87648"/>
                  <a:gd name="connsiteX10" fmla="*/ 95291 w 206539"/>
                  <a:gd name="connsiteY10" fmla="*/ 46786 h 87648"/>
                  <a:gd name="connsiteX11" fmla="*/ 109465 w 206539"/>
                  <a:gd name="connsiteY11" fmla="*/ 35261 h 87648"/>
                  <a:gd name="connsiteX12" fmla="*/ 137720 w 206539"/>
                  <a:gd name="connsiteY12" fmla="*/ 14306 h 87648"/>
                  <a:gd name="connsiteX13" fmla="*/ 194135 w 206539"/>
                  <a:gd name="connsiteY13" fmla="*/ 2971 h 87648"/>
                  <a:gd name="connsiteX14" fmla="*/ 206432 w 206539"/>
                  <a:gd name="connsiteY14" fmla="*/ 24116 h 87648"/>
                  <a:gd name="connsiteX15" fmla="*/ 197139 w 206539"/>
                  <a:gd name="connsiteY15" fmla="*/ 48119 h 87648"/>
                  <a:gd name="connsiteX16" fmla="*/ 140911 w 206539"/>
                  <a:gd name="connsiteY16" fmla="*/ 67455 h 87648"/>
                  <a:gd name="connsiteX17" fmla="*/ 99421 w 206539"/>
                  <a:gd name="connsiteY17" fmla="*/ 57835 h 87648"/>
                  <a:gd name="connsiteX18" fmla="*/ 96886 w 206539"/>
                  <a:gd name="connsiteY18" fmla="*/ 57073 h 87648"/>
                  <a:gd name="connsiteX19" fmla="*/ 87969 w 206539"/>
                  <a:gd name="connsiteY19" fmla="*/ 62597 h 87648"/>
                  <a:gd name="connsiteX20" fmla="*/ 62530 w 206539"/>
                  <a:gd name="connsiteY20" fmla="*/ 84029 h 87648"/>
                  <a:gd name="connsiteX21" fmla="*/ 58118 w 206539"/>
                  <a:gd name="connsiteY21" fmla="*/ 87648 h 87648"/>
                  <a:gd name="connsiteX22" fmla="*/ 105992 w 206539"/>
                  <a:gd name="connsiteY22" fmla="*/ 50120 h 87648"/>
                  <a:gd name="connsiteX23" fmla="*/ 141662 w 206539"/>
                  <a:gd name="connsiteY23" fmla="*/ 58121 h 87648"/>
                  <a:gd name="connsiteX24" fmla="*/ 190662 w 206539"/>
                  <a:gd name="connsiteY24" fmla="*/ 41547 h 87648"/>
                  <a:gd name="connsiteX25" fmla="*/ 197327 w 206539"/>
                  <a:gd name="connsiteY25" fmla="*/ 24878 h 87648"/>
                  <a:gd name="connsiteX26" fmla="*/ 189911 w 206539"/>
                  <a:gd name="connsiteY26" fmla="*/ 11067 h 87648"/>
                  <a:gd name="connsiteX27" fmla="*/ 142225 w 206539"/>
                  <a:gd name="connsiteY27" fmla="*/ 22307 h 87648"/>
                  <a:gd name="connsiteX28" fmla="*/ 115285 w 206539"/>
                  <a:gd name="connsiteY28" fmla="*/ 42309 h 87648"/>
                  <a:gd name="connsiteX29" fmla="*/ 105992 w 206539"/>
                  <a:gd name="connsiteY29" fmla="*/ 50024 h 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6539" h="87648">
                    <a:moveTo>
                      <a:pt x="58118" y="87553"/>
                    </a:moveTo>
                    <a:cubicBezTo>
                      <a:pt x="58118" y="87553"/>
                      <a:pt x="57461" y="87553"/>
                      <a:pt x="57086" y="87458"/>
                    </a:cubicBezTo>
                    <a:cubicBezTo>
                      <a:pt x="54645" y="86886"/>
                      <a:pt x="53049" y="84410"/>
                      <a:pt x="53612" y="81933"/>
                    </a:cubicBezTo>
                    <a:cubicBezTo>
                      <a:pt x="56053" y="70979"/>
                      <a:pt x="70509" y="62216"/>
                      <a:pt x="83275" y="54596"/>
                    </a:cubicBezTo>
                    <a:cubicBezTo>
                      <a:pt x="83932" y="54215"/>
                      <a:pt x="84496" y="53834"/>
                      <a:pt x="85153" y="53453"/>
                    </a:cubicBezTo>
                    <a:cubicBezTo>
                      <a:pt x="81304" y="52406"/>
                      <a:pt x="77549" y="51358"/>
                      <a:pt x="73701" y="50596"/>
                    </a:cubicBezTo>
                    <a:cubicBezTo>
                      <a:pt x="51266" y="45929"/>
                      <a:pt x="29957" y="46310"/>
                      <a:pt x="4894" y="48215"/>
                    </a:cubicBezTo>
                    <a:cubicBezTo>
                      <a:pt x="2454" y="48310"/>
                      <a:pt x="201" y="46500"/>
                      <a:pt x="13" y="43928"/>
                    </a:cubicBezTo>
                    <a:cubicBezTo>
                      <a:pt x="-175" y="41357"/>
                      <a:pt x="1703" y="39166"/>
                      <a:pt x="4237" y="38975"/>
                    </a:cubicBezTo>
                    <a:cubicBezTo>
                      <a:pt x="30051" y="36975"/>
                      <a:pt x="52111" y="36689"/>
                      <a:pt x="75484" y="41547"/>
                    </a:cubicBezTo>
                    <a:cubicBezTo>
                      <a:pt x="82055" y="42976"/>
                      <a:pt x="88720" y="44881"/>
                      <a:pt x="95291" y="46786"/>
                    </a:cubicBezTo>
                    <a:cubicBezTo>
                      <a:pt x="100172" y="43071"/>
                      <a:pt x="104865" y="39166"/>
                      <a:pt x="109465" y="35261"/>
                    </a:cubicBezTo>
                    <a:cubicBezTo>
                      <a:pt x="118195" y="27926"/>
                      <a:pt x="127206" y="20306"/>
                      <a:pt x="137720" y="14306"/>
                    </a:cubicBezTo>
                    <a:cubicBezTo>
                      <a:pt x="148984" y="7829"/>
                      <a:pt x="176957" y="-6078"/>
                      <a:pt x="194135" y="2971"/>
                    </a:cubicBezTo>
                    <a:cubicBezTo>
                      <a:pt x="201363" y="6781"/>
                      <a:pt x="205493" y="13925"/>
                      <a:pt x="206432" y="24116"/>
                    </a:cubicBezTo>
                    <a:cubicBezTo>
                      <a:pt x="207183" y="32689"/>
                      <a:pt x="203992" y="40976"/>
                      <a:pt x="197139" y="48119"/>
                    </a:cubicBezTo>
                    <a:cubicBezTo>
                      <a:pt x="183340" y="62407"/>
                      <a:pt x="157808" y="68693"/>
                      <a:pt x="140911" y="67455"/>
                    </a:cubicBezTo>
                    <a:cubicBezTo>
                      <a:pt x="126737" y="66407"/>
                      <a:pt x="112844" y="62026"/>
                      <a:pt x="99421" y="57835"/>
                    </a:cubicBezTo>
                    <a:cubicBezTo>
                      <a:pt x="98576" y="57549"/>
                      <a:pt x="97731" y="57359"/>
                      <a:pt x="96886" y="57073"/>
                    </a:cubicBezTo>
                    <a:cubicBezTo>
                      <a:pt x="94164" y="58883"/>
                      <a:pt x="91160" y="60692"/>
                      <a:pt x="87969" y="62597"/>
                    </a:cubicBezTo>
                    <a:cubicBezTo>
                      <a:pt x="77925" y="68693"/>
                      <a:pt x="64126" y="76980"/>
                      <a:pt x="62530" y="84029"/>
                    </a:cubicBezTo>
                    <a:cubicBezTo>
                      <a:pt x="62061" y="86219"/>
                      <a:pt x="60183" y="87648"/>
                      <a:pt x="58118" y="87648"/>
                    </a:cubicBezTo>
                    <a:close/>
                    <a:moveTo>
                      <a:pt x="105992" y="50120"/>
                    </a:moveTo>
                    <a:cubicBezTo>
                      <a:pt x="117725" y="53739"/>
                      <a:pt x="129741" y="57263"/>
                      <a:pt x="141662" y="58121"/>
                    </a:cubicBezTo>
                    <a:cubicBezTo>
                      <a:pt x="158840" y="59454"/>
                      <a:pt x="180430" y="52120"/>
                      <a:pt x="190662" y="41547"/>
                    </a:cubicBezTo>
                    <a:cubicBezTo>
                      <a:pt x="195637" y="36404"/>
                      <a:pt x="197890" y="30784"/>
                      <a:pt x="197327" y="24878"/>
                    </a:cubicBezTo>
                    <a:cubicBezTo>
                      <a:pt x="196670" y="17925"/>
                      <a:pt x="194229" y="13353"/>
                      <a:pt x="189911" y="11067"/>
                    </a:cubicBezTo>
                    <a:cubicBezTo>
                      <a:pt x="180900" y="6305"/>
                      <a:pt x="162689" y="10591"/>
                      <a:pt x="142225" y="22307"/>
                    </a:cubicBezTo>
                    <a:cubicBezTo>
                      <a:pt x="132369" y="27926"/>
                      <a:pt x="124109" y="34975"/>
                      <a:pt x="115285" y="42309"/>
                    </a:cubicBezTo>
                    <a:cubicBezTo>
                      <a:pt x="112281" y="44881"/>
                      <a:pt x="109183" y="47453"/>
                      <a:pt x="105992" y="50024"/>
                    </a:cubicBezTo>
                    <a:close/>
                  </a:path>
                </a:pathLst>
              </a:custGeom>
              <a:grpFill/>
              <a:ln w="9318" cap="flat">
                <a:noFill/>
                <a:prstDash val="solid"/>
                <a:miter/>
              </a:ln>
            </p:spPr>
            <p:txBody>
              <a:bodyPr rtlCol="0" anchor="ctr"/>
              <a:lstStyle/>
              <a:p>
                <a:endParaRPr lang="en-US" sz="900"/>
              </a:p>
            </p:txBody>
          </p:sp>
          <p:sp>
            <p:nvSpPr>
              <p:cNvPr id="489" name="Freeform 333">
                <a:extLst>
                  <a:ext uri="{FF2B5EF4-FFF2-40B4-BE49-F238E27FC236}">
                    <a16:creationId xmlns:a16="http://schemas.microsoft.com/office/drawing/2014/main" id="{F84921F2-6657-02FF-D362-7ED884222010}"/>
                  </a:ext>
                </a:extLst>
              </p:cNvPr>
              <p:cNvSpPr/>
              <p:nvPr/>
            </p:nvSpPr>
            <p:spPr>
              <a:xfrm>
                <a:off x="1978943" y="1988740"/>
                <a:ext cx="203999" cy="85272"/>
              </a:xfrm>
              <a:custGeom>
                <a:avLst/>
                <a:gdLst>
                  <a:gd name="connsiteX0" fmla="*/ 56796 w 203999"/>
                  <a:gd name="connsiteY0" fmla="*/ 84891 h 85272"/>
                  <a:gd name="connsiteX1" fmla="*/ 56045 w 203999"/>
                  <a:gd name="connsiteY1" fmla="*/ 84891 h 85272"/>
                  <a:gd name="connsiteX2" fmla="*/ 53510 w 203999"/>
                  <a:gd name="connsiteY2" fmla="*/ 80795 h 85272"/>
                  <a:gd name="connsiteX3" fmla="*/ 82610 w 203999"/>
                  <a:gd name="connsiteY3" fmla="*/ 54221 h 85272"/>
                  <a:gd name="connsiteX4" fmla="*/ 86740 w 203999"/>
                  <a:gd name="connsiteY4" fmla="*/ 51744 h 85272"/>
                  <a:gd name="connsiteX5" fmla="*/ 72753 w 203999"/>
                  <a:gd name="connsiteY5" fmla="*/ 48125 h 85272"/>
                  <a:gd name="connsiteX6" fmla="*/ 3665 w 203999"/>
                  <a:gd name="connsiteY6" fmla="*/ 45743 h 85272"/>
                  <a:gd name="connsiteX7" fmla="*/ 4 w 203999"/>
                  <a:gd name="connsiteY7" fmla="*/ 42600 h 85272"/>
                  <a:gd name="connsiteX8" fmla="*/ 3102 w 203999"/>
                  <a:gd name="connsiteY8" fmla="*/ 38885 h 85272"/>
                  <a:gd name="connsiteX9" fmla="*/ 74068 w 203999"/>
                  <a:gd name="connsiteY9" fmla="*/ 41457 h 85272"/>
                  <a:gd name="connsiteX10" fmla="*/ 94249 w 203999"/>
                  <a:gd name="connsiteY10" fmla="*/ 46886 h 85272"/>
                  <a:gd name="connsiteX11" fmla="*/ 94249 w 203999"/>
                  <a:gd name="connsiteY11" fmla="*/ 46886 h 85272"/>
                  <a:gd name="connsiteX12" fmla="*/ 108987 w 203999"/>
                  <a:gd name="connsiteY12" fmla="*/ 34980 h 85272"/>
                  <a:gd name="connsiteX13" fmla="*/ 136960 w 203999"/>
                  <a:gd name="connsiteY13" fmla="*/ 14216 h 85272"/>
                  <a:gd name="connsiteX14" fmla="*/ 192249 w 203999"/>
                  <a:gd name="connsiteY14" fmla="*/ 2881 h 85272"/>
                  <a:gd name="connsiteX15" fmla="*/ 203889 w 203999"/>
                  <a:gd name="connsiteY15" fmla="*/ 23074 h 85272"/>
                  <a:gd name="connsiteX16" fmla="*/ 194972 w 203999"/>
                  <a:gd name="connsiteY16" fmla="*/ 46124 h 85272"/>
                  <a:gd name="connsiteX17" fmla="*/ 139682 w 203999"/>
                  <a:gd name="connsiteY17" fmla="*/ 65079 h 85272"/>
                  <a:gd name="connsiteX18" fmla="*/ 98567 w 203999"/>
                  <a:gd name="connsiteY18" fmla="*/ 55459 h 85272"/>
                  <a:gd name="connsiteX19" fmla="*/ 95376 w 203999"/>
                  <a:gd name="connsiteY19" fmla="*/ 54506 h 85272"/>
                  <a:gd name="connsiteX20" fmla="*/ 85989 w 203999"/>
                  <a:gd name="connsiteY20" fmla="*/ 60317 h 85272"/>
                  <a:gd name="connsiteX21" fmla="*/ 60081 w 203999"/>
                  <a:gd name="connsiteY21" fmla="*/ 82510 h 85272"/>
                  <a:gd name="connsiteX22" fmla="*/ 56796 w 203999"/>
                  <a:gd name="connsiteY22" fmla="*/ 85272 h 85272"/>
                  <a:gd name="connsiteX23" fmla="*/ 102322 w 203999"/>
                  <a:gd name="connsiteY23" fmla="*/ 49077 h 85272"/>
                  <a:gd name="connsiteX24" fmla="*/ 140246 w 203999"/>
                  <a:gd name="connsiteY24" fmla="*/ 57840 h 85272"/>
                  <a:gd name="connsiteX25" fmla="*/ 190184 w 203999"/>
                  <a:gd name="connsiteY25" fmla="*/ 40886 h 85272"/>
                  <a:gd name="connsiteX26" fmla="*/ 197224 w 203999"/>
                  <a:gd name="connsiteY26" fmla="*/ 23360 h 85272"/>
                  <a:gd name="connsiteX27" fmla="*/ 189245 w 203999"/>
                  <a:gd name="connsiteY27" fmla="*/ 8596 h 85272"/>
                  <a:gd name="connsiteX28" fmla="*/ 140433 w 203999"/>
                  <a:gd name="connsiteY28" fmla="*/ 19835 h 85272"/>
                  <a:gd name="connsiteX29" fmla="*/ 113493 w 203999"/>
                  <a:gd name="connsiteY29" fmla="*/ 39933 h 85272"/>
                  <a:gd name="connsiteX30" fmla="*/ 102322 w 203999"/>
                  <a:gd name="connsiteY30" fmla="*/ 49077 h 8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99" h="85272">
                    <a:moveTo>
                      <a:pt x="56796" y="84891"/>
                    </a:moveTo>
                    <a:cubicBezTo>
                      <a:pt x="56796" y="84891"/>
                      <a:pt x="56326" y="84891"/>
                      <a:pt x="56045" y="84891"/>
                    </a:cubicBezTo>
                    <a:cubicBezTo>
                      <a:pt x="54167" y="84510"/>
                      <a:pt x="53041" y="82605"/>
                      <a:pt x="53510" y="80795"/>
                    </a:cubicBezTo>
                    <a:cubicBezTo>
                      <a:pt x="55857" y="70318"/>
                      <a:pt x="70031" y="61745"/>
                      <a:pt x="82610" y="54221"/>
                    </a:cubicBezTo>
                    <a:cubicBezTo>
                      <a:pt x="84018" y="53363"/>
                      <a:pt x="85426" y="52506"/>
                      <a:pt x="86740" y="51744"/>
                    </a:cubicBezTo>
                    <a:cubicBezTo>
                      <a:pt x="82046" y="50411"/>
                      <a:pt x="77353" y="49077"/>
                      <a:pt x="72753" y="48125"/>
                    </a:cubicBezTo>
                    <a:cubicBezTo>
                      <a:pt x="50225" y="43457"/>
                      <a:pt x="28822" y="43743"/>
                      <a:pt x="3665" y="45743"/>
                    </a:cubicBezTo>
                    <a:cubicBezTo>
                      <a:pt x="1788" y="45839"/>
                      <a:pt x="98" y="44505"/>
                      <a:pt x="4" y="42600"/>
                    </a:cubicBezTo>
                    <a:cubicBezTo>
                      <a:pt x="-89" y="40695"/>
                      <a:pt x="1319" y="38981"/>
                      <a:pt x="3102" y="38885"/>
                    </a:cubicBezTo>
                    <a:cubicBezTo>
                      <a:pt x="28916" y="36885"/>
                      <a:pt x="50788" y="36599"/>
                      <a:pt x="74068" y="41457"/>
                    </a:cubicBezTo>
                    <a:cubicBezTo>
                      <a:pt x="80826" y="42886"/>
                      <a:pt x="87585" y="44791"/>
                      <a:pt x="94249" y="46886"/>
                    </a:cubicBezTo>
                    <a:cubicBezTo>
                      <a:pt x="94249" y="46886"/>
                      <a:pt x="94249" y="46886"/>
                      <a:pt x="94249" y="46886"/>
                    </a:cubicBezTo>
                    <a:cubicBezTo>
                      <a:pt x="99318" y="43076"/>
                      <a:pt x="104200" y="38981"/>
                      <a:pt x="108987" y="34980"/>
                    </a:cubicBezTo>
                    <a:cubicBezTo>
                      <a:pt x="117623" y="27741"/>
                      <a:pt x="126541" y="20121"/>
                      <a:pt x="136960" y="14216"/>
                    </a:cubicBezTo>
                    <a:cubicBezTo>
                      <a:pt x="148037" y="7834"/>
                      <a:pt x="175634" y="-5977"/>
                      <a:pt x="192249" y="2881"/>
                    </a:cubicBezTo>
                    <a:cubicBezTo>
                      <a:pt x="199102" y="6500"/>
                      <a:pt x="203044" y="13358"/>
                      <a:pt x="203889" y="23074"/>
                    </a:cubicBezTo>
                    <a:cubicBezTo>
                      <a:pt x="204640" y="31361"/>
                      <a:pt x="201542" y="39266"/>
                      <a:pt x="194972" y="46124"/>
                    </a:cubicBezTo>
                    <a:cubicBezTo>
                      <a:pt x="181360" y="60126"/>
                      <a:pt x="156391" y="66413"/>
                      <a:pt x="139682" y="65079"/>
                    </a:cubicBezTo>
                    <a:cubicBezTo>
                      <a:pt x="125602" y="64031"/>
                      <a:pt x="111897" y="59650"/>
                      <a:pt x="98567" y="55459"/>
                    </a:cubicBezTo>
                    <a:cubicBezTo>
                      <a:pt x="97535" y="55173"/>
                      <a:pt x="96408" y="54792"/>
                      <a:pt x="95376" y="54506"/>
                    </a:cubicBezTo>
                    <a:cubicBezTo>
                      <a:pt x="92654" y="56411"/>
                      <a:pt x="89368" y="58316"/>
                      <a:pt x="85989" y="60317"/>
                    </a:cubicBezTo>
                    <a:cubicBezTo>
                      <a:pt x="75194" y="66794"/>
                      <a:pt x="61771" y="74890"/>
                      <a:pt x="60081" y="82510"/>
                    </a:cubicBezTo>
                    <a:cubicBezTo>
                      <a:pt x="59705" y="84129"/>
                      <a:pt x="58297" y="85272"/>
                      <a:pt x="56796" y="85272"/>
                    </a:cubicBezTo>
                    <a:close/>
                    <a:moveTo>
                      <a:pt x="102322" y="49077"/>
                    </a:moveTo>
                    <a:cubicBezTo>
                      <a:pt x="114807" y="52982"/>
                      <a:pt x="127573" y="56888"/>
                      <a:pt x="140246" y="57840"/>
                    </a:cubicBezTo>
                    <a:cubicBezTo>
                      <a:pt x="158081" y="59174"/>
                      <a:pt x="179577" y="51935"/>
                      <a:pt x="190184" y="40886"/>
                    </a:cubicBezTo>
                    <a:cubicBezTo>
                      <a:pt x="195441" y="35456"/>
                      <a:pt x="197788" y="29551"/>
                      <a:pt x="197224" y="23360"/>
                    </a:cubicBezTo>
                    <a:cubicBezTo>
                      <a:pt x="196567" y="15930"/>
                      <a:pt x="193939" y="11168"/>
                      <a:pt x="189245" y="8596"/>
                    </a:cubicBezTo>
                    <a:cubicBezTo>
                      <a:pt x="179765" y="3548"/>
                      <a:pt x="161554" y="7739"/>
                      <a:pt x="140433" y="19835"/>
                    </a:cubicBezTo>
                    <a:cubicBezTo>
                      <a:pt x="130577" y="25455"/>
                      <a:pt x="122223" y="32504"/>
                      <a:pt x="113493" y="39933"/>
                    </a:cubicBezTo>
                    <a:cubicBezTo>
                      <a:pt x="109926" y="42981"/>
                      <a:pt x="106171" y="46124"/>
                      <a:pt x="102322" y="49077"/>
                    </a:cubicBezTo>
                    <a:close/>
                  </a:path>
                </a:pathLst>
              </a:custGeom>
              <a:grpFill/>
              <a:ln w="9318" cap="flat">
                <a:noFill/>
                <a:prstDash val="solid"/>
                <a:miter/>
              </a:ln>
            </p:spPr>
            <p:txBody>
              <a:bodyPr rtlCol="0" anchor="ctr"/>
              <a:lstStyle/>
              <a:p>
                <a:endParaRPr lang="en-US" sz="900"/>
              </a:p>
            </p:txBody>
          </p:sp>
        </p:grpSp>
        <p:grpSp>
          <p:nvGrpSpPr>
            <p:cNvPr id="420" name="Graphic 3409">
              <a:extLst>
                <a:ext uri="{FF2B5EF4-FFF2-40B4-BE49-F238E27FC236}">
                  <a16:creationId xmlns:a16="http://schemas.microsoft.com/office/drawing/2014/main" id="{C5F4A623-C4C0-A2AE-5215-ECACAA82C0F2}"/>
                </a:ext>
              </a:extLst>
            </p:cNvPr>
            <p:cNvGrpSpPr/>
            <p:nvPr/>
          </p:nvGrpSpPr>
          <p:grpSpPr>
            <a:xfrm>
              <a:off x="2143985" y="2003459"/>
              <a:ext cx="100116" cy="210569"/>
              <a:chOff x="2143985" y="2003459"/>
              <a:chExt cx="100116" cy="210569"/>
            </a:xfrm>
            <a:grpFill/>
          </p:grpSpPr>
          <p:sp>
            <p:nvSpPr>
              <p:cNvPr id="484" name="Freeform 328">
                <a:extLst>
                  <a:ext uri="{FF2B5EF4-FFF2-40B4-BE49-F238E27FC236}">
                    <a16:creationId xmlns:a16="http://schemas.microsoft.com/office/drawing/2014/main" id="{AE64E3B3-6309-8945-56A4-E0429E3D23F6}"/>
                  </a:ext>
                </a:extLst>
              </p:cNvPr>
              <p:cNvSpPr/>
              <p:nvPr/>
            </p:nvSpPr>
            <p:spPr>
              <a:xfrm>
                <a:off x="2143985" y="2003459"/>
                <a:ext cx="100116" cy="210569"/>
              </a:xfrm>
              <a:custGeom>
                <a:avLst/>
                <a:gdLst>
                  <a:gd name="connsiteX0" fmla="*/ 36313 w 100116"/>
                  <a:gd name="connsiteY0" fmla="*/ 210570 h 210569"/>
                  <a:gd name="connsiteX1" fmla="*/ 24298 w 100116"/>
                  <a:gd name="connsiteY1" fmla="*/ 208379 h 210569"/>
                  <a:gd name="connsiteX2" fmla="*/ 3834 w 100116"/>
                  <a:gd name="connsiteY2" fmla="*/ 187234 h 210569"/>
                  <a:gd name="connsiteX3" fmla="*/ 9748 w 100116"/>
                  <a:gd name="connsiteY3" fmla="*/ 123416 h 210569"/>
                  <a:gd name="connsiteX4" fmla="*/ 36031 w 100116"/>
                  <a:gd name="connsiteY4" fmla="*/ 88174 h 210569"/>
                  <a:gd name="connsiteX5" fmla="*/ 36407 w 100116"/>
                  <a:gd name="connsiteY5" fmla="*/ 87697 h 210569"/>
                  <a:gd name="connsiteX6" fmla="*/ 35374 w 100116"/>
                  <a:gd name="connsiteY6" fmla="*/ 79125 h 210569"/>
                  <a:gd name="connsiteX7" fmla="*/ 28334 w 100116"/>
                  <a:gd name="connsiteY7" fmla="*/ 49978 h 210569"/>
                  <a:gd name="connsiteX8" fmla="*/ 26457 w 100116"/>
                  <a:gd name="connsiteY8" fmla="*/ 37024 h 210569"/>
                  <a:gd name="connsiteX9" fmla="*/ 39223 w 100116"/>
                  <a:gd name="connsiteY9" fmla="*/ 35119 h 210569"/>
                  <a:gd name="connsiteX10" fmla="*/ 52365 w 100116"/>
                  <a:gd name="connsiteY10" fmla="*/ 68076 h 210569"/>
                  <a:gd name="connsiteX11" fmla="*/ 52740 w 100116"/>
                  <a:gd name="connsiteY11" fmla="*/ 67600 h 210569"/>
                  <a:gd name="connsiteX12" fmla="*/ 82497 w 100116"/>
                  <a:gd name="connsiteY12" fmla="*/ 6068 h 210569"/>
                  <a:gd name="connsiteX13" fmla="*/ 94136 w 100116"/>
                  <a:gd name="connsiteY13" fmla="*/ 544 h 210569"/>
                  <a:gd name="connsiteX14" fmla="*/ 99581 w 100116"/>
                  <a:gd name="connsiteY14" fmla="*/ 12355 h 210569"/>
                  <a:gd name="connsiteX15" fmla="*/ 67478 w 100116"/>
                  <a:gd name="connsiteY15" fmla="*/ 78363 h 210569"/>
                  <a:gd name="connsiteX16" fmla="*/ 55932 w 100116"/>
                  <a:gd name="connsiteY16" fmla="*/ 93031 h 210569"/>
                  <a:gd name="connsiteX17" fmla="*/ 59874 w 100116"/>
                  <a:gd name="connsiteY17" fmla="*/ 108271 h 210569"/>
                  <a:gd name="connsiteX18" fmla="*/ 67290 w 100116"/>
                  <a:gd name="connsiteY18" fmla="*/ 143990 h 210569"/>
                  <a:gd name="connsiteX19" fmla="*/ 52646 w 100116"/>
                  <a:gd name="connsiteY19" fmla="*/ 204855 h 210569"/>
                  <a:gd name="connsiteX20" fmla="*/ 36313 w 100116"/>
                  <a:gd name="connsiteY20" fmla="*/ 210475 h 210569"/>
                  <a:gd name="connsiteX21" fmla="*/ 41382 w 100116"/>
                  <a:gd name="connsiteY21" fmla="*/ 109986 h 210569"/>
                  <a:gd name="connsiteX22" fmla="*/ 25706 w 100116"/>
                  <a:gd name="connsiteY22" fmla="*/ 132274 h 210569"/>
                  <a:gd name="connsiteX23" fmla="*/ 20730 w 100116"/>
                  <a:gd name="connsiteY23" fmla="*/ 180566 h 210569"/>
                  <a:gd name="connsiteX24" fmla="*/ 30117 w 100116"/>
                  <a:gd name="connsiteY24" fmla="*/ 190948 h 210569"/>
                  <a:gd name="connsiteX25" fmla="*/ 41288 w 100116"/>
                  <a:gd name="connsiteY25" fmla="*/ 190472 h 210569"/>
                  <a:gd name="connsiteX26" fmla="*/ 49079 w 100116"/>
                  <a:gd name="connsiteY26" fmla="*/ 145800 h 210569"/>
                  <a:gd name="connsiteX27" fmla="*/ 42227 w 100116"/>
                  <a:gd name="connsiteY27" fmla="*/ 113415 h 210569"/>
                  <a:gd name="connsiteX28" fmla="*/ 41288 w 100116"/>
                  <a:gd name="connsiteY28" fmla="*/ 110081 h 21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116" h="210569">
                    <a:moveTo>
                      <a:pt x="36313" y="210570"/>
                    </a:moveTo>
                    <a:cubicBezTo>
                      <a:pt x="32746" y="210570"/>
                      <a:pt x="28803" y="209903"/>
                      <a:pt x="24298" y="208379"/>
                    </a:cubicBezTo>
                    <a:cubicBezTo>
                      <a:pt x="14911" y="205141"/>
                      <a:pt x="7870" y="197806"/>
                      <a:pt x="3834" y="187234"/>
                    </a:cubicBezTo>
                    <a:cubicBezTo>
                      <a:pt x="-3863" y="167041"/>
                      <a:pt x="1018" y="139894"/>
                      <a:pt x="9748" y="123416"/>
                    </a:cubicBezTo>
                    <a:cubicBezTo>
                      <a:pt x="16788" y="110272"/>
                      <a:pt x="26550" y="99032"/>
                      <a:pt x="36031" y="88174"/>
                    </a:cubicBezTo>
                    <a:cubicBezTo>
                      <a:pt x="36125" y="87983"/>
                      <a:pt x="36313" y="87888"/>
                      <a:pt x="36407" y="87697"/>
                    </a:cubicBezTo>
                    <a:cubicBezTo>
                      <a:pt x="36031" y="84935"/>
                      <a:pt x="35750" y="82078"/>
                      <a:pt x="35374" y="79125"/>
                    </a:cubicBezTo>
                    <a:cubicBezTo>
                      <a:pt x="34342" y="70076"/>
                      <a:pt x="32464" y="53122"/>
                      <a:pt x="28334" y="49978"/>
                    </a:cubicBezTo>
                    <a:cubicBezTo>
                      <a:pt x="24298" y="46930"/>
                      <a:pt x="23453" y="41120"/>
                      <a:pt x="26457" y="37024"/>
                    </a:cubicBezTo>
                    <a:cubicBezTo>
                      <a:pt x="29460" y="32929"/>
                      <a:pt x="35186" y="32071"/>
                      <a:pt x="39223" y="35119"/>
                    </a:cubicBezTo>
                    <a:cubicBezTo>
                      <a:pt x="47765" y="41596"/>
                      <a:pt x="50675" y="54741"/>
                      <a:pt x="52365" y="68076"/>
                    </a:cubicBezTo>
                    <a:cubicBezTo>
                      <a:pt x="52458" y="67885"/>
                      <a:pt x="52552" y="67790"/>
                      <a:pt x="52740" y="67600"/>
                    </a:cubicBezTo>
                    <a:cubicBezTo>
                      <a:pt x="65788" y="49312"/>
                      <a:pt x="74048" y="29785"/>
                      <a:pt x="82497" y="6068"/>
                    </a:cubicBezTo>
                    <a:cubicBezTo>
                      <a:pt x="84186" y="1306"/>
                      <a:pt x="89443" y="-1171"/>
                      <a:pt x="94136" y="544"/>
                    </a:cubicBezTo>
                    <a:cubicBezTo>
                      <a:pt x="98830" y="2258"/>
                      <a:pt x="101271" y="7592"/>
                      <a:pt x="99581" y="12355"/>
                    </a:cubicBezTo>
                    <a:cubicBezTo>
                      <a:pt x="90663" y="37501"/>
                      <a:pt x="81746" y="58360"/>
                      <a:pt x="67478" y="78363"/>
                    </a:cubicBezTo>
                    <a:cubicBezTo>
                      <a:pt x="63910" y="83411"/>
                      <a:pt x="59968" y="88269"/>
                      <a:pt x="55932" y="93031"/>
                    </a:cubicBezTo>
                    <a:cubicBezTo>
                      <a:pt x="57152" y="98175"/>
                      <a:pt x="58560" y="103318"/>
                      <a:pt x="59874" y="108271"/>
                    </a:cubicBezTo>
                    <a:cubicBezTo>
                      <a:pt x="62972" y="119606"/>
                      <a:pt x="66163" y="131227"/>
                      <a:pt x="67290" y="143990"/>
                    </a:cubicBezTo>
                    <a:cubicBezTo>
                      <a:pt x="68792" y="161135"/>
                      <a:pt x="68979" y="191901"/>
                      <a:pt x="52646" y="204855"/>
                    </a:cubicBezTo>
                    <a:cubicBezTo>
                      <a:pt x="49079" y="207712"/>
                      <a:pt x="43729" y="210475"/>
                      <a:pt x="36313" y="210475"/>
                    </a:cubicBezTo>
                    <a:close/>
                    <a:moveTo>
                      <a:pt x="41382" y="109986"/>
                    </a:moveTo>
                    <a:cubicBezTo>
                      <a:pt x="35374" y="117225"/>
                      <a:pt x="29930" y="124369"/>
                      <a:pt x="25706" y="132274"/>
                    </a:cubicBezTo>
                    <a:cubicBezTo>
                      <a:pt x="18008" y="146657"/>
                      <a:pt x="15849" y="167803"/>
                      <a:pt x="20730" y="180566"/>
                    </a:cubicBezTo>
                    <a:cubicBezTo>
                      <a:pt x="22796" y="186091"/>
                      <a:pt x="25893" y="189424"/>
                      <a:pt x="30117" y="190948"/>
                    </a:cubicBezTo>
                    <a:cubicBezTo>
                      <a:pt x="37533" y="193520"/>
                      <a:pt x="40255" y="191329"/>
                      <a:pt x="41288" y="190472"/>
                    </a:cubicBezTo>
                    <a:cubicBezTo>
                      <a:pt x="47953" y="185138"/>
                      <a:pt x="51050" y="167612"/>
                      <a:pt x="49079" y="145800"/>
                    </a:cubicBezTo>
                    <a:cubicBezTo>
                      <a:pt x="48047" y="134751"/>
                      <a:pt x="45230" y="124369"/>
                      <a:pt x="42227" y="113415"/>
                    </a:cubicBezTo>
                    <a:cubicBezTo>
                      <a:pt x="41945" y="112272"/>
                      <a:pt x="41663" y="111224"/>
                      <a:pt x="41288" y="110081"/>
                    </a:cubicBezTo>
                    <a:close/>
                  </a:path>
                </a:pathLst>
              </a:custGeom>
              <a:grpFill/>
              <a:ln w="9318" cap="flat">
                <a:noFill/>
                <a:prstDash val="solid"/>
                <a:miter/>
              </a:ln>
            </p:spPr>
            <p:txBody>
              <a:bodyPr rtlCol="0" anchor="ctr"/>
              <a:lstStyle/>
              <a:p>
                <a:endParaRPr lang="en-US" sz="900"/>
              </a:p>
            </p:txBody>
          </p:sp>
          <p:sp>
            <p:nvSpPr>
              <p:cNvPr id="485" name="Freeform 329">
                <a:extLst>
                  <a:ext uri="{FF2B5EF4-FFF2-40B4-BE49-F238E27FC236}">
                    <a16:creationId xmlns:a16="http://schemas.microsoft.com/office/drawing/2014/main" id="{DB9C0864-7EB2-C44D-8F9E-024174915AF7}"/>
                  </a:ext>
                </a:extLst>
              </p:cNvPr>
              <p:cNvSpPr/>
              <p:nvPr/>
            </p:nvSpPr>
            <p:spPr>
              <a:xfrm>
                <a:off x="2148540" y="2008017"/>
                <a:ext cx="91070" cy="201344"/>
              </a:xfrm>
              <a:custGeom>
                <a:avLst/>
                <a:gdLst>
                  <a:gd name="connsiteX0" fmla="*/ 31852 w 91070"/>
                  <a:gd name="connsiteY0" fmla="*/ 201345 h 201344"/>
                  <a:gd name="connsiteX1" fmla="*/ 21245 w 91070"/>
                  <a:gd name="connsiteY1" fmla="*/ 199344 h 201344"/>
                  <a:gd name="connsiteX2" fmla="*/ 3504 w 91070"/>
                  <a:gd name="connsiteY2" fmla="*/ 180961 h 201344"/>
                  <a:gd name="connsiteX3" fmla="*/ 9230 w 91070"/>
                  <a:gd name="connsiteY3" fmla="*/ 121049 h 201344"/>
                  <a:gd name="connsiteX4" fmla="*/ 34856 w 91070"/>
                  <a:gd name="connsiteY4" fmla="*/ 86664 h 201344"/>
                  <a:gd name="connsiteX5" fmla="*/ 36640 w 91070"/>
                  <a:gd name="connsiteY5" fmla="*/ 84568 h 201344"/>
                  <a:gd name="connsiteX6" fmla="*/ 35325 w 91070"/>
                  <a:gd name="connsiteY6" fmla="*/ 73995 h 201344"/>
                  <a:gd name="connsiteX7" fmla="*/ 26502 w 91070"/>
                  <a:gd name="connsiteY7" fmla="*/ 41706 h 201344"/>
                  <a:gd name="connsiteX8" fmla="*/ 25563 w 91070"/>
                  <a:gd name="connsiteY8" fmla="*/ 35229 h 201344"/>
                  <a:gd name="connsiteX9" fmla="*/ 31946 w 91070"/>
                  <a:gd name="connsiteY9" fmla="*/ 34276 h 201344"/>
                  <a:gd name="connsiteX10" fmla="*/ 44337 w 91070"/>
                  <a:gd name="connsiteY10" fmla="*/ 72948 h 201344"/>
                  <a:gd name="connsiteX11" fmla="*/ 44618 w 91070"/>
                  <a:gd name="connsiteY11" fmla="*/ 75138 h 201344"/>
                  <a:gd name="connsiteX12" fmla="*/ 51846 w 91070"/>
                  <a:gd name="connsiteY12" fmla="*/ 65709 h 201344"/>
                  <a:gd name="connsiteX13" fmla="*/ 82260 w 91070"/>
                  <a:gd name="connsiteY13" fmla="*/ 3034 h 201344"/>
                  <a:gd name="connsiteX14" fmla="*/ 88080 w 91070"/>
                  <a:gd name="connsiteY14" fmla="*/ 272 h 201344"/>
                  <a:gd name="connsiteX15" fmla="*/ 90802 w 91070"/>
                  <a:gd name="connsiteY15" fmla="*/ 6177 h 201344"/>
                  <a:gd name="connsiteX16" fmla="*/ 59262 w 91070"/>
                  <a:gd name="connsiteY16" fmla="*/ 71138 h 201344"/>
                  <a:gd name="connsiteX17" fmla="*/ 46402 w 91070"/>
                  <a:gd name="connsiteY17" fmla="*/ 87235 h 201344"/>
                  <a:gd name="connsiteX18" fmla="*/ 50908 w 91070"/>
                  <a:gd name="connsiteY18" fmla="*/ 104952 h 201344"/>
                  <a:gd name="connsiteX19" fmla="*/ 58230 w 91070"/>
                  <a:gd name="connsiteY19" fmla="*/ 139813 h 201344"/>
                  <a:gd name="connsiteX20" fmla="*/ 45276 w 91070"/>
                  <a:gd name="connsiteY20" fmla="*/ 196677 h 201344"/>
                  <a:gd name="connsiteX21" fmla="*/ 31852 w 91070"/>
                  <a:gd name="connsiteY21" fmla="*/ 201345 h 201344"/>
                  <a:gd name="connsiteX22" fmla="*/ 39080 w 91070"/>
                  <a:gd name="connsiteY22" fmla="*/ 95808 h 201344"/>
                  <a:gd name="connsiteX23" fmla="*/ 17209 w 91070"/>
                  <a:gd name="connsiteY23" fmla="*/ 125430 h 201344"/>
                  <a:gd name="connsiteX24" fmla="*/ 11952 w 91070"/>
                  <a:gd name="connsiteY24" fmla="*/ 177627 h 201344"/>
                  <a:gd name="connsiteX25" fmla="*/ 24155 w 91070"/>
                  <a:gd name="connsiteY25" fmla="*/ 190677 h 201344"/>
                  <a:gd name="connsiteX26" fmla="*/ 39643 w 91070"/>
                  <a:gd name="connsiteY26" fmla="*/ 189438 h 201344"/>
                  <a:gd name="connsiteX27" fmla="*/ 49124 w 91070"/>
                  <a:gd name="connsiteY27" fmla="*/ 140670 h 201344"/>
                  <a:gd name="connsiteX28" fmla="*/ 42178 w 91070"/>
                  <a:gd name="connsiteY28" fmla="*/ 107428 h 201344"/>
                  <a:gd name="connsiteX29" fmla="*/ 39080 w 91070"/>
                  <a:gd name="connsiteY29" fmla="*/ 95712 h 20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70" h="201344">
                    <a:moveTo>
                      <a:pt x="31852" y="201345"/>
                    </a:moveTo>
                    <a:cubicBezTo>
                      <a:pt x="28567" y="201345"/>
                      <a:pt x="25000" y="200678"/>
                      <a:pt x="21245" y="199344"/>
                    </a:cubicBezTo>
                    <a:cubicBezTo>
                      <a:pt x="13172" y="196487"/>
                      <a:pt x="7071" y="190200"/>
                      <a:pt x="3504" y="180961"/>
                    </a:cubicBezTo>
                    <a:cubicBezTo>
                      <a:pt x="-3630" y="162292"/>
                      <a:pt x="1063" y="136194"/>
                      <a:pt x="9230" y="121049"/>
                    </a:cubicBezTo>
                    <a:cubicBezTo>
                      <a:pt x="15988" y="108381"/>
                      <a:pt x="25563" y="97332"/>
                      <a:pt x="34856" y="86664"/>
                    </a:cubicBezTo>
                    <a:cubicBezTo>
                      <a:pt x="35419" y="85997"/>
                      <a:pt x="36076" y="85235"/>
                      <a:pt x="36640" y="84568"/>
                    </a:cubicBezTo>
                    <a:cubicBezTo>
                      <a:pt x="36170" y="81330"/>
                      <a:pt x="35701" y="77710"/>
                      <a:pt x="35325" y="73995"/>
                    </a:cubicBezTo>
                    <a:cubicBezTo>
                      <a:pt x="34011" y="62184"/>
                      <a:pt x="32228" y="45992"/>
                      <a:pt x="26502" y="41706"/>
                    </a:cubicBezTo>
                    <a:cubicBezTo>
                      <a:pt x="24530" y="40182"/>
                      <a:pt x="24061" y="37324"/>
                      <a:pt x="25563" y="35229"/>
                    </a:cubicBezTo>
                    <a:cubicBezTo>
                      <a:pt x="27065" y="33228"/>
                      <a:pt x="29881" y="32752"/>
                      <a:pt x="31946" y="34276"/>
                    </a:cubicBezTo>
                    <a:cubicBezTo>
                      <a:pt x="40864" y="41039"/>
                      <a:pt x="42741" y="57993"/>
                      <a:pt x="44337" y="72948"/>
                    </a:cubicBezTo>
                    <a:cubicBezTo>
                      <a:pt x="44337" y="73710"/>
                      <a:pt x="44525" y="74376"/>
                      <a:pt x="44618" y="75138"/>
                    </a:cubicBezTo>
                    <a:cubicBezTo>
                      <a:pt x="47153" y="71995"/>
                      <a:pt x="49594" y="68947"/>
                      <a:pt x="51846" y="65709"/>
                    </a:cubicBezTo>
                    <a:cubicBezTo>
                      <a:pt x="65176" y="46944"/>
                      <a:pt x="73624" y="27037"/>
                      <a:pt x="82260" y="3034"/>
                    </a:cubicBezTo>
                    <a:cubicBezTo>
                      <a:pt x="83105" y="653"/>
                      <a:pt x="85733" y="-585"/>
                      <a:pt x="88080" y="272"/>
                    </a:cubicBezTo>
                    <a:cubicBezTo>
                      <a:pt x="90427" y="1129"/>
                      <a:pt x="91647" y="3796"/>
                      <a:pt x="90802" y="6177"/>
                    </a:cubicBezTo>
                    <a:cubicBezTo>
                      <a:pt x="81979" y="30942"/>
                      <a:pt x="73249" y="51421"/>
                      <a:pt x="59262" y="71138"/>
                    </a:cubicBezTo>
                    <a:cubicBezTo>
                      <a:pt x="55320" y="76662"/>
                      <a:pt x="50908" y="81996"/>
                      <a:pt x="46402" y="87235"/>
                    </a:cubicBezTo>
                    <a:cubicBezTo>
                      <a:pt x="47716" y="93236"/>
                      <a:pt x="49312" y="99141"/>
                      <a:pt x="50908" y="104952"/>
                    </a:cubicBezTo>
                    <a:cubicBezTo>
                      <a:pt x="53912" y="116096"/>
                      <a:pt x="57103" y="127526"/>
                      <a:pt x="58230" y="139813"/>
                    </a:cubicBezTo>
                    <a:cubicBezTo>
                      <a:pt x="59356" y="152862"/>
                      <a:pt x="60482" y="184581"/>
                      <a:pt x="45276" y="196677"/>
                    </a:cubicBezTo>
                    <a:cubicBezTo>
                      <a:pt x="41427" y="199725"/>
                      <a:pt x="36921" y="201345"/>
                      <a:pt x="31852" y="201345"/>
                    </a:cubicBezTo>
                    <a:close/>
                    <a:moveTo>
                      <a:pt x="39080" y="95808"/>
                    </a:moveTo>
                    <a:cubicBezTo>
                      <a:pt x="31007" y="105142"/>
                      <a:pt x="22935" y="114858"/>
                      <a:pt x="17209" y="125430"/>
                    </a:cubicBezTo>
                    <a:cubicBezTo>
                      <a:pt x="8948" y="140861"/>
                      <a:pt x="6695" y="163721"/>
                      <a:pt x="11952" y="177627"/>
                    </a:cubicBezTo>
                    <a:cubicBezTo>
                      <a:pt x="14486" y="184390"/>
                      <a:pt x="18617" y="188772"/>
                      <a:pt x="24155" y="190677"/>
                    </a:cubicBezTo>
                    <a:cubicBezTo>
                      <a:pt x="30632" y="192963"/>
                      <a:pt x="35701" y="192582"/>
                      <a:pt x="39643" y="189438"/>
                    </a:cubicBezTo>
                    <a:cubicBezTo>
                      <a:pt x="47622" y="183057"/>
                      <a:pt x="51283" y="164388"/>
                      <a:pt x="49124" y="140670"/>
                    </a:cubicBezTo>
                    <a:cubicBezTo>
                      <a:pt x="48092" y="129240"/>
                      <a:pt x="45182" y="118668"/>
                      <a:pt x="42178" y="107428"/>
                    </a:cubicBezTo>
                    <a:cubicBezTo>
                      <a:pt x="41145" y="103618"/>
                      <a:pt x="40019" y="99713"/>
                      <a:pt x="39080" y="95712"/>
                    </a:cubicBezTo>
                    <a:close/>
                  </a:path>
                </a:pathLst>
              </a:custGeom>
              <a:grpFill/>
              <a:ln w="9318" cap="flat">
                <a:noFill/>
                <a:prstDash val="solid"/>
                <a:miter/>
              </a:ln>
            </p:spPr>
            <p:txBody>
              <a:bodyPr rtlCol="0" anchor="ctr"/>
              <a:lstStyle/>
              <a:p>
                <a:endParaRPr lang="en-US" sz="900"/>
              </a:p>
            </p:txBody>
          </p:sp>
          <p:sp>
            <p:nvSpPr>
              <p:cNvPr id="486" name="Freeform 330">
                <a:extLst>
                  <a:ext uri="{FF2B5EF4-FFF2-40B4-BE49-F238E27FC236}">
                    <a16:creationId xmlns:a16="http://schemas.microsoft.com/office/drawing/2014/main" id="{17B1C8E7-A954-0E19-7035-6D97824C5E39}"/>
                  </a:ext>
                </a:extLst>
              </p:cNvPr>
              <p:cNvSpPr/>
              <p:nvPr/>
            </p:nvSpPr>
            <p:spPr>
              <a:xfrm>
                <a:off x="2147379" y="2008838"/>
                <a:ext cx="88981" cy="198999"/>
              </a:xfrm>
              <a:custGeom>
                <a:avLst/>
                <a:gdLst>
                  <a:gd name="connsiteX0" fmla="*/ 30666 w 88981"/>
                  <a:gd name="connsiteY0" fmla="*/ 198905 h 198999"/>
                  <a:gd name="connsiteX1" fmla="*/ 20434 w 88981"/>
                  <a:gd name="connsiteY1" fmla="*/ 197000 h 198999"/>
                  <a:gd name="connsiteX2" fmla="*/ 3444 w 88981"/>
                  <a:gd name="connsiteY2" fmla="*/ 179283 h 198999"/>
                  <a:gd name="connsiteX3" fmla="*/ 9076 w 88981"/>
                  <a:gd name="connsiteY3" fmla="*/ 120323 h 198999"/>
                  <a:gd name="connsiteX4" fmla="*/ 34609 w 88981"/>
                  <a:gd name="connsiteY4" fmla="*/ 86224 h 198999"/>
                  <a:gd name="connsiteX5" fmla="*/ 36768 w 88981"/>
                  <a:gd name="connsiteY5" fmla="*/ 83747 h 198999"/>
                  <a:gd name="connsiteX6" fmla="*/ 35360 w 88981"/>
                  <a:gd name="connsiteY6" fmla="*/ 72698 h 198999"/>
                  <a:gd name="connsiteX7" fmla="*/ 26067 w 88981"/>
                  <a:gd name="connsiteY7" fmla="*/ 39647 h 198999"/>
                  <a:gd name="connsiteX8" fmla="*/ 25409 w 88981"/>
                  <a:gd name="connsiteY8" fmla="*/ 34789 h 198999"/>
                  <a:gd name="connsiteX9" fmla="*/ 30197 w 88981"/>
                  <a:gd name="connsiteY9" fmla="*/ 34122 h 198999"/>
                  <a:gd name="connsiteX10" fmla="*/ 42212 w 88981"/>
                  <a:gd name="connsiteY10" fmla="*/ 71936 h 198999"/>
                  <a:gd name="connsiteX11" fmla="*/ 42775 w 88981"/>
                  <a:gd name="connsiteY11" fmla="*/ 76794 h 198999"/>
                  <a:gd name="connsiteX12" fmla="*/ 51787 w 88981"/>
                  <a:gd name="connsiteY12" fmla="*/ 65269 h 198999"/>
                  <a:gd name="connsiteX13" fmla="*/ 82294 w 88981"/>
                  <a:gd name="connsiteY13" fmla="*/ 2309 h 198999"/>
                  <a:gd name="connsiteX14" fmla="*/ 86706 w 88981"/>
                  <a:gd name="connsiteY14" fmla="*/ 213 h 198999"/>
                  <a:gd name="connsiteX15" fmla="*/ 88771 w 88981"/>
                  <a:gd name="connsiteY15" fmla="*/ 4690 h 198999"/>
                  <a:gd name="connsiteX16" fmla="*/ 57325 w 88981"/>
                  <a:gd name="connsiteY16" fmla="*/ 69365 h 198999"/>
                  <a:gd name="connsiteX17" fmla="*/ 44183 w 88981"/>
                  <a:gd name="connsiteY17" fmla="*/ 85843 h 198999"/>
                  <a:gd name="connsiteX18" fmla="*/ 44183 w 88981"/>
                  <a:gd name="connsiteY18" fmla="*/ 85938 h 198999"/>
                  <a:gd name="connsiteX19" fmla="*/ 48877 w 88981"/>
                  <a:gd name="connsiteY19" fmla="*/ 104417 h 198999"/>
                  <a:gd name="connsiteX20" fmla="*/ 56105 w 88981"/>
                  <a:gd name="connsiteY20" fmla="*/ 138802 h 198999"/>
                  <a:gd name="connsiteX21" fmla="*/ 43526 w 88981"/>
                  <a:gd name="connsiteY21" fmla="*/ 194618 h 198999"/>
                  <a:gd name="connsiteX22" fmla="*/ 30760 w 88981"/>
                  <a:gd name="connsiteY22" fmla="*/ 199000 h 198999"/>
                  <a:gd name="connsiteX23" fmla="*/ 38457 w 88981"/>
                  <a:gd name="connsiteY23" fmla="*/ 92034 h 198999"/>
                  <a:gd name="connsiteX24" fmla="*/ 14990 w 88981"/>
                  <a:gd name="connsiteY24" fmla="*/ 123562 h 198999"/>
                  <a:gd name="connsiteX25" fmla="*/ 9733 w 88981"/>
                  <a:gd name="connsiteY25" fmla="*/ 176711 h 198999"/>
                  <a:gd name="connsiteX26" fmla="*/ 22593 w 88981"/>
                  <a:gd name="connsiteY26" fmla="*/ 190427 h 198999"/>
                  <a:gd name="connsiteX27" fmla="*/ 39114 w 88981"/>
                  <a:gd name="connsiteY27" fmla="*/ 189094 h 198999"/>
                  <a:gd name="connsiteX28" fmla="*/ 49065 w 88981"/>
                  <a:gd name="connsiteY28" fmla="*/ 139373 h 198999"/>
                  <a:gd name="connsiteX29" fmla="*/ 42118 w 88981"/>
                  <a:gd name="connsiteY29" fmla="*/ 106131 h 198999"/>
                  <a:gd name="connsiteX30" fmla="*/ 38457 w 88981"/>
                  <a:gd name="connsiteY30" fmla="*/ 92034 h 19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981" h="198999">
                    <a:moveTo>
                      <a:pt x="30666" y="198905"/>
                    </a:moveTo>
                    <a:cubicBezTo>
                      <a:pt x="27475" y="198905"/>
                      <a:pt x="24095" y="198238"/>
                      <a:pt x="20434" y="197000"/>
                    </a:cubicBezTo>
                    <a:cubicBezTo>
                      <a:pt x="12737" y="194333"/>
                      <a:pt x="6823" y="188141"/>
                      <a:pt x="3444" y="179283"/>
                    </a:cubicBezTo>
                    <a:cubicBezTo>
                      <a:pt x="-3596" y="160995"/>
                      <a:pt x="1097" y="135182"/>
                      <a:pt x="9076" y="120323"/>
                    </a:cubicBezTo>
                    <a:cubicBezTo>
                      <a:pt x="15835" y="107750"/>
                      <a:pt x="25316" y="96797"/>
                      <a:pt x="34609" y="86224"/>
                    </a:cubicBezTo>
                    <a:cubicBezTo>
                      <a:pt x="35360" y="85367"/>
                      <a:pt x="36111" y="84509"/>
                      <a:pt x="36768" y="83747"/>
                    </a:cubicBezTo>
                    <a:cubicBezTo>
                      <a:pt x="36204" y="80414"/>
                      <a:pt x="35829" y="76604"/>
                      <a:pt x="35360" y="72698"/>
                    </a:cubicBezTo>
                    <a:cubicBezTo>
                      <a:pt x="33952" y="60030"/>
                      <a:pt x="32168" y="44314"/>
                      <a:pt x="26067" y="39647"/>
                    </a:cubicBezTo>
                    <a:cubicBezTo>
                      <a:pt x="24565" y="38504"/>
                      <a:pt x="24283" y="36313"/>
                      <a:pt x="25409" y="34789"/>
                    </a:cubicBezTo>
                    <a:cubicBezTo>
                      <a:pt x="26536" y="33265"/>
                      <a:pt x="28695" y="32979"/>
                      <a:pt x="30197" y="34122"/>
                    </a:cubicBezTo>
                    <a:cubicBezTo>
                      <a:pt x="38645" y="40504"/>
                      <a:pt x="40522" y="57268"/>
                      <a:pt x="42212" y="71936"/>
                    </a:cubicBezTo>
                    <a:cubicBezTo>
                      <a:pt x="42400" y="73651"/>
                      <a:pt x="42588" y="75270"/>
                      <a:pt x="42775" y="76794"/>
                    </a:cubicBezTo>
                    <a:cubicBezTo>
                      <a:pt x="45967" y="72984"/>
                      <a:pt x="48971" y="69174"/>
                      <a:pt x="51787" y="65269"/>
                    </a:cubicBezTo>
                    <a:cubicBezTo>
                      <a:pt x="65210" y="46409"/>
                      <a:pt x="73658" y="26407"/>
                      <a:pt x="82294" y="2309"/>
                    </a:cubicBezTo>
                    <a:cubicBezTo>
                      <a:pt x="82951" y="499"/>
                      <a:pt x="84923" y="-454"/>
                      <a:pt x="86706" y="213"/>
                    </a:cubicBezTo>
                    <a:cubicBezTo>
                      <a:pt x="88490" y="880"/>
                      <a:pt x="89428" y="2880"/>
                      <a:pt x="88771" y="4690"/>
                    </a:cubicBezTo>
                    <a:cubicBezTo>
                      <a:pt x="79948" y="29360"/>
                      <a:pt x="71312" y="49743"/>
                      <a:pt x="57325" y="69365"/>
                    </a:cubicBezTo>
                    <a:cubicBezTo>
                      <a:pt x="53289" y="74984"/>
                      <a:pt x="48783" y="80509"/>
                      <a:pt x="44183" y="85843"/>
                    </a:cubicBezTo>
                    <a:cubicBezTo>
                      <a:pt x="44183" y="85843"/>
                      <a:pt x="44183" y="85843"/>
                      <a:pt x="44183" y="85938"/>
                    </a:cubicBezTo>
                    <a:cubicBezTo>
                      <a:pt x="45498" y="92225"/>
                      <a:pt x="47187" y="98416"/>
                      <a:pt x="48877" y="104417"/>
                    </a:cubicBezTo>
                    <a:cubicBezTo>
                      <a:pt x="51881" y="115370"/>
                      <a:pt x="54978" y="126705"/>
                      <a:pt x="56105" y="138802"/>
                    </a:cubicBezTo>
                    <a:cubicBezTo>
                      <a:pt x="57231" y="151661"/>
                      <a:pt x="58264" y="182903"/>
                      <a:pt x="43526" y="194618"/>
                    </a:cubicBezTo>
                    <a:cubicBezTo>
                      <a:pt x="39865" y="197571"/>
                      <a:pt x="35641" y="199000"/>
                      <a:pt x="30760" y="199000"/>
                    </a:cubicBezTo>
                    <a:close/>
                    <a:moveTo>
                      <a:pt x="38457" y="92034"/>
                    </a:moveTo>
                    <a:cubicBezTo>
                      <a:pt x="29821" y="101940"/>
                      <a:pt x="21091" y="112227"/>
                      <a:pt x="14990" y="123562"/>
                    </a:cubicBezTo>
                    <a:cubicBezTo>
                      <a:pt x="6448" y="139469"/>
                      <a:pt x="4195" y="162329"/>
                      <a:pt x="9733" y="176711"/>
                    </a:cubicBezTo>
                    <a:cubicBezTo>
                      <a:pt x="12455" y="183760"/>
                      <a:pt x="16773" y="188332"/>
                      <a:pt x="22593" y="190427"/>
                    </a:cubicBezTo>
                    <a:cubicBezTo>
                      <a:pt x="29540" y="192809"/>
                      <a:pt x="34890" y="192428"/>
                      <a:pt x="39114" y="189094"/>
                    </a:cubicBezTo>
                    <a:cubicBezTo>
                      <a:pt x="47563" y="182426"/>
                      <a:pt x="51224" y="163853"/>
                      <a:pt x="49065" y="139373"/>
                    </a:cubicBezTo>
                    <a:cubicBezTo>
                      <a:pt x="48032" y="127943"/>
                      <a:pt x="45122" y="117371"/>
                      <a:pt x="42118" y="106131"/>
                    </a:cubicBezTo>
                    <a:cubicBezTo>
                      <a:pt x="40898" y="101559"/>
                      <a:pt x="39584" y="96797"/>
                      <a:pt x="38457" y="92034"/>
                    </a:cubicBezTo>
                    <a:close/>
                  </a:path>
                </a:pathLst>
              </a:custGeom>
              <a:grpFill/>
              <a:ln w="9318" cap="flat">
                <a:noFill/>
                <a:prstDash val="solid"/>
                <a:miter/>
              </a:ln>
            </p:spPr>
            <p:txBody>
              <a:bodyPr rtlCol="0" anchor="ctr"/>
              <a:lstStyle/>
              <a:p>
                <a:endParaRPr lang="en-US" sz="900"/>
              </a:p>
            </p:txBody>
          </p:sp>
        </p:grpSp>
        <p:grpSp>
          <p:nvGrpSpPr>
            <p:cNvPr id="421" name="Graphic 3409">
              <a:extLst>
                <a:ext uri="{FF2B5EF4-FFF2-40B4-BE49-F238E27FC236}">
                  <a16:creationId xmlns:a16="http://schemas.microsoft.com/office/drawing/2014/main" id="{684EF98A-0FDF-3D7A-790A-2C35BCDAF742}"/>
                </a:ext>
              </a:extLst>
            </p:cNvPr>
            <p:cNvGrpSpPr/>
            <p:nvPr/>
          </p:nvGrpSpPr>
          <p:grpSpPr>
            <a:xfrm>
              <a:off x="2030103" y="2238886"/>
              <a:ext cx="158399" cy="121733"/>
              <a:chOff x="2030103" y="2238886"/>
              <a:chExt cx="158399" cy="121733"/>
            </a:xfrm>
            <a:grpFill/>
          </p:grpSpPr>
          <p:sp>
            <p:nvSpPr>
              <p:cNvPr id="481" name="Freeform 325">
                <a:extLst>
                  <a:ext uri="{FF2B5EF4-FFF2-40B4-BE49-F238E27FC236}">
                    <a16:creationId xmlns:a16="http://schemas.microsoft.com/office/drawing/2014/main" id="{BE26D405-B582-1140-02F5-F2085B8A44F5}"/>
                  </a:ext>
                </a:extLst>
              </p:cNvPr>
              <p:cNvSpPr/>
              <p:nvPr/>
            </p:nvSpPr>
            <p:spPr>
              <a:xfrm>
                <a:off x="2030103" y="2238886"/>
                <a:ext cx="158399" cy="121733"/>
              </a:xfrm>
              <a:custGeom>
                <a:avLst/>
                <a:gdLst>
                  <a:gd name="connsiteX0" fmla="*/ 130858 w 158399"/>
                  <a:gd name="connsiteY0" fmla="*/ 121733 h 121733"/>
                  <a:gd name="connsiteX1" fmla="*/ 81764 w 158399"/>
                  <a:gd name="connsiteY1" fmla="*/ 100111 h 121733"/>
                  <a:gd name="connsiteX2" fmla="*/ 59047 w 158399"/>
                  <a:gd name="connsiteY2" fmla="*/ 71822 h 121733"/>
                  <a:gd name="connsiteX3" fmla="*/ 58860 w 158399"/>
                  <a:gd name="connsiteY3" fmla="*/ 71536 h 121733"/>
                  <a:gd name="connsiteX4" fmla="*/ 52007 w 158399"/>
                  <a:gd name="connsiteY4" fmla="*/ 69917 h 121733"/>
                  <a:gd name="connsiteX5" fmla="*/ 29009 w 158399"/>
                  <a:gd name="connsiteY5" fmla="*/ 66679 h 121733"/>
                  <a:gd name="connsiteX6" fmla="*/ 16525 w 158399"/>
                  <a:gd name="connsiteY6" fmla="*/ 63821 h 121733"/>
                  <a:gd name="connsiteX7" fmla="*/ 19435 w 158399"/>
                  <a:gd name="connsiteY7" fmla="*/ 51058 h 121733"/>
                  <a:gd name="connsiteX8" fmla="*/ 41212 w 158399"/>
                  <a:gd name="connsiteY8" fmla="*/ 48772 h 121733"/>
                  <a:gd name="connsiteX9" fmla="*/ 3758 w 158399"/>
                  <a:gd name="connsiteY9" fmla="*/ 16672 h 121733"/>
                  <a:gd name="connsiteX10" fmla="*/ 1693 w 158399"/>
                  <a:gd name="connsiteY10" fmla="*/ 3814 h 121733"/>
                  <a:gd name="connsiteX11" fmla="*/ 14366 w 158399"/>
                  <a:gd name="connsiteY11" fmla="*/ 1718 h 121733"/>
                  <a:gd name="connsiteX12" fmla="*/ 59986 w 158399"/>
                  <a:gd name="connsiteY12" fmla="*/ 42580 h 121733"/>
                  <a:gd name="connsiteX13" fmla="*/ 69185 w 158399"/>
                  <a:gd name="connsiteY13" fmla="*/ 54677 h 121733"/>
                  <a:gd name="connsiteX14" fmla="*/ 81764 w 158399"/>
                  <a:gd name="connsiteY14" fmla="*/ 56011 h 121733"/>
                  <a:gd name="connsiteX15" fmla="*/ 111145 w 158399"/>
                  <a:gd name="connsiteY15" fmla="*/ 60487 h 121733"/>
                  <a:gd name="connsiteX16" fmla="*/ 157235 w 158399"/>
                  <a:gd name="connsiteY16" fmla="*/ 90110 h 121733"/>
                  <a:gd name="connsiteX17" fmla="*/ 153011 w 158399"/>
                  <a:gd name="connsiteY17" fmla="*/ 111827 h 121733"/>
                  <a:gd name="connsiteX18" fmla="*/ 133862 w 158399"/>
                  <a:gd name="connsiteY18" fmla="*/ 121638 h 121733"/>
                  <a:gd name="connsiteX19" fmla="*/ 130670 w 158399"/>
                  <a:gd name="connsiteY19" fmla="*/ 121733 h 121733"/>
                  <a:gd name="connsiteX20" fmla="*/ 83641 w 158399"/>
                  <a:gd name="connsiteY20" fmla="*/ 74584 h 121733"/>
                  <a:gd name="connsiteX21" fmla="*/ 94249 w 158399"/>
                  <a:gd name="connsiteY21" fmla="*/ 86586 h 121733"/>
                  <a:gd name="connsiteX22" fmla="*/ 132547 w 158399"/>
                  <a:gd name="connsiteY22" fmla="*/ 103159 h 121733"/>
                  <a:gd name="connsiteX23" fmla="*/ 138743 w 158399"/>
                  <a:gd name="connsiteY23" fmla="*/ 100492 h 121733"/>
                  <a:gd name="connsiteX24" fmla="*/ 140151 w 158399"/>
                  <a:gd name="connsiteY24" fmla="*/ 96016 h 121733"/>
                  <a:gd name="connsiteX25" fmla="*/ 106733 w 158399"/>
                  <a:gd name="connsiteY25" fmla="*/ 78204 h 121733"/>
                  <a:gd name="connsiteX26" fmla="*/ 83547 w 158399"/>
                  <a:gd name="connsiteY26" fmla="*/ 74584 h 1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399" h="121733">
                    <a:moveTo>
                      <a:pt x="130858" y="121733"/>
                    </a:moveTo>
                    <a:cubicBezTo>
                      <a:pt x="113680" y="121733"/>
                      <a:pt x="93122" y="110970"/>
                      <a:pt x="81764" y="100111"/>
                    </a:cubicBezTo>
                    <a:cubicBezTo>
                      <a:pt x="72752" y="91539"/>
                      <a:pt x="65806" y="81538"/>
                      <a:pt x="59047" y="71822"/>
                    </a:cubicBezTo>
                    <a:cubicBezTo>
                      <a:pt x="59047" y="71822"/>
                      <a:pt x="58954" y="71632"/>
                      <a:pt x="58860" y="71536"/>
                    </a:cubicBezTo>
                    <a:cubicBezTo>
                      <a:pt x="56701" y="71060"/>
                      <a:pt x="54354" y="70489"/>
                      <a:pt x="52007" y="69917"/>
                    </a:cubicBezTo>
                    <a:cubicBezTo>
                      <a:pt x="45624" y="68393"/>
                      <a:pt x="32389" y="65250"/>
                      <a:pt x="29009" y="66679"/>
                    </a:cubicBezTo>
                    <a:cubicBezTo>
                      <a:pt x="24785" y="69441"/>
                      <a:pt x="19247" y="68107"/>
                      <a:pt x="16525" y="63821"/>
                    </a:cubicBezTo>
                    <a:cubicBezTo>
                      <a:pt x="13802" y="59535"/>
                      <a:pt x="15210" y="53725"/>
                      <a:pt x="19435" y="51058"/>
                    </a:cubicBezTo>
                    <a:cubicBezTo>
                      <a:pt x="25067" y="47438"/>
                      <a:pt x="32858" y="47438"/>
                      <a:pt x="41212" y="48772"/>
                    </a:cubicBezTo>
                    <a:cubicBezTo>
                      <a:pt x="30511" y="37151"/>
                      <a:pt x="18308" y="27340"/>
                      <a:pt x="3758" y="16672"/>
                    </a:cubicBezTo>
                    <a:cubicBezTo>
                      <a:pt x="-278" y="13720"/>
                      <a:pt x="-1217" y="7909"/>
                      <a:pt x="1693" y="3814"/>
                    </a:cubicBezTo>
                    <a:cubicBezTo>
                      <a:pt x="4603" y="-282"/>
                      <a:pt x="10329" y="-1235"/>
                      <a:pt x="14366" y="1718"/>
                    </a:cubicBezTo>
                    <a:cubicBezTo>
                      <a:pt x="32389" y="14958"/>
                      <a:pt x="47032" y="26959"/>
                      <a:pt x="59986" y="42580"/>
                    </a:cubicBezTo>
                    <a:cubicBezTo>
                      <a:pt x="63272" y="46486"/>
                      <a:pt x="66275" y="50581"/>
                      <a:pt x="69185" y="54677"/>
                    </a:cubicBezTo>
                    <a:cubicBezTo>
                      <a:pt x="73410" y="55249"/>
                      <a:pt x="77634" y="55630"/>
                      <a:pt x="81764" y="56011"/>
                    </a:cubicBezTo>
                    <a:cubicBezTo>
                      <a:pt x="91245" y="56868"/>
                      <a:pt x="101007" y="57820"/>
                      <a:pt x="111145" y="60487"/>
                    </a:cubicBezTo>
                    <a:cubicBezTo>
                      <a:pt x="125883" y="64297"/>
                      <a:pt x="151415" y="73251"/>
                      <a:pt x="157235" y="90110"/>
                    </a:cubicBezTo>
                    <a:cubicBezTo>
                      <a:pt x="158925" y="95158"/>
                      <a:pt x="159676" y="103064"/>
                      <a:pt x="153011" y="111827"/>
                    </a:cubicBezTo>
                    <a:cubicBezTo>
                      <a:pt x="148693" y="117637"/>
                      <a:pt x="142028" y="120971"/>
                      <a:pt x="133862" y="121638"/>
                    </a:cubicBezTo>
                    <a:cubicBezTo>
                      <a:pt x="132829" y="121638"/>
                      <a:pt x="131796" y="121733"/>
                      <a:pt x="130670" y="121733"/>
                    </a:cubicBezTo>
                    <a:close/>
                    <a:moveTo>
                      <a:pt x="83641" y="74584"/>
                    </a:moveTo>
                    <a:cubicBezTo>
                      <a:pt x="86927" y="78871"/>
                      <a:pt x="90400" y="82966"/>
                      <a:pt x="94249" y="86586"/>
                    </a:cubicBezTo>
                    <a:cubicBezTo>
                      <a:pt x="104480" y="96397"/>
                      <a:pt x="122034" y="104112"/>
                      <a:pt x="132547" y="103159"/>
                    </a:cubicBezTo>
                    <a:cubicBezTo>
                      <a:pt x="137053" y="102778"/>
                      <a:pt x="138367" y="101064"/>
                      <a:pt x="138743" y="100492"/>
                    </a:cubicBezTo>
                    <a:cubicBezTo>
                      <a:pt x="140808" y="97730"/>
                      <a:pt x="140339" y="96492"/>
                      <a:pt x="140151" y="96016"/>
                    </a:cubicBezTo>
                    <a:cubicBezTo>
                      <a:pt x="138461" y="91158"/>
                      <a:pt x="127385" y="83538"/>
                      <a:pt x="106733" y="78204"/>
                    </a:cubicBezTo>
                    <a:cubicBezTo>
                      <a:pt x="99036" y="76204"/>
                      <a:pt x="91526" y="75346"/>
                      <a:pt x="83547" y="74584"/>
                    </a:cubicBezTo>
                    <a:close/>
                  </a:path>
                </a:pathLst>
              </a:custGeom>
              <a:grpFill/>
              <a:ln w="9318" cap="flat">
                <a:noFill/>
                <a:prstDash val="solid"/>
                <a:miter/>
              </a:ln>
            </p:spPr>
            <p:txBody>
              <a:bodyPr rtlCol="0" anchor="ctr"/>
              <a:lstStyle/>
              <a:p>
                <a:endParaRPr lang="en-US" sz="900"/>
              </a:p>
            </p:txBody>
          </p:sp>
          <p:sp>
            <p:nvSpPr>
              <p:cNvPr id="482" name="Freeform 326">
                <a:extLst>
                  <a:ext uri="{FF2B5EF4-FFF2-40B4-BE49-F238E27FC236}">
                    <a16:creationId xmlns:a16="http://schemas.microsoft.com/office/drawing/2014/main" id="{1C935A76-37BA-E13F-83DC-67BDE0F18ABB}"/>
                  </a:ext>
                </a:extLst>
              </p:cNvPr>
              <p:cNvSpPr/>
              <p:nvPr/>
            </p:nvSpPr>
            <p:spPr>
              <a:xfrm>
                <a:off x="2034899" y="2243330"/>
                <a:ext cx="149427" cy="112716"/>
              </a:xfrm>
              <a:custGeom>
                <a:avLst/>
                <a:gdLst>
                  <a:gd name="connsiteX0" fmla="*/ 125968 w 149427"/>
                  <a:gd name="connsiteY0" fmla="*/ 112717 h 112716"/>
                  <a:gd name="connsiteX1" fmla="*/ 80159 w 149427"/>
                  <a:gd name="connsiteY1" fmla="*/ 92333 h 112716"/>
                  <a:gd name="connsiteX2" fmla="*/ 58100 w 149427"/>
                  <a:gd name="connsiteY2" fmla="*/ 64711 h 112716"/>
                  <a:gd name="connsiteX3" fmla="*/ 56880 w 149427"/>
                  <a:gd name="connsiteY3" fmla="*/ 62901 h 112716"/>
                  <a:gd name="connsiteX4" fmla="*/ 48431 w 149427"/>
                  <a:gd name="connsiteY4" fmla="*/ 60996 h 112716"/>
                  <a:gd name="connsiteX5" fmla="*/ 22148 w 149427"/>
                  <a:gd name="connsiteY5" fmla="*/ 58329 h 112716"/>
                  <a:gd name="connsiteX6" fmla="*/ 15859 w 149427"/>
                  <a:gd name="connsiteY6" fmla="*/ 56900 h 112716"/>
                  <a:gd name="connsiteX7" fmla="*/ 17267 w 149427"/>
                  <a:gd name="connsiteY7" fmla="*/ 50518 h 112716"/>
                  <a:gd name="connsiteX8" fmla="*/ 48713 w 149427"/>
                  <a:gd name="connsiteY8" fmla="*/ 51566 h 112716"/>
                  <a:gd name="connsiteX9" fmla="*/ 45052 w 149427"/>
                  <a:gd name="connsiteY9" fmla="*/ 46994 h 112716"/>
                  <a:gd name="connsiteX10" fmla="*/ 1872 w 149427"/>
                  <a:gd name="connsiteY10" fmla="*/ 8418 h 112716"/>
                  <a:gd name="connsiteX11" fmla="*/ 840 w 149427"/>
                  <a:gd name="connsiteY11" fmla="*/ 1941 h 112716"/>
                  <a:gd name="connsiteX12" fmla="*/ 7223 w 149427"/>
                  <a:gd name="connsiteY12" fmla="*/ 893 h 112716"/>
                  <a:gd name="connsiteX13" fmla="*/ 52092 w 149427"/>
                  <a:gd name="connsiteY13" fmla="*/ 40993 h 112716"/>
                  <a:gd name="connsiteX14" fmla="*/ 62230 w 149427"/>
                  <a:gd name="connsiteY14" fmla="*/ 54424 h 112716"/>
                  <a:gd name="connsiteX15" fmla="*/ 76968 w 149427"/>
                  <a:gd name="connsiteY15" fmla="*/ 56043 h 112716"/>
                  <a:gd name="connsiteX16" fmla="*/ 105598 w 149427"/>
                  <a:gd name="connsiteY16" fmla="*/ 60329 h 112716"/>
                  <a:gd name="connsiteX17" fmla="*/ 148496 w 149427"/>
                  <a:gd name="connsiteY17" fmla="*/ 86999 h 112716"/>
                  <a:gd name="connsiteX18" fmla="*/ 145023 w 149427"/>
                  <a:gd name="connsiteY18" fmla="*/ 104430 h 112716"/>
                  <a:gd name="connsiteX19" fmla="*/ 129065 w 149427"/>
                  <a:gd name="connsiteY19" fmla="*/ 112526 h 112716"/>
                  <a:gd name="connsiteX20" fmla="*/ 126155 w 149427"/>
                  <a:gd name="connsiteY20" fmla="*/ 112621 h 112716"/>
                  <a:gd name="connsiteX21" fmla="*/ 69177 w 149427"/>
                  <a:gd name="connsiteY21" fmla="*/ 64711 h 112716"/>
                  <a:gd name="connsiteX22" fmla="*/ 86449 w 149427"/>
                  <a:gd name="connsiteY22" fmla="*/ 85666 h 112716"/>
                  <a:gd name="connsiteX23" fmla="*/ 128221 w 149427"/>
                  <a:gd name="connsiteY23" fmla="*/ 103477 h 112716"/>
                  <a:gd name="connsiteX24" fmla="*/ 137701 w 149427"/>
                  <a:gd name="connsiteY24" fmla="*/ 99001 h 112716"/>
                  <a:gd name="connsiteX25" fmla="*/ 139860 w 149427"/>
                  <a:gd name="connsiteY25" fmla="*/ 90142 h 112716"/>
                  <a:gd name="connsiteX26" fmla="*/ 103345 w 149427"/>
                  <a:gd name="connsiteY26" fmla="*/ 69378 h 112716"/>
                  <a:gd name="connsiteX27" fmla="*/ 76123 w 149427"/>
                  <a:gd name="connsiteY27" fmla="*/ 65282 h 112716"/>
                  <a:gd name="connsiteX28" fmla="*/ 69364 w 149427"/>
                  <a:gd name="connsiteY28" fmla="*/ 64615 h 112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9427" h="112716">
                    <a:moveTo>
                      <a:pt x="125968" y="112717"/>
                    </a:moveTo>
                    <a:cubicBezTo>
                      <a:pt x="110010" y="112717"/>
                      <a:pt x="90767" y="102525"/>
                      <a:pt x="80159" y="92333"/>
                    </a:cubicBezTo>
                    <a:cubicBezTo>
                      <a:pt x="71523" y="84046"/>
                      <a:pt x="64671" y="74236"/>
                      <a:pt x="58100" y="64711"/>
                    </a:cubicBezTo>
                    <a:cubicBezTo>
                      <a:pt x="57725" y="64139"/>
                      <a:pt x="57255" y="63568"/>
                      <a:pt x="56880" y="62901"/>
                    </a:cubicBezTo>
                    <a:cubicBezTo>
                      <a:pt x="54251" y="62425"/>
                      <a:pt x="51435" y="61663"/>
                      <a:pt x="48431" y="60996"/>
                    </a:cubicBezTo>
                    <a:cubicBezTo>
                      <a:pt x="39608" y="58900"/>
                      <a:pt x="26184" y="55662"/>
                      <a:pt x="22148" y="58329"/>
                    </a:cubicBezTo>
                    <a:cubicBezTo>
                      <a:pt x="19989" y="59662"/>
                      <a:pt x="17173" y="59091"/>
                      <a:pt x="15859" y="56900"/>
                    </a:cubicBezTo>
                    <a:cubicBezTo>
                      <a:pt x="14545" y="54709"/>
                      <a:pt x="15108" y="51852"/>
                      <a:pt x="17267" y="50518"/>
                    </a:cubicBezTo>
                    <a:cubicBezTo>
                      <a:pt x="24307" y="46042"/>
                      <a:pt x="36510" y="48709"/>
                      <a:pt x="48713" y="51566"/>
                    </a:cubicBezTo>
                    <a:cubicBezTo>
                      <a:pt x="47493" y="50042"/>
                      <a:pt x="46272" y="48423"/>
                      <a:pt x="45052" y="46994"/>
                    </a:cubicBezTo>
                    <a:cubicBezTo>
                      <a:pt x="32943" y="32421"/>
                      <a:pt x="19050" y="21086"/>
                      <a:pt x="1872" y="8418"/>
                    </a:cubicBezTo>
                    <a:cubicBezTo>
                      <a:pt x="-193" y="6894"/>
                      <a:pt x="-568" y="4036"/>
                      <a:pt x="840" y="1941"/>
                    </a:cubicBezTo>
                    <a:cubicBezTo>
                      <a:pt x="2341" y="-155"/>
                      <a:pt x="5158" y="-631"/>
                      <a:pt x="7223" y="893"/>
                    </a:cubicBezTo>
                    <a:cubicBezTo>
                      <a:pt x="24964" y="13942"/>
                      <a:pt x="39326" y="25753"/>
                      <a:pt x="52092" y="40993"/>
                    </a:cubicBezTo>
                    <a:cubicBezTo>
                      <a:pt x="55659" y="45280"/>
                      <a:pt x="59039" y="49852"/>
                      <a:pt x="62230" y="54424"/>
                    </a:cubicBezTo>
                    <a:cubicBezTo>
                      <a:pt x="67205" y="55090"/>
                      <a:pt x="72087" y="55567"/>
                      <a:pt x="76968" y="56043"/>
                    </a:cubicBezTo>
                    <a:cubicBezTo>
                      <a:pt x="86261" y="56900"/>
                      <a:pt x="95836" y="57757"/>
                      <a:pt x="105598" y="60329"/>
                    </a:cubicBezTo>
                    <a:cubicBezTo>
                      <a:pt x="119491" y="63949"/>
                      <a:pt x="143427" y="72235"/>
                      <a:pt x="148496" y="86999"/>
                    </a:cubicBezTo>
                    <a:cubicBezTo>
                      <a:pt x="149904" y="91000"/>
                      <a:pt x="150374" y="97286"/>
                      <a:pt x="145023" y="104430"/>
                    </a:cubicBezTo>
                    <a:cubicBezTo>
                      <a:pt x="141456" y="109097"/>
                      <a:pt x="136012" y="111955"/>
                      <a:pt x="129065" y="112526"/>
                    </a:cubicBezTo>
                    <a:cubicBezTo>
                      <a:pt x="128127" y="112526"/>
                      <a:pt x="127188" y="112621"/>
                      <a:pt x="126155" y="112621"/>
                    </a:cubicBezTo>
                    <a:close/>
                    <a:moveTo>
                      <a:pt x="69177" y="64711"/>
                    </a:moveTo>
                    <a:cubicBezTo>
                      <a:pt x="74433" y="72140"/>
                      <a:pt x="79972" y="79474"/>
                      <a:pt x="86449" y="85666"/>
                    </a:cubicBezTo>
                    <a:cubicBezTo>
                      <a:pt x="97713" y="96429"/>
                      <a:pt x="116487" y="104335"/>
                      <a:pt x="128221" y="103477"/>
                    </a:cubicBezTo>
                    <a:cubicBezTo>
                      <a:pt x="132539" y="103096"/>
                      <a:pt x="135730" y="101572"/>
                      <a:pt x="137701" y="99001"/>
                    </a:cubicBezTo>
                    <a:cubicBezTo>
                      <a:pt x="140893" y="94810"/>
                      <a:pt x="140424" y="91952"/>
                      <a:pt x="139860" y="90142"/>
                    </a:cubicBezTo>
                    <a:cubicBezTo>
                      <a:pt x="137232" y="82522"/>
                      <a:pt x="123245" y="74617"/>
                      <a:pt x="103345" y="69378"/>
                    </a:cubicBezTo>
                    <a:cubicBezTo>
                      <a:pt x="94240" y="66997"/>
                      <a:pt x="85416" y="66235"/>
                      <a:pt x="76123" y="65282"/>
                    </a:cubicBezTo>
                    <a:cubicBezTo>
                      <a:pt x="73870" y="65092"/>
                      <a:pt x="71617" y="64901"/>
                      <a:pt x="69364" y="64615"/>
                    </a:cubicBezTo>
                    <a:close/>
                  </a:path>
                </a:pathLst>
              </a:custGeom>
              <a:grpFill/>
              <a:ln w="9318" cap="flat">
                <a:noFill/>
                <a:prstDash val="solid"/>
                <a:miter/>
              </a:ln>
            </p:spPr>
            <p:txBody>
              <a:bodyPr rtlCol="0" anchor="ctr"/>
              <a:lstStyle/>
              <a:p>
                <a:endParaRPr lang="en-US" sz="900"/>
              </a:p>
            </p:txBody>
          </p:sp>
          <p:sp>
            <p:nvSpPr>
              <p:cNvPr id="483" name="Freeform 327">
                <a:extLst>
                  <a:ext uri="{FF2B5EF4-FFF2-40B4-BE49-F238E27FC236}">
                    <a16:creationId xmlns:a16="http://schemas.microsoft.com/office/drawing/2014/main" id="{E8681D0E-32CB-2835-C6D7-93AD57619F1A}"/>
                  </a:ext>
                </a:extLst>
              </p:cNvPr>
              <p:cNvSpPr/>
              <p:nvPr/>
            </p:nvSpPr>
            <p:spPr>
              <a:xfrm>
                <a:off x="2036221" y="2247284"/>
                <a:ext cx="144769" cy="108000"/>
              </a:xfrm>
              <a:custGeom>
                <a:avLst/>
                <a:gdLst>
                  <a:gd name="connsiteX0" fmla="*/ 123895 w 144769"/>
                  <a:gd name="connsiteY0" fmla="*/ 108001 h 108000"/>
                  <a:gd name="connsiteX1" fmla="*/ 79495 w 144769"/>
                  <a:gd name="connsiteY1" fmla="*/ 88284 h 108000"/>
                  <a:gd name="connsiteX2" fmla="*/ 57717 w 144769"/>
                  <a:gd name="connsiteY2" fmla="*/ 61042 h 108000"/>
                  <a:gd name="connsiteX3" fmla="*/ 55934 w 144769"/>
                  <a:gd name="connsiteY3" fmla="*/ 58471 h 108000"/>
                  <a:gd name="connsiteX4" fmla="*/ 46547 w 144769"/>
                  <a:gd name="connsiteY4" fmla="*/ 56375 h 108000"/>
                  <a:gd name="connsiteX5" fmla="*/ 18574 w 144769"/>
                  <a:gd name="connsiteY5" fmla="*/ 53994 h 108000"/>
                  <a:gd name="connsiteX6" fmla="*/ 15476 w 144769"/>
                  <a:gd name="connsiteY6" fmla="*/ 53232 h 108000"/>
                  <a:gd name="connsiteX7" fmla="*/ 16227 w 144769"/>
                  <a:gd name="connsiteY7" fmla="*/ 50089 h 108000"/>
                  <a:gd name="connsiteX8" fmla="*/ 47673 w 144769"/>
                  <a:gd name="connsiteY8" fmla="*/ 51899 h 108000"/>
                  <a:gd name="connsiteX9" fmla="*/ 52085 w 144769"/>
                  <a:gd name="connsiteY9" fmla="*/ 52946 h 108000"/>
                  <a:gd name="connsiteX10" fmla="*/ 44575 w 144769"/>
                  <a:gd name="connsiteY10" fmla="*/ 43135 h 108000"/>
                  <a:gd name="connsiteX11" fmla="*/ 926 w 144769"/>
                  <a:gd name="connsiteY11" fmla="*/ 4178 h 108000"/>
                  <a:gd name="connsiteX12" fmla="*/ 457 w 144769"/>
                  <a:gd name="connsiteY12" fmla="*/ 940 h 108000"/>
                  <a:gd name="connsiteX13" fmla="*/ 3648 w 144769"/>
                  <a:gd name="connsiteY13" fmla="*/ 463 h 108000"/>
                  <a:gd name="connsiteX14" fmla="*/ 48049 w 144769"/>
                  <a:gd name="connsiteY14" fmla="*/ 40087 h 108000"/>
                  <a:gd name="connsiteX15" fmla="*/ 58656 w 144769"/>
                  <a:gd name="connsiteY15" fmla="*/ 54184 h 108000"/>
                  <a:gd name="connsiteX16" fmla="*/ 59125 w 144769"/>
                  <a:gd name="connsiteY16" fmla="*/ 54184 h 108000"/>
                  <a:gd name="connsiteX17" fmla="*/ 74426 w 144769"/>
                  <a:gd name="connsiteY17" fmla="*/ 55899 h 108000"/>
                  <a:gd name="connsiteX18" fmla="*/ 102681 w 144769"/>
                  <a:gd name="connsiteY18" fmla="*/ 60090 h 108000"/>
                  <a:gd name="connsiteX19" fmla="*/ 143983 w 144769"/>
                  <a:gd name="connsiteY19" fmla="*/ 85331 h 108000"/>
                  <a:gd name="connsiteX20" fmla="*/ 140886 w 144769"/>
                  <a:gd name="connsiteY20" fmla="*/ 100571 h 108000"/>
                  <a:gd name="connsiteX21" fmla="*/ 126524 w 144769"/>
                  <a:gd name="connsiteY21" fmla="*/ 107715 h 108000"/>
                  <a:gd name="connsiteX22" fmla="*/ 123895 w 144769"/>
                  <a:gd name="connsiteY22" fmla="*/ 107715 h 108000"/>
                  <a:gd name="connsiteX23" fmla="*/ 62223 w 144769"/>
                  <a:gd name="connsiteY23" fmla="*/ 59423 h 108000"/>
                  <a:gd name="connsiteX24" fmla="*/ 82687 w 144769"/>
                  <a:gd name="connsiteY24" fmla="*/ 84950 h 108000"/>
                  <a:gd name="connsiteX25" fmla="*/ 126148 w 144769"/>
                  <a:gd name="connsiteY25" fmla="*/ 103333 h 108000"/>
                  <a:gd name="connsiteX26" fmla="*/ 137225 w 144769"/>
                  <a:gd name="connsiteY26" fmla="*/ 98000 h 108000"/>
                  <a:gd name="connsiteX27" fmla="*/ 139665 w 144769"/>
                  <a:gd name="connsiteY27" fmla="*/ 87046 h 108000"/>
                  <a:gd name="connsiteX28" fmla="*/ 101554 w 144769"/>
                  <a:gd name="connsiteY28" fmla="*/ 64757 h 108000"/>
                  <a:gd name="connsiteX29" fmla="*/ 74051 w 144769"/>
                  <a:gd name="connsiteY29" fmla="*/ 60661 h 108000"/>
                  <a:gd name="connsiteX30" fmla="*/ 62223 w 144769"/>
                  <a:gd name="connsiteY30" fmla="*/ 59423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769" h="108000">
                    <a:moveTo>
                      <a:pt x="123895" y="108001"/>
                    </a:moveTo>
                    <a:cubicBezTo>
                      <a:pt x="108970" y="108001"/>
                      <a:pt x="90008" y="98285"/>
                      <a:pt x="79495" y="88284"/>
                    </a:cubicBezTo>
                    <a:cubicBezTo>
                      <a:pt x="71047" y="80188"/>
                      <a:pt x="64288" y="70472"/>
                      <a:pt x="57717" y="61042"/>
                    </a:cubicBezTo>
                    <a:cubicBezTo>
                      <a:pt x="57154" y="60185"/>
                      <a:pt x="56591" y="59328"/>
                      <a:pt x="55934" y="58471"/>
                    </a:cubicBezTo>
                    <a:cubicBezTo>
                      <a:pt x="53118" y="57994"/>
                      <a:pt x="49926" y="57137"/>
                      <a:pt x="46547" y="56375"/>
                    </a:cubicBezTo>
                    <a:cubicBezTo>
                      <a:pt x="36221" y="53899"/>
                      <a:pt x="23455" y="50851"/>
                      <a:pt x="18574" y="53994"/>
                    </a:cubicBezTo>
                    <a:cubicBezTo>
                      <a:pt x="17541" y="54661"/>
                      <a:pt x="16133" y="54375"/>
                      <a:pt x="15476" y="53232"/>
                    </a:cubicBezTo>
                    <a:cubicBezTo>
                      <a:pt x="14819" y="52184"/>
                      <a:pt x="15100" y="50755"/>
                      <a:pt x="16227" y="50089"/>
                    </a:cubicBezTo>
                    <a:cubicBezTo>
                      <a:pt x="22704" y="45898"/>
                      <a:pt x="36033" y="49041"/>
                      <a:pt x="47673" y="51899"/>
                    </a:cubicBezTo>
                    <a:cubicBezTo>
                      <a:pt x="49175" y="52279"/>
                      <a:pt x="50583" y="52565"/>
                      <a:pt x="52085" y="52946"/>
                    </a:cubicBezTo>
                    <a:cubicBezTo>
                      <a:pt x="49644" y="49612"/>
                      <a:pt x="47204" y="46279"/>
                      <a:pt x="44575" y="43135"/>
                    </a:cubicBezTo>
                    <a:cubicBezTo>
                      <a:pt x="32279" y="28372"/>
                      <a:pt x="18292" y="16942"/>
                      <a:pt x="926" y="4178"/>
                    </a:cubicBezTo>
                    <a:cubicBezTo>
                      <a:pt x="-106" y="3416"/>
                      <a:pt x="-294" y="1987"/>
                      <a:pt x="457" y="940"/>
                    </a:cubicBezTo>
                    <a:cubicBezTo>
                      <a:pt x="1208" y="-108"/>
                      <a:pt x="2616" y="-299"/>
                      <a:pt x="3648" y="463"/>
                    </a:cubicBezTo>
                    <a:cubicBezTo>
                      <a:pt x="21202" y="13322"/>
                      <a:pt x="35470" y="25038"/>
                      <a:pt x="48049" y="40087"/>
                    </a:cubicBezTo>
                    <a:cubicBezTo>
                      <a:pt x="51803" y="44564"/>
                      <a:pt x="55277" y="49422"/>
                      <a:pt x="58656" y="54184"/>
                    </a:cubicBezTo>
                    <a:cubicBezTo>
                      <a:pt x="58844" y="54184"/>
                      <a:pt x="59031" y="54184"/>
                      <a:pt x="59125" y="54184"/>
                    </a:cubicBezTo>
                    <a:cubicBezTo>
                      <a:pt x="64288" y="54946"/>
                      <a:pt x="69451" y="55423"/>
                      <a:pt x="74426" y="55899"/>
                    </a:cubicBezTo>
                    <a:cubicBezTo>
                      <a:pt x="83531" y="56756"/>
                      <a:pt x="93012" y="57613"/>
                      <a:pt x="102681" y="60090"/>
                    </a:cubicBezTo>
                    <a:cubicBezTo>
                      <a:pt x="113476" y="62948"/>
                      <a:pt x="139102" y="71044"/>
                      <a:pt x="143983" y="85331"/>
                    </a:cubicBezTo>
                    <a:cubicBezTo>
                      <a:pt x="145673" y="90379"/>
                      <a:pt x="144640" y="95523"/>
                      <a:pt x="140886" y="100571"/>
                    </a:cubicBezTo>
                    <a:cubicBezTo>
                      <a:pt x="137694" y="104762"/>
                      <a:pt x="132907" y="107239"/>
                      <a:pt x="126524" y="107715"/>
                    </a:cubicBezTo>
                    <a:cubicBezTo>
                      <a:pt x="125679" y="107715"/>
                      <a:pt x="124834" y="107715"/>
                      <a:pt x="123895" y="107715"/>
                    </a:cubicBezTo>
                    <a:close/>
                    <a:moveTo>
                      <a:pt x="62223" y="59423"/>
                    </a:moveTo>
                    <a:cubicBezTo>
                      <a:pt x="68418" y="68281"/>
                      <a:pt x="74801" y="77425"/>
                      <a:pt x="82687" y="84950"/>
                    </a:cubicBezTo>
                    <a:cubicBezTo>
                      <a:pt x="93106" y="94856"/>
                      <a:pt x="112162" y="104476"/>
                      <a:pt x="126148" y="103333"/>
                    </a:cubicBezTo>
                    <a:cubicBezTo>
                      <a:pt x="131123" y="102952"/>
                      <a:pt x="134878" y="101143"/>
                      <a:pt x="137225" y="98000"/>
                    </a:cubicBezTo>
                    <a:cubicBezTo>
                      <a:pt x="140135" y="94189"/>
                      <a:pt x="140886" y="90570"/>
                      <a:pt x="139665" y="87046"/>
                    </a:cubicBezTo>
                    <a:cubicBezTo>
                      <a:pt x="136755" y="78568"/>
                      <a:pt x="122487" y="70282"/>
                      <a:pt x="101554" y="64757"/>
                    </a:cubicBezTo>
                    <a:cubicBezTo>
                      <a:pt x="92261" y="62376"/>
                      <a:pt x="83062" y="61519"/>
                      <a:pt x="74051" y="60661"/>
                    </a:cubicBezTo>
                    <a:cubicBezTo>
                      <a:pt x="70202" y="60280"/>
                      <a:pt x="66259" y="59900"/>
                      <a:pt x="62223" y="59423"/>
                    </a:cubicBezTo>
                    <a:close/>
                  </a:path>
                </a:pathLst>
              </a:custGeom>
              <a:grpFill/>
              <a:ln w="9318" cap="flat">
                <a:noFill/>
                <a:prstDash val="solid"/>
                <a:miter/>
              </a:ln>
            </p:spPr>
            <p:txBody>
              <a:bodyPr rtlCol="0" anchor="ctr"/>
              <a:lstStyle/>
              <a:p>
                <a:endParaRPr lang="en-US" sz="900"/>
              </a:p>
            </p:txBody>
          </p:sp>
        </p:grpSp>
        <p:grpSp>
          <p:nvGrpSpPr>
            <p:cNvPr id="422" name="Graphic 3409">
              <a:extLst>
                <a:ext uri="{FF2B5EF4-FFF2-40B4-BE49-F238E27FC236}">
                  <a16:creationId xmlns:a16="http://schemas.microsoft.com/office/drawing/2014/main" id="{C3F02662-D6E5-2F4F-2F5D-B3CEAC83DF01}"/>
                </a:ext>
              </a:extLst>
            </p:cNvPr>
            <p:cNvGrpSpPr/>
            <p:nvPr/>
          </p:nvGrpSpPr>
          <p:grpSpPr>
            <a:xfrm>
              <a:off x="1836631" y="2203682"/>
              <a:ext cx="182694" cy="85214"/>
              <a:chOff x="1836631" y="2203682"/>
              <a:chExt cx="182694" cy="85214"/>
            </a:xfrm>
            <a:grpFill/>
          </p:grpSpPr>
          <p:sp>
            <p:nvSpPr>
              <p:cNvPr id="478" name="Freeform 322">
                <a:extLst>
                  <a:ext uri="{FF2B5EF4-FFF2-40B4-BE49-F238E27FC236}">
                    <a16:creationId xmlns:a16="http://schemas.microsoft.com/office/drawing/2014/main" id="{13CE6EE2-CBF8-CB83-FC66-D76DECFCB952}"/>
                  </a:ext>
                </a:extLst>
              </p:cNvPr>
              <p:cNvSpPr/>
              <p:nvPr/>
            </p:nvSpPr>
            <p:spPr>
              <a:xfrm>
                <a:off x="1836631" y="2203682"/>
                <a:ext cx="182694" cy="85214"/>
              </a:xfrm>
              <a:custGeom>
                <a:avLst/>
                <a:gdLst>
                  <a:gd name="connsiteX0" fmla="*/ 54455 w 182694"/>
                  <a:gd name="connsiteY0" fmla="*/ 85119 h 85214"/>
                  <a:gd name="connsiteX1" fmla="*/ 52390 w 182694"/>
                  <a:gd name="connsiteY1" fmla="*/ 84928 h 85214"/>
                  <a:gd name="connsiteX2" fmla="*/ 45537 w 182694"/>
                  <a:gd name="connsiteY2" fmla="*/ 73784 h 85214"/>
                  <a:gd name="connsiteX3" fmla="*/ 59430 w 182694"/>
                  <a:gd name="connsiteY3" fmla="*/ 56544 h 85214"/>
                  <a:gd name="connsiteX4" fmla="*/ 10524 w 182694"/>
                  <a:gd name="connsiteY4" fmla="*/ 60640 h 85214"/>
                  <a:gd name="connsiteX5" fmla="*/ 104 w 182694"/>
                  <a:gd name="connsiteY5" fmla="*/ 52924 h 85214"/>
                  <a:gd name="connsiteX6" fmla="*/ 7708 w 182694"/>
                  <a:gd name="connsiteY6" fmla="*/ 42352 h 85214"/>
                  <a:gd name="connsiteX7" fmla="*/ 68441 w 182694"/>
                  <a:gd name="connsiteY7" fmla="*/ 38542 h 85214"/>
                  <a:gd name="connsiteX8" fmla="*/ 83367 w 182694"/>
                  <a:gd name="connsiteY8" fmla="*/ 40542 h 85214"/>
                  <a:gd name="connsiteX9" fmla="*/ 93223 w 182694"/>
                  <a:gd name="connsiteY9" fmla="*/ 32446 h 85214"/>
                  <a:gd name="connsiteX10" fmla="*/ 117066 w 182694"/>
                  <a:gd name="connsiteY10" fmla="*/ 14539 h 85214"/>
                  <a:gd name="connsiteX11" fmla="*/ 170290 w 182694"/>
                  <a:gd name="connsiteY11" fmla="*/ 2537 h 85214"/>
                  <a:gd name="connsiteX12" fmla="*/ 182493 w 182694"/>
                  <a:gd name="connsiteY12" fmla="*/ 20920 h 85214"/>
                  <a:gd name="connsiteX13" fmla="*/ 175734 w 182694"/>
                  <a:gd name="connsiteY13" fmla="*/ 41685 h 85214"/>
                  <a:gd name="connsiteX14" fmla="*/ 123824 w 182694"/>
                  <a:gd name="connsiteY14" fmla="*/ 63878 h 85214"/>
                  <a:gd name="connsiteX15" fmla="*/ 88060 w 182694"/>
                  <a:gd name="connsiteY15" fmla="*/ 60068 h 85214"/>
                  <a:gd name="connsiteX16" fmla="*/ 87779 w 182694"/>
                  <a:gd name="connsiteY16" fmla="*/ 60068 h 85214"/>
                  <a:gd name="connsiteX17" fmla="*/ 81771 w 182694"/>
                  <a:gd name="connsiteY17" fmla="*/ 63878 h 85214"/>
                  <a:gd name="connsiteX18" fmla="*/ 63279 w 182694"/>
                  <a:gd name="connsiteY18" fmla="*/ 78070 h 85214"/>
                  <a:gd name="connsiteX19" fmla="*/ 54455 w 182694"/>
                  <a:gd name="connsiteY19" fmla="*/ 85214 h 85214"/>
                  <a:gd name="connsiteX20" fmla="*/ 107397 w 182694"/>
                  <a:gd name="connsiteY20" fmla="*/ 44447 h 85214"/>
                  <a:gd name="connsiteX21" fmla="*/ 123261 w 182694"/>
                  <a:gd name="connsiteY21" fmla="*/ 45400 h 85214"/>
                  <a:gd name="connsiteX22" fmla="*/ 161842 w 182694"/>
                  <a:gd name="connsiteY22" fmla="*/ 29683 h 85214"/>
                  <a:gd name="connsiteX23" fmla="*/ 164376 w 182694"/>
                  <a:gd name="connsiteY23" fmla="*/ 23397 h 85214"/>
                  <a:gd name="connsiteX24" fmla="*/ 162217 w 182694"/>
                  <a:gd name="connsiteY24" fmla="*/ 19206 h 85214"/>
                  <a:gd name="connsiteX25" fmla="*/ 126171 w 182694"/>
                  <a:gd name="connsiteY25" fmla="*/ 30541 h 85214"/>
                  <a:gd name="connsiteX26" fmla="*/ 107303 w 182694"/>
                  <a:gd name="connsiteY26" fmla="*/ 44542 h 8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694" h="85214">
                    <a:moveTo>
                      <a:pt x="54455" y="85119"/>
                    </a:moveTo>
                    <a:cubicBezTo>
                      <a:pt x="53798" y="85119"/>
                      <a:pt x="53141" y="85119"/>
                      <a:pt x="52390" y="84928"/>
                    </a:cubicBezTo>
                    <a:cubicBezTo>
                      <a:pt x="47509" y="83785"/>
                      <a:pt x="44411" y="78737"/>
                      <a:pt x="45537" y="73784"/>
                    </a:cubicBezTo>
                    <a:cubicBezTo>
                      <a:pt x="47039" y="67117"/>
                      <a:pt x="52484" y="61592"/>
                      <a:pt x="59430" y="56544"/>
                    </a:cubicBezTo>
                    <a:cubicBezTo>
                      <a:pt x="43754" y="56068"/>
                      <a:pt x="28359" y="57782"/>
                      <a:pt x="10524" y="60640"/>
                    </a:cubicBezTo>
                    <a:cubicBezTo>
                      <a:pt x="5549" y="61497"/>
                      <a:pt x="855" y="57973"/>
                      <a:pt x="104" y="52924"/>
                    </a:cubicBezTo>
                    <a:cubicBezTo>
                      <a:pt x="-647" y="47876"/>
                      <a:pt x="2733" y="43209"/>
                      <a:pt x="7708" y="42352"/>
                    </a:cubicBezTo>
                    <a:cubicBezTo>
                      <a:pt x="29579" y="38827"/>
                      <a:pt x="48353" y="36827"/>
                      <a:pt x="68441" y="38542"/>
                    </a:cubicBezTo>
                    <a:cubicBezTo>
                      <a:pt x="73417" y="38923"/>
                      <a:pt x="78485" y="39685"/>
                      <a:pt x="83367" y="40542"/>
                    </a:cubicBezTo>
                    <a:cubicBezTo>
                      <a:pt x="86746" y="37875"/>
                      <a:pt x="89938" y="35208"/>
                      <a:pt x="93223" y="32446"/>
                    </a:cubicBezTo>
                    <a:cubicBezTo>
                      <a:pt x="100545" y="26350"/>
                      <a:pt x="108054" y="19968"/>
                      <a:pt x="117066" y="14539"/>
                    </a:cubicBezTo>
                    <a:cubicBezTo>
                      <a:pt x="130208" y="6728"/>
                      <a:pt x="154520" y="-5273"/>
                      <a:pt x="170290" y="2537"/>
                    </a:cubicBezTo>
                    <a:cubicBezTo>
                      <a:pt x="175077" y="4918"/>
                      <a:pt x="181085" y="9967"/>
                      <a:pt x="182493" y="20920"/>
                    </a:cubicBezTo>
                    <a:cubicBezTo>
                      <a:pt x="183432" y="28159"/>
                      <a:pt x="181085" y="35303"/>
                      <a:pt x="175734" y="41685"/>
                    </a:cubicBezTo>
                    <a:cubicBezTo>
                      <a:pt x="164095" y="55496"/>
                      <a:pt x="140346" y="63402"/>
                      <a:pt x="123824" y="63878"/>
                    </a:cubicBezTo>
                    <a:cubicBezTo>
                      <a:pt x="111528" y="64164"/>
                      <a:pt x="99606" y="62164"/>
                      <a:pt x="88060" y="60068"/>
                    </a:cubicBezTo>
                    <a:cubicBezTo>
                      <a:pt x="87966" y="60068"/>
                      <a:pt x="87872" y="60068"/>
                      <a:pt x="87779" y="60068"/>
                    </a:cubicBezTo>
                    <a:cubicBezTo>
                      <a:pt x="85901" y="61306"/>
                      <a:pt x="83930" y="62545"/>
                      <a:pt x="81771" y="63878"/>
                    </a:cubicBezTo>
                    <a:cubicBezTo>
                      <a:pt x="76233" y="67402"/>
                      <a:pt x="64687" y="74546"/>
                      <a:pt x="63279" y="78070"/>
                    </a:cubicBezTo>
                    <a:cubicBezTo>
                      <a:pt x="62340" y="82357"/>
                      <a:pt x="58585" y="85214"/>
                      <a:pt x="54455" y="85214"/>
                    </a:cubicBezTo>
                    <a:close/>
                    <a:moveTo>
                      <a:pt x="107397" y="44447"/>
                    </a:moveTo>
                    <a:cubicBezTo>
                      <a:pt x="112748" y="45114"/>
                      <a:pt x="118005" y="45495"/>
                      <a:pt x="123261" y="45400"/>
                    </a:cubicBezTo>
                    <a:cubicBezTo>
                      <a:pt x="137342" y="45019"/>
                      <a:pt x="155083" y="37780"/>
                      <a:pt x="161842" y="29683"/>
                    </a:cubicBezTo>
                    <a:cubicBezTo>
                      <a:pt x="163813" y="27397"/>
                      <a:pt x="164658" y="25302"/>
                      <a:pt x="164376" y="23397"/>
                    </a:cubicBezTo>
                    <a:cubicBezTo>
                      <a:pt x="163907" y="19968"/>
                      <a:pt x="162780" y="19396"/>
                      <a:pt x="162217" y="19206"/>
                    </a:cubicBezTo>
                    <a:cubicBezTo>
                      <a:pt x="157711" y="16920"/>
                      <a:pt x="144476" y="19587"/>
                      <a:pt x="126171" y="30541"/>
                    </a:cubicBezTo>
                    <a:cubicBezTo>
                      <a:pt x="119319" y="34636"/>
                      <a:pt x="113405" y="39399"/>
                      <a:pt x="107303" y="44542"/>
                    </a:cubicBezTo>
                    <a:close/>
                  </a:path>
                </a:pathLst>
              </a:custGeom>
              <a:grpFill/>
              <a:ln w="9318" cap="flat">
                <a:noFill/>
                <a:prstDash val="solid"/>
                <a:miter/>
              </a:ln>
            </p:spPr>
            <p:txBody>
              <a:bodyPr rtlCol="0" anchor="ctr"/>
              <a:lstStyle/>
              <a:p>
                <a:endParaRPr lang="en-US" sz="900"/>
              </a:p>
            </p:txBody>
          </p:sp>
          <p:sp>
            <p:nvSpPr>
              <p:cNvPr id="479" name="Freeform 323">
                <a:extLst>
                  <a:ext uri="{FF2B5EF4-FFF2-40B4-BE49-F238E27FC236}">
                    <a16:creationId xmlns:a16="http://schemas.microsoft.com/office/drawing/2014/main" id="{88EF661C-6369-4752-D7C8-B27CDE7984AF}"/>
                  </a:ext>
                </a:extLst>
              </p:cNvPr>
              <p:cNvSpPr/>
              <p:nvPr/>
            </p:nvSpPr>
            <p:spPr>
              <a:xfrm>
                <a:off x="1841001" y="2208279"/>
                <a:ext cx="173491" cy="75854"/>
              </a:xfrm>
              <a:custGeom>
                <a:avLst/>
                <a:gdLst>
                  <a:gd name="connsiteX0" fmla="*/ 50085 w 173491"/>
                  <a:gd name="connsiteY0" fmla="*/ 75759 h 75854"/>
                  <a:gd name="connsiteX1" fmla="*/ 49052 w 173491"/>
                  <a:gd name="connsiteY1" fmla="*/ 75664 h 75854"/>
                  <a:gd name="connsiteX2" fmla="*/ 45579 w 173491"/>
                  <a:gd name="connsiteY2" fmla="*/ 70140 h 75854"/>
                  <a:gd name="connsiteX3" fmla="*/ 68577 w 173491"/>
                  <a:gd name="connsiteY3" fmla="*/ 48327 h 75854"/>
                  <a:gd name="connsiteX4" fmla="*/ 62757 w 173491"/>
                  <a:gd name="connsiteY4" fmla="*/ 47661 h 75854"/>
                  <a:gd name="connsiteX5" fmla="*/ 5309 w 173491"/>
                  <a:gd name="connsiteY5" fmla="*/ 51375 h 75854"/>
                  <a:gd name="connsiteX6" fmla="*/ 52 w 173491"/>
                  <a:gd name="connsiteY6" fmla="*/ 47565 h 75854"/>
                  <a:gd name="connsiteX7" fmla="*/ 3807 w 173491"/>
                  <a:gd name="connsiteY7" fmla="*/ 42327 h 75854"/>
                  <a:gd name="connsiteX8" fmla="*/ 63414 w 173491"/>
                  <a:gd name="connsiteY8" fmla="*/ 38517 h 75854"/>
                  <a:gd name="connsiteX9" fmla="*/ 79935 w 173491"/>
                  <a:gd name="connsiteY9" fmla="*/ 40803 h 75854"/>
                  <a:gd name="connsiteX10" fmla="*/ 91481 w 173491"/>
                  <a:gd name="connsiteY10" fmla="*/ 31373 h 75854"/>
                  <a:gd name="connsiteX11" fmla="*/ 114761 w 173491"/>
                  <a:gd name="connsiteY11" fmla="*/ 13942 h 75854"/>
                  <a:gd name="connsiteX12" fmla="*/ 163667 w 173491"/>
                  <a:gd name="connsiteY12" fmla="*/ 2036 h 75854"/>
                  <a:gd name="connsiteX13" fmla="*/ 173335 w 173491"/>
                  <a:gd name="connsiteY13" fmla="*/ 16895 h 75854"/>
                  <a:gd name="connsiteX14" fmla="*/ 167609 w 173491"/>
                  <a:gd name="connsiteY14" fmla="*/ 34040 h 75854"/>
                  <a:gd name="connsiteX15" fmla="*/ 118985 w 173491"/>
                  <a:gd name="connsiteY15" fmla="*/ 54614 h 75854"/>
                  <a:gd name="connsiteX16" fmla="*/ 84065 w 173491"/>
                  <a:gd name="connsiteY16" fmla="*/ 50899 h 75854"/>
                  <a:gd name="connsiteX17" fmla="*/ 82000 w 173491"/>
                  <a:gd name="connsiteY17" fmla="*/ 50518 h 75854"/>
                  <a:gd name="connsiteX18" fmla="*/ 74679 w 173491"/>
                  <a:gd name="connsiteY18" fmla="*/ 55281 h 75854"/>
                  <a:gd name="connsiteX19" fmla="*/ 54215 w 173491"/>
                  <a:gd name="connsiteY19" fmla="*/ 72235 h 75854"/>
                  <a:gd name="connsiteX20" fmla="*/ 49803 w 173491"/>
                  <a:gd name="connsiteY20" fmla="*/ 75855 h 75854"/>
                  <a:gd name="connsiteX21" fmla="*/ 92232 w 173491"/>
                  <a:gd name="connsiteY21" fmla="*/ 42898 h 75854"/>
                  <a:gd name="connsiteX22" fmla="*/ 119079 w 173491"/>
                  <a:gd name="connsiteY22" fmla="*/ 45375 h 75854"/>
                  <a:gd name="connsiteX23" fmla="*/ 161039 w 173491"/>
                  <a:gd name="connsiteY23" fmla="*/ 28039 h 75854"/>
                  <a:gd name="connsiteX24" fmla="*/ 164606 w 173491"/>
                  <a:gd name="connsiteY24" fmla="*/ 18133 h 75854"/>
                  <a:gd name="connsiteX25" fmla="*/ 159912 w 173491"/>
                  <a:gd name="connsiteY25" fmla="*/ 10323 h 75854"/>
                  <a:gd name="connsiteX26" fmla="*/ 119548 w 173491"/>
                  <a:gd name="connsiteY26" fmla="*/ 21848 h 75854"/>
                  <a:gd name="connsiteX27" fmla="*/ 97489 w 173491"/>
                  <a:gd name="connsiteY27" fmla="*/ 38421 h 75854"/>
                  <a:gd name="connsiteX28" fmla="*/ 92232 w 173491"/>
                  <a:gd name="connsiteY28" fmla="*/ 42803 h 7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3491" h="75854">
                    <a:moveTo>
                      <a:pt x="50085" y="75759"/>
                    </a:moveTo>
                    <a:cubicBezTo>
                      <a:pt x="50085" y="75759"/>
                      <a:pt x="49428" y="75759"/>
                      <a:pt x="49052" y="75664"/>
                    </a:cubicBezTo>
                    <a:cubicBezTo>
                      <a:pt x="46612" y="75093"/>
                      <a:pt x="45016" y="72616"/>
                      <a:pt x="45579" y="70140"/>
                    </a:cubicBezTo>
                    <a:cubicBezTo>
                      <a:pt x="47456" y="61948"/>
                      <a:pt x="57970" y="54995"/>
                      <a:pt x="68577" y="48327"/>
                    </a:cubicBezTo>
                    <a:cubicBezTo>
                      <a:pt x="66606" y="48042"/>
                      <a:pt x="64728" y="47851"/>
                      <a:pt x="62757" y="47661"/>
                    </a:cubicBezTo>
                    <a:cubicBezTo>
                      <a:pt x="44077" y="46041"/>
                      <a:pt x="26242" y="47946"/>
                      <a:pt x="5309" y="51375"/>
                    </a:cubicBezTo>
                    <a:cubicBezTo>
                      <a:pt x="2868" y="51756"/>
                      <a:pt x="522" y="50042"/>
                      <a:pt x="52" y="47565"/>
                    </a:cubicBezTo>
                    <a:cubicBezTo>
                      <a:pt x="-323" y="45089"/>
                      <a:pt x="1366" y="42708"/>
                      <a:pt x="3807" y="42327"/>
                    </a:cubicBezTo>
                    <a:cubicBezTo>
                      <a:pt x="25397" y="38802"/>
                      <a:pt x="43795" y="36897"/>
                      <a:pt x="63414" y="38517"/>
                    </a:cubicBezTo>
                    <a:cubicBezTo>
                      <a:pt x="68952" y="38993"/>
                      <a:pt x="74491" y="39850"/>
                      <a:pt x="79935" y="40803"/>
                    </a:cubicBezTo>
                    <a:cubicBezTo>
                      <a:pt x="83878" y="37755"/>
                      <a:pt x="87726" y="34516"/>
                      <a:pt x="91481" y="31373"/>
                    </a:cubicBezTo>
                    <a:cubicBezTo>
                      <a:pt x="98615" y="25372"/>
                      <a:pt x="106031" y="19086"/>
                      <a:pt x="114761" y="13942"/>
                    </a:cubicBezTo>
                    <a:cubicBezTo>
                      <a:pt x="124711" y="8037"/>
                      <a:pt x="149305" y="-5013"/>
                      <a:pt x="163667" y="2036"/>
                    </a:cubicBezTo>
                    <a:cubicBezTo>
                      <a:pt x="167422" y="3941"/>
                      <a:pt x="172209" y="7941"/>
                      <a:pt x="173335" y="16895"/>
                    </a:cubicBezTo>
                    <a:cubicBezTo>
                      <a:pt x="174086" y="22800"/>
                      <a:pt x="172115" y="28706"/>
                      <a:pt x="167609" y="34040"/>
                    </a:cubicBezTo>
                    <a:cubicBezTo>
                      <a:pt x="156908" y="46803"/>
                      <a:pt x="134567" y="54233"/>
                      <a:pt x="118985" y="54614"/>
                    </a:cubicBezTo>
                    <a:cubicBezTo>
                      <a:pt x="107064" y="54995"/>
                      <a:pt x="95424" y="52899"/>
                      <a:pt x="84065" y="50899"/>
                    </a:cubicBezTo>
                    <a:cubicBezTo>
                      <a:pt x="83408" y="50804"/>
                      <a:pt x="82657" y="50613"/>
                      <a:pt x="82000" y="50518"/>
                    </a:cubicBezTo>
                    <a:cubicBezTo>
                      <a:pt x="79747" y="52042"/>
                      <a:pt x="77307" y="53566"/>
                      <a:pt x="74679" y="55281"/>
                    </a:cubicBezTo>
                    <a:cubicBezTo>
                      <a:pt x="66981" y="60138"/>
                      <a:pt x="55341" y="67377"/>
                      <a:pt x="54215" y="72235"/>
                    </a:cubicBezTo>
                    <a:cubicBezTo>
                      <a:pt x="53746" y="74426"/>
                      <a:pt x="51868" y="75855"/>
                      <a:pt x="49803" y="75855"/>
                    </a:cubicBezTo>
                    <a:close/>
                    <a:moveTo>
                      <a:pt x="92232" y="42898"/>
                    </a:moveTo>
                    <a:cubicBezTo>
                      <a:pt x="101150" y="44422"/>
                      <a:pt x="110161" y="45660"/>
                      <a:pt x="119079" y="45375"/>
                    </a:cubicBezTo>
                    <a:cubicBezTo>
                      <a:pt x="134567" y="44994"/>
                      <a:pt x="153341" y="37183"/>
                      <a:pt x="161039" y="28039"/>
                    </a:cubicBezTo>
                    <a:cubicBezTo>
                      <a:pt x="163855" y="24705"/>
                      <a:pt x="165075" y="21372"/>
                      <a:pt x="164606" y="18133"/>
                    </a:cubicBezTo>
                    <a:cubicBezTo>
                      <a:pt x="163949" y="12894"/>
                      <a:pt x="161602" y="11180"/>
                      <a:pt x="159912" y="10323"/>
                    </a:cubicBezTo>
                    <a:cubicBezTo>
                      <a:pt x="152872" y="6798"/>
                      <a:pt x="137008" y="11370"/>
                      <a:pt x="119548" y="21848"/>
                    </a:cubicBezTo>
                    <a:cubicBezTo>
                      <a:pt x="111475" y="26706"/>
                      <a:pt x="104717" y="32421"/>
                      <a:pt x="97489" y="38421"/>
                    </a:cubicBezTo>
                    <a:cubicBezTo>
                      <a:pt x="95705" y="39850"/>
                      <a:pt x="94016" y="41374"/>
                      <a:pt x="92232" y="42803"/>
                    </a:cubicBezTo>
                    <a:close/>
                  </a:path>
                </a:pathLst>
              </a:custGeom>
              <a:grpFill/>
              <a:ln w="9318" cap="flat">
                <a:noFill/>
                <a:prstDash val="solid"/>
                <a:miter/>
              </a:ln>
            </p:spPr>
            <p:txBody>
              <a:bodyPr rtlCol="0" anchor="ctr"/>
              <a:lstStyle/>
              <a:p>
                <a:endParaRPr lang="en-US" sz="900"/>
              </a:p>
            </p:txBody>
          </p:sp>
          <p:sp>
            <p:nvSpPr>
              <p:cNvPr id="480" name="Freeform 324">
                <a:extLst>
                  <a:ext uri="{FF2B5EF4-FFF2-40B4-BE49-F238E27FC236}">
                    <a16:creationId xmlns:a16="http://schemas.microsoft.com/office/drawing/2014/main" id="{8BB8F92B-6EDB-9E94-7EDA-9B9174603130}"/>
                  </a:ext>
                </a:extLst>
              </p:cNvPr>
              <p:cNvSpPr/>
              <p:nvPr/>
            </p:nvSpPr>
            <p:spPr>
              <a:xfrm>
                <a:off x="1844031" y="2212375"/>
                <a:ext cx="168941" cy="71281"/>
              </a:xfrm>
              <a:custGeom>
                <a:avLst/>
                <a:gdLst>
                  <a:gd name="connsiteX0" fmla="*/ 47524 w 168941"/>
                  <a:gd name="connsiteY0" fmla="*/ 71091 h 71281"/>
                  <a:gd name="connsiteX1" fmla="*/ 47055 w 168941"/>
                  <a:gd name="connsiteY1" fmla="*/ 71091 h 71281"/>
                  <a:gd name="connsiteX2" fmla="*/ 45365 w 168941"/>
                  <a:gd name="connsiteY2" fmla="*/ 68329 h 71281"/>
                  <a:gd name="connsiteX3" fmla="*/ 68833 w 168941"/>
                  <a:gd name="connsiteY3" fmla="*/ 47088 h 71281"/>
                  <a:gd name="connsiteX4" fmla="*/ 72681 w 168941"/>
                  <a:gd name="connsiteY4" fmla="*/ 44707 h 71281"/>
                  <a:gd name="connsiteX5" fmla="*/ 60572 w 168941"/>
                  <a:gd name="connsiteY5" fmla="*/ 43183 h 71281"/>
                  <a:gd name="connsiteX6" fmla="*/ 2654 w 168941"/>
                  <a:gd name="connsiteY6" fmla="*/ 46898 h 71281"/>
                  <a:gd name="connsiteX7" fmla="*/ 26 w 168941"/>
                  <a:gd name="connsiteY7" fmla="*/ 44993 h 71281"/>
                  <a:gd name="connsiteX8" fmla="*/ 1904 w 168941"/>
                  <a:gd name="connsiteY8" fmla="*/ 42326 h 71281"/>
                  <a:gd name="connsiteX9" fmla="*/ 60947 w 168941"/>
                  <a:gd name="connsiteY9" fmla="*/ 38611 h 71281"/>
                  <a:gd name="connsiteX10" fmla="*/ 78219 w 168941"/>
                  <a:gd name="connsiteY10" fmla="*/ 40992 h 71281"/>
                  <a:gd name="connsiteX11" fmla="*/ 78595 w 168941"/>
                  <a:gd name="connsiteY11" fmla="*/ 40706 h 71281"/>
                  <a:gd name="connsiteX12" fmla="*/ 90610 w 168941"/>
                  <a:gd name="connsiteY12" fmla="*/ 30896 h 71281"/>
                  <a:gd name="connsiteX13" fmla="*/ 113514 w 168941"/>
                  <a:gd name="connsiteY13" fmla="*/ 13655 h 71281"/>
                  <a:gd name="connsiteX14" fmla="*/ 160355 w 168941"/>
                  <a:gd name="connsiteY14" fmla="*/ 1844 h 71281"/>
                  <a:gd name="connsiteX15" fmla="*/ 168804 w 168941"/>
                  <a:gd name="connsiteY15" fmla="*/ 14894 h 71281"/>
                  <a:gd name="connsiteX16" fmla="*/ 163641 w 168941"/>
                  <a:gd name="connsiteY16" fmla="*/ 30229 h 71281"/>
                  <a:gd name="connsiteX17" fmla="*/ 116706 w 168941"/>
                  <a:gd name="connsiteY17" fmla="*/ 50041 h 71281"/>
                  <a:gd name="connsiteX18" fmla="*/ 82256 w 168941"/>
                  <a:gd name="connsiteY18" fmla="*/ 46326 h 71281"/>
                  <a:gd name="connsiteX19" fmla="*/ 79252 w 168941"/>
                  <a:gd name="connsiteY19" fmla="*/ 45850 h 71281"/>
                  <a:gd name="connsiteX20" fmla="*/ 71179 w 168941"/>
                  <a:gd name="connsiteY20" fmla="*/ 51089 h 71281"/>
                  <a:gd name="connsiteX21" fmla="*/ 49683 w 168941"/>
                  <a:gd name="connsiteY21" fmla="*/ 69472 h 71281"/>
                  <a:gd name="connsiteX22" fmla="*/ 47430 w 168941"/>
                  <a:gd name="connsiteY22" fmla="*/ 71282 h 71281"/>
                  <a:gd name="connsiteX23" fmla="*/ 84321 w 168941"/>
                  <a:gd name="connsiteY23" fmla="*/ 41945 h 71281"/>
                  <a:gd name="connsiteX24" fmla="*/ 116612 w 168941"/>
                  <a:gd name="connsiteY24" fmla="*/ 45374 h 71281"/>
                  <a:gd name="connsiteX25" fmla="*/ 160168 w 168941"/>
                  <a:gd name="connsiteY25" fmla="*/ 27181 h 71281"/>
                  <a:gd name="connsiteX26" fmla="*/ 164298 w 168941"/>
                  <a:gd name="connsiteY26" fmla="*/ 15465 h 71281"/>
                  <a:gd name="connsiteX27" fmla="*/ 158384 w 168941"/>
                  <a:gd name="connsiteY27" fmla="*/ 5940 h 71281"/>
                  <a:gd name="connsiteX28" fmla="*/ 115861 w 168941"/>
                  <a:gd name="connsiteY28" fmla="*/ 17561 h 71281"/>
                  <a:gd name="connsiteX29" fmla="*/ 93520 w 168941"/>
                  <a:gd name="connsiteY29" fmla="*/ 34420 h 71281"/>
                  <a:gd name="connsiteX30" fmla="*/ 84321 w 168941"/>
                  <a:gd name="connsiteY30" fmla="*/ 42040 h 7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41" h="71281">
                    <a:moveTo>
                      <a:pt x="47524" y="71091"/>
                    </a:moveTo>
                    <a:cubicBezTo>
                      <a:pt x="47524" y="71091"/>
                      <a:pt x="47149" y="71091"/>
                      <a:pt x="47055" y="71091"/>
                    </a:cubicBezTo>
                    <a:cubicBezTo>
                      <a:pt x="45834" y="70805"/>
                      <a:pt x="45084" y="69567"/>
                      <a:pt x="45365" y="68329"/>
                    </a:cubicBezTo>
                    <a:cubicBezTo>
                      <a:pt x="47055" y="60709"/>
                      <a:pt x="58601" y="53470"/>
                      <a:pt x="68833" y="47088"/>
                    </a:cubicBezTo>
                    <a:cubicBezTo>
                      <a:pt x="70147" y="46326"/>
                      <a:pt x="71461" y="45469"/>
                      <a:pt x="72681" y="44707"/>
                    </a:cubicBezTo>
                    <a:cubicBezTo>
                      <a:pt x="68645" y="44040"/>
                      <a:pt x="64515" y="43469"/>
                      <a:pt x="60572" y="43183"/>
                    </a:cubicBezTo>
                    <a:cubicBezTo>
                      <a:pt x="41610" y="41564"/>
                      <a:pt x="23681" y="43469"/>
                      <a:pt x="2654" y="46898"/>
                    </a:cubicBezTo>
                    <a:cubicBezTo>
                      <a:pt x="1340" y="47088"/>
                      <a:pt x="214" y="46231"/>
                      <a:pt x="26" y="44993"/>
                    </a:cubicBezTo>
                    <a:cubicBezTo>
                      <a:pt x="-162" y="43754"/>
                      <a:pt x="683" y="42516"/>
                      <a:pt x="1904" y="42326"/>
                    </a:cubicBezTo>
                    <a:cubicBezTo>
                      <a:pt x="23306" y="38897"/>
                      <a:pt x="41516" y="36896"/>
                      <a:pt x="60947" y="38611"/>
                    </a:cubicBezTo>
                    <a:cubicBezTo>
                      <a:pt x="66674" y="39087"/>
                      <a:pt x="72493" y="40040"/>
                      <a:pt x="78219" y="40992"/>
                    </a:cubicBezTo>
                    <a:cubicBezTo>
                      <a:pt x="78313" y="40992"/>
                      <a:pt x="78501" y="40802"/>
                      <a:pt x="78595" y="40706"/>
                    </a:cubicBezTo>
                    <a:cubicBezTo>
                      <a:pt x="82725" y="37563"/>
                      <a:pt x="86762" y="34229"/>
                      <a:pt x="90610" y="30896"/>
                    </a:cubicBezTo>
                    <a:cubicBezTo>
                      <a:pt x="97650" y="24990"/>
                      <a:pt x="104972" y="18799"/>
                      <a:pt x="113514" y="13655"/>
                    </a:cubicBezTo>
                    <a:cubicBezTo>
                      <a:pt x="123089" y="7940"/>
                      <a:pt x="146932" y="-4728"/>
                      <a:pt x="160355" y="1844"/>
                    </a:cubicBezTo>
                    <a:cubicBezTo>
                      <a:pt x="165049" y="4226"/>
                      <a:pt x="167959" y="8607"/>
                      <a:pt x="168804" y="14894"/>
                    </a:cubicBezTo>
                    <a:cubicBezTo>
                      <a:pt x="169461" y="20132"/>
                      <a:pt x="167771" y="25276"/>
                      <a:pt x="163641" y="30229"/>
                    </a:cubicBezTo>
                    <a:cubicBezTo>
                      <a:pt x="153691" y="42040"/>
                      <a:pt x="132007" y="49565"/>
                      <a:pt x="116706" y="50041"/>
                    </a:cubicBezTo>
                    <a:cubicBezTo>
                      <a:pt x="104972" y="50327"/>
                      <a:pt x="93426" y="48326"/>
                      <a:pt x="82256" y="46326"/>
                    </a:cubicBezTo>
                    <a:cubicBezTo>
                      <a:pt x="81223" y="46136"/>
                      <a:pt x="80285" y="45945"/>
                      <a:pt x="79252" y="45850"/>
                    </a:cubicBezTo>
                    <a:cubicBezTo>
                      <a:pt x="76905" y="47469"/>
                      <a:pt x="74089" y="49184"/>
                      <a:pt x="71179" y="51089"/>
                    </a:cubicBezTo>
                    <a:cubicBezTo>
                      <a:pt x="62168" y="56708"/>
                      <a:pt x="50997" y="63757"/>
                      <a:pt x="49683" y="69472"/>
                    </a:cubicBezTo>
                    <a:cubicBezTo>
                      <a:pt x="49402" y="70520"/>
                      <a:pt x="48557" y="71282"/>
                      <a:pt x="47430" y="71282"/>
                    </a:cubicBezTo>
                    <a:close/>
                    <a:moveTo>
                      <a:pt x="84321" y="41945"/>
                    </a:moveTo>
                    <a:cubicBezTo>
                      <a:pt x="94928" y="43850"/>
                      <a:pt x="105723" y="45659"/>
                      <a:pt x="116612" y="45374"/>
                    </a:cubicBezTo>
                    <a:cubicBezTo>
                      <a:pt x="130599" y="44993"/>
                      <a:pt x="151156" y="37944"/>
                      <a:pt x="160168" y="27181"/>
                    </a:cubicBezTo>
                    <a:cubicBezTo>
                      <a:pt x="163453" y="23276"/>
                      <a:pt x="164767" y="19370"/>
                      <a:pt x="164298" y="15465"/>
                    </a:cubicBezTo>
                    <a:cubicBezTo>
                      <a:pt x="163641" y="10703"/>
                      <a:pt x="161763" y="7559"/>
                      <a:pt x="158384" y="5940"/>
                    </a:cubicBezTo>
                    <a:cubicBezTo>
                      <a:pt x="150499" y="2035"/>
                      <a:pt x="134541" y="6321"/>
                      <a:pt x="115861" y="17561"/>
                    </a:cubicBezTo>
                    <a:cubicBezTo>
                      <a:pt x="107601" y="22514"/>
                      <a:pt x="100748" y="28229"/>
                      <a:pt x="93520" y="34420"/>
                    </a:cubicBezTo>
                    <a:cubicBezTo>
                      <a:pt x="90516" y="36896"/>
                      <a:pt x="87419" y="39468"/>
                      <a:pt x="84321" y="42040"/>
                    </a:cubicBezTo>
                    <a:close/>
                  </a:path>
                </a:pathLst>
              </a:custGeom>
              <a:grpFill/>
              <a:ln w="9318" cap="flat">
                <a:noFill/>
                <a:prstDash val="solid"/>
                <a:miter/>
              </a:ln>
            </p:spPr>
            <p:txBody>
              <a:bodyPr rtlCol="0" anchor="ctr"/>
              <a:lstStyle/>
              <a:p>
                <a:endParaRPr lang="en-US" sz="900"/>
              </a:p>
            </p:txBody>
          </p:sp>
        </p:grpSp>
        <p:grpSp>
          <p:nvGrpSpPr>
            <p:cNvPr id="423" name="Graphic 3409">
              <a:extLst>
                <a:ext uri="{FF2B5EF4-FFF2-40B4-BE49-F238E27FC236}">
                  <a16:creationId xmlns:a16="http://schemas.microsoft.com/office/drawing/2014/main" id="{D8D8E188-FEC8-FC22-B1DD-D293EC91196D}"/>
                </a:ext>
              </a:extLst>
            </p:cNvPr>
            <p:cNvGrpSpPr/>
            <p:nvPr/>
          </p:nvGrpSpPr>
          <p:grpSpPr>
            <a:xfrm>
              <a:off x="2074298" y="1983822"/>
              <a:ext cx="54520" cy="168389"/>
              <a:chOff x="2074298" y="1983822"/>
              <a:chExt cx="54520" cy="168389"/>
            </a:xfrm>
            <a:grpFill/>
          </p:grpSpPr>
          <p:sp>
            <p:nvSpPr>
              <p:cNvPr id="475" name="Freeform 319">
                <a:extLst>
                  <a:ext uri="{FF2B5EF4-FFF2-40B4-BE49-F238E27FC236}">
                    <a16:creationId xmlns:a16="http://schemas.microsoft.com/office/drawing/2014/main" id="{08913CED-4C22-A8EE-D64B-8615B222431A}"/>
                  </a:ext>
                </a:extLst>
              </p:cNvPr>
              <p:cNvSpPr/>
              <p:nvPr/>
            </p:nvSpPr>
            <p:spPr>
              <a:xfrm>
                <a:off x="2074298" y="1983822"/>
                <a:ext cx="54520" cy="168389"/>
              </a:xfrm>
              <a:custGeom>
                <a:avLst/>
                <a:gdLst>
                  <a:gd name="connsiteX0" fmla="*/ 10253 w 54520"/>
                  <a:gd name="connsiteY0" fmla="*/ 168390 h 168389"/>
                  <a:gd name="connsiteX1" fmla="*/ 9408 w 54520"/>
                  <a:gd name="connsiteY1" fmla="*/ 168390 h 168389"/>
                  <a:gd name="connsiteX2" fmla="*/ 3306 w 54520"/>
                  <a:gd name="connsiteY2" fmla="*/ 160484 h 168389"/>
                  <a:gd name="connsiteX3" fmla="*/ 16166 w 54520"/>
                  <a:gd name="connsiteY3" fmla="*/ 105334 h 168389"/>
                  <a:gd name="connsiteX4" fmla="*/ 22362 w 54520"/>
                  <a:gd name="connsiteY4" fmla="*/ 92285 h 168389"/>
                  <a:gd name="connsiteX5" fmla="*/ 16730 w 54520"/>
                  <a:gd name="connsiteY5" fmla="*/ 81426 h 168389"/>
                  <a:gd name="connsiteX6" fmla="*/ 5090 w 54520"/>
                  <a:gd name="connsiteY6" fmla="*/ 55995 h 168389"/>
                  <a:gd name="connsiteX7" fmla="*/ 5747 w 54520"/>
                  <a:gd name="connsiteY7" fmla="*/ 7703 h 168389"/>
                  <a:gd name="connsiteX8" fmla="*/ 26398 w 54520"/>
                  <a:gd name="connsiteY8" fmla="*/ 178 h 168389"/>
                  <a:gd name="connsiteX9" fmla="*/ 45360 w 54520"/>
                  <a:gd name="connsiteY9" fmla="*/ 12465 h 168389"/>
                  <a:gd name="connsiteX10" fmla="*/ 51743 w 54520"/>
                  <a:gd name="connsiteY10" fmla="*/ 61424 h 168389"/>
                  <a:gd name="connsiteX11" fmla="*/ 38038 w 54520"/>
                  <a:gd name="connsiteY11" fmla="*/ 92475 h 168389"/>
                  <a:gd name="connsiteX12" fmla="*/ 37850 w 54520"/>
                  <a:gd name="connsiteY12" fmla="*/ 92856 h 168389"/>
                  <a:gd name="connsiteX13" fmla="*/ 40103 w 54520"/>
                  <a:gd name="connsiteY13" fmla="*/ 99143 h 168389"/>
                  <a:gd name="connsiteX14" fmla="*/ 50335 w 54520"/>
                  <a:gd name="connsiteY14" fmla="*/ 119812 h 168389"/>
                  <a:gd name="connsiteX15" fmla="*/ 53902 w 54520"/>
                  <a:gd name="connsiteY15" fmla="*/ 129147 h 168389"/>
                  <a:gd name="connsiteX16" fmla="*/ 44703 w 54520"/>
                  <a:gd name="connsiteY16" fmla="*/ 132766 h 168389"/>
                  <a:gd name="connsiteX17" fmla="*/ 29214 w 54520"/>
                  <a:gd name="connsiteY17" fmla="*/ 110382 h 168389"/>
                  <a:gd name="connsiteX18" fmla="*/ 29027 w 54520"/>
                  <a:gd name="connsiteY18" fmla="*/ 110763 h 168389"/>
                  <a:gd name="connsiteX19" fmla="*/ 17105 w 54520"/>
                  <a:gd name="connsiteY19" fmla="*/ 162103 h 168389"/>
                  <a:gd name="connsiteX20" fmla="*/ 10159 w 54520"/>
                  <a:gd name="connsiteY20" fmla="*/ 168390 h 168389"/>
                  <a:gd name="connsiteX21" fmla="*/ 23019 w 54520"/>
                  <a:gd name="connsiteY21" fmla="*/ 14180 h 168389"/>
                  <a:gd name="connsiteX22" fmla="*/ 16730 w 54520"/>
                  <a:gd name="connsiteY22" fmla="*/ 16656 h 168389"/>
                  <a:gd name="connsiteX23" fmla="*/ 18513 w 54520"/>
                  <a:gd name="connsiteY23" fmla="*/ 51518 h 168389"/>
                  <a:gd name="connsiteX24" fmla="*/ 29120 w 54520"/>
                  <a:gd name="connsiteY24" fmla="*/ 74568 h 168389"/>
                  <a:gd name="connsiteX25" fmla="*/ 30435 w 54520"/>
                  <a:gd name="connsiteY25" fmla="*/ 76950 h 168389"/>
                  <a:gd name="connsiteX26" fmla="*/ 38414 w 54520"/>
                  <a:gd name="connsiteY26" fmla="*/ 57519 h 168389"/>
                  <a:gd name="connsiteX27" fmla="*/ 33908 w 54520"/>
                  <a:gd name="connsiteY27" fmla="*/ 20371 h 168389"/>
                  <a:gd name="connsiteX28" fmla="*/ 25084 w 54520"/>
                  <a:gd name="connsiteY28" fmla="*/ 14275 h 168389"/>
                  <a:gd name="connsiteX29" fmla="*/ 23019 w 54520"/>
                  <a:gd name="connsiteY29" fmla="*/ 14180 h 1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520" h="168389">
                    <a:moveTo>
                      <a:pt x="10253" y="168390"/>
                    </a:moveTo>
                    <a:cubicBezTo>
                      <a:pt x="10253" y="168390"/>
                      <a:pt x="9689" y="168390"/>
                      <a:pt x="9408" y="168390"/>
                    </a:cubicBezTo>
                    <a:cubicBezTo>
                      <a:pt x="5559" y="167913"/>
                      <a:pt x="2837" y="164389"/>
                      <a:pt x="3306" y="160484"/>
                    </a:cubicBezTo>
                    <a:cubicBezTo>
                      <a:pt x="5747" y="140005"/>
                      <a:pt x="8845" y="122860"/>
                      <a:pt x="16166" y="105334"/>
                    </a:cubicBezTo>
                    <a:cubicBezTo>
                      <a:pt x="18044" y="100953"/>
                      <a:pt x="20203" y="96571"/>
                      <a:pt x="22362" y="92285"/>
                    </a:cubicBezTo>
                    <a:cubicBezTo>
                      <a:pt x="20578" y="88570"/>
                      <a:pt x="18701" y="85046"/>
                      <a:pt x="16730" y="81426"/>
                    </a:cubicBezTo>
                    <a:cubicBezTo>
                      <a:pt x="12506" y="73521"/>
                      <a:pt x="8094" y="65329"/>
                      <a:pt x="5090" y="55995"/>
                    </a:cubicBezTo>
                    <a:cubicBezTo>
                      <a:pt x="1053" y="43422"/>
                      <a:pt x="-4297" y="20371"/>
                      <a:pt x="5747" y="7703"/>
                    </a:cubicBezTo>
                    <a:cubicBezTo>
                      <a:pt x="9032" y="3607"/>
                      <a:pt x="15228" y="-965"/>
                      <a:pt x="26398" y="178"/>
                    </a:cubicBezTo>
                    <a:cubicBezTo>
                      <a:pt x="34002" y="1035"/>
                      <a:pt x="40573" y="5226"/>
                      <a:pt x="45360" y="12465"/>
                    </a:cubicBezTo>
                    <a:cubicBezTo>
                      <a:pt x="54559" y="26277"/>
                      <a:pt x="55592" y="47517"/>
                      <a:pt x="51743" y="61424"/>
                    </a:cubicBezTo>
                    <a:cubicBezTo>
                      <a:pt x="48739" y="72473"/>
                      <a:pt x="43295" y="82665"/>
                      <a:pt x="38038" y="92475"/>
                    </a:cubicBezTo>
                    <a:cubicBezTo>
                      <a:pt x="38038" y="92571"/>
                      <a:pt x="37850" y="92761"/>
                      <a:pt x="37850" y="92856"/>
                    </a:cubicBezTo>
                    <a:cubicBezTo>
                      <a:pt x="38601" y="94857"/>
                      <a:pt x="39352" y="96952"/>
                      <a:pt x="40103" y="99143"/>
                    </a:cubicBezTo>
                    <a:cubicBezTo>
                      <a:pt x="42450" y="105810"/>
                      <a:pt x="46674" y="118193"/>
                      <a:pt x="50335" y="119812"/>
                    </a:cubicBezTo>
                    <a:cubicBezTo>
                      <a:pt x="53902" y="121431"/>
                      <a:pt x="55498" y="125622"/>
                      <a:pt x="53902" y="129147"/>
                    </a:cubicBezTo>
                    <a:cubicBezTo>
                      <a:pt x="52306" y="132766"/>
                      <a:pt x="48176" y="134385"/>
                      <a:pt x="44703" y="132766"/>
                    </a:cubicBezTo>
                    <a:cubicBezTo>
                      <a:pt x="37193" y="129432"/>
                      <a:pt x="32781" y="120003"/>
                      <a:pt x="29214" y="110382"/>
                    </a:cubicBezTo>
                    <a:cubicBezTo>
                      <a:pt x="29214" y="110478"/>
                      <a:pt x="29120" y="110668"/>
                      <a:pt x="29027" y="110763"/>
                    </a:cubicBezTo>
                    <a:cubicBezTo>
                      <a:pt x="22362" y="126765"/>
                      <a:pt x="19452" y="142863"/>
                      <a:pt x="17105" y="162103"/>
                    </a:cubicBezTo>
                    <a:cubicBezTo>
                      <a:pt x="16636" y="165723"/>
                      <a:pt x="13632" y="168390"/>
                      <a:pt x="10159" y="168390"/>
                    </a:cubicBezTo>
                    <a:close/>
                    <a:moveTo>
                      <a:pt x="23019" y="14180"/>
                    </a:moveTo>
                    <a:cubicBezTo>
                      <a:pt x="18701" y="14180"/>
                      <a:pt x="17293" y="15894"/>
                      <a:pt x="16730" y="16656"/>
                    </a:cubicBezTo>
                    <a:cubicBezTo>
                      <a:pt x="12599" y="21800"/>
                      <a:pt x="13350" y="35516"/>
                      <a:pt x="18513" y="51518"/>
                    </a:cubicBezTo>
                    <a:cubicBezTo>
                      <a:pt x="21142" y="59614"/>
                      <a:pt x="24990" y="66853"/>
                      <a:pt x="29120" y="74568"/>
                    </a:cubicBezTo>
                    <a:cubicBezTo>
                      <a:pt x="29590" y="75426"/>
                      <a:pt x="29965" y="76188"/>
                      <a:pt x="30435" y="76950"/>
                    </a:cubicBezTo>
                    <a:cubicBezTo>
                      <a:pt x="33720" y="70473"/>
                      <a:pt x="36630" y="64091"/>
                      <a:pt x="38414" y="57519"/>
                    </a:cubicBezTo>
                    <a:cubicBezTo>
                      <a:pt x="41699" y="45422"/>
                      <a:pt x="39728" y="29134"/>
                      <a:pt x="33908" y="20371"/>
                    </a:cubicBezTo>
                    <a:cubicBezTo>
                      <a:pt x="31373" y="16656"/>
                      <a:pt x="28463" y="14656"/>
                      <a:pt x="25084" y="14275"/>
                    </a:cubicBezTo>
                    <a:cubicBezTo>
                      <a:pt x="24333" y="14275"/>
                      <a:pt x="23676" y="14180"/>
                      <a:pt x="23019" y="14180"/>
                    </a:cubicBezTo>
                    <a:close/>
                  </a:path>
                </a:pathLst>
              </a:custGeom>
              <a:grpFill/>
              <a:ln w="9318" cap="flat">
                <a:noFill/>
                <a:prstDash val="solid"/>
                <a:miter/>
              </a:ln>
            </p:spPr>
            <p:txBody>
              <a:bodyPr rtlCol="0" anchor="ctr"/>
              <a:lstStyle/>
              <a:p>
                <a:endParaRPr lang="en-US" sz="900"/>
              </a:p>
            </p:txBody>
          </p:sp>
          <p:sp>
            <p:nvSpPr>
              <p:cNvPr id="476" name="Freeform 320">
                <a:extLst>
                  <a:ext uri="{FF2B5EF4-FFF2-40B4-BE49-F238E27FC236}">
                    <a16:creationId xmlns:a16="http://schemas.microsoft.com/office/drawing/2014/main" id="{C8BA94C2-9D74-49F0-B8E3-C102A14CD359}"/>
                  </a:ext>
                </a:extLst>
              </p:cNvPr>
              <p:cNvSpPr/>
              <p:nvPr/>
            </p:nvSpPr>
            <p:spPr>
              <a:xfrm>
                <a:off x="2077859" y="1987243"/>
                <a:ext cx="47438" cy="161349"/>
              </a:xfrm>
              <a:custGeom>
                <a:avLst/>
                <a:gdLst>
                  <a:gd name="connsiteX0" fmla="*/ 6692 w 47438"/>
                  <a:gd name="connsiteY0" fmla="*/ 161350 h 161349"/>
                  <a:gd name="connsiteX1" fmla="*/ 6222 w 47438"/>
                  <a:gd name="connsiteY1" fmla="*/ 161350 h 161349"/>
                  <a:gd name="connsiteX2" fmla="*/ 3219 w 47438"/>
                  <a:gd name="connsiteY2" fmla="*/ 157349 h 161349"/>
                  <a:gd name="connsiteX3" fmla="*/ 15797 w 47438"/>
                  <a:gd name="connsiteY3" fmla="*/ 103152 h 161349"/>
                  <a:gd name="connsiteX4" fmla="*/ 22743 w 47438"/>
                  <a:gd name="connsiteY4" fmla="*/ 88769 h 161349"/>
                  <a:gd name="connsiteX5" fmla="*/ 16266 w 47438"/>
                  <a:gd name="connsiteY5" fmla="*/ 76196 h 161349"/>
                  <a:gd name="connsiteX6" fmla="*/ 4908 w 47438"/>
                  <a:gd name="connsiteY6" fmla="*/ 51336 h 161349"/>
                  <a:gd name="connsiteX7" fmla="*/ 4908 w 47438"/>
                  <a:gd name="connsiteY7" fmla="*/ 6378 h 161349"/>
                  <a:gd name="connsiteX8" fmla="*/ 22556 w 47438"/>
                  <a:gd name="connsiteY8" fmla="*/ 187 h 161349"/>
                  <a:gd name="connsiteX9" fmla="*/ 38983 w 47438"/>
                  <a:gd name="connsiteY9" fmla="*/ 10855 h 161349"/>
                  <a:gd name="connsiteX10" fmla="*/ 44897 w 47438"/>
                  <a:gd name="connsiteY10" fmla="*/ 56861 h 161349"/>
                  <a:gd name="connsiteX11" fmla="*/ 31473 w 47438"/>
                  <a:gd name="connsiteY11" fmla="*/ 87150 h 161349"/>
                  <a:gd name="connsiteX12" fmla="*/ 30535 w 47438"/>
                  <a:gd name="connsiteY12" fmla="*/ 88960 h 161349"/>
                  <a:gd name="connsiteX13" fmla="*/ 33257 w 47438"/>
                  <a:gd name="connsiteY13" fmla="*/ 96675 h 161349"/>
                  <a:gd name="connsiteX14" fmla="*/ 45366 w 47438"/>
                  <a:gd name="connsiteY14" fmla="*/ 119440 h 161349"/>
                  <a:gd name="connsiteX15" fmla="*/ 47149 w 47438"/>
                  <a:gd name="connsiteY15" fmla="*/ 124107 h 161349"/>
                  <a:gd name="connsiteX16" fmla="*/ 42550 w 47438"/>
                  <a:gd name="connsiteY16" fmla="*/ 125917 h 161349"/>
                  <a:gd name="connsiteX17" fmla="*/ 26592 w 47438"/>
                  <a:gd name="connsiteY17" fmla="*/ 99056 h 161349"/>
                  <a:gd name="connsiteX18" fmla="*/ 26029 w 47438"/>
                  <a:gd name="connsiteY18" fmla="*/ 97437 h 161349"/>
                  <a:gd name="connsiteX19" fmla="*/ 22180 w 47438"/>
                  <a:gd name="connsiteY19" fmla="*/ 105819 h 161349"/>
                  <a:gd name="connsiteX20" fmla="*/ 10071 w 47438"/>
                  <a:gd name="connsiteY20" fmla="*/ 158207 h 161349"/>
                  <a:gd name="connsiteX21" fmla="*/ 6598 w 47438"/>
                  <a:gd name="connsiteY21" fmla="*/ 161350 h 161349"/>
                  <a:gd name="connsiteX22" fmla="*/ 19458 w 47438"/>
                  <a:gd name="connsiteY22" fmla="*/ 7140 h 161349"/>
                  <a:gd name="connsiteX23" fmla="*/ 10446 w 47438"/>
                  <a:gd name="connsiteY23" fmla="*/ 10855 h 161349"/>
                  <a:gd name="connsiteX24" fmla="*/ 11573 w 47438"/>
                  <a:gd name="connsiteY24" fmla="*/ 49050 h 161349"/>
                  <a:gd name="connsiteX25" fmla="*/ 22462 w 47438"/>
                  <a:gd name="connsiteY25" fmla="*/ 72672 h 161349"/>
                  <a:gd name="connsiteX26" fmla="*/ 26874 w 47438"/>
                  <a:gd name="connsiteY26" fmla="*/ 81054 h 161349"/>
                  <a:gd name="connsiteX27" fmla="*/ 38232 w 47438"/>
                  <a:gd name="connsiteY27" fmla="*/ 54956 h 161349"/>
                  <a:gd name="connsiteX28" fmla="*/ 33257 w 47438"/>
                  <a:gd name="connsiteY28" fmla="*/ 14855 h 161349"/>
                  <a:gd name="connsiteX29" fmla="*/ 21899 w 47438"/>
                  <a:gd name="connsiteY29" fmla="*/ 7235 h 161349"/>
                  <a:gd name="connsiteX30" fmla="*/ 19458 w 47438"/>
                  <a:gd name="connsiteY30" fmla="*/ 7140 h 1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438" h="161349">
                    <a:moveTo>
                      <a:pt x="6692" y="161350"/>
                    </a:moveTo>
                    <a:cubicBezTo>
                      <a:pt x="6692" y="161350"/>
                      <a:pt x="6410" y="161350"/>
                      <a:pt x="6222" y="161350"/>
                    </a:cubicBezTo>
                    <a:cubicBezTo>
                      <a:pt x="4345" y="161159"/>
                      <a:pt x="2937" y="159350"/>
                      <a:pt x="3219" y="157349"/>
                    </a:cubicBezTo>
                    <a:cubicBezTo>
                      <a:pt x="5659" y="137252"/>
                      <a:pt x="8663" y="120297"/>
                      <a:pt x="15797" y="103152"/>
                    </a:cubicBezTo>
                    <a:cubicBezTo>
                      <a:pt x="17768" y="98294"/>
                      <a:pt x="20209" y="93532"/>
                      <a:pt x="22743" y="88769"/>
                    </a:cubicBezTo>
                    <a:cubicBezTo>
                      <a:pt x="20772" y="84483"/>
                      <a:pt x="18519" y="80292"/>
                      <a:pt x="16266" y="76196"/>
                    </a:cubicBezTo>
                    <a:cubicBezTo>
                      <a:pt x="12136" y="68386"/>
                      <a:pt x="7818" y="60385"/>
                      <a:pt x="4908" y="51336"/>
                    </a:cubicBezTo>
                    <a:cubicBezTo>
                      <a:pt x="1810" y="41716"/>
                      <a:pt x="-4385" y="18189"/>
                      <a:pt x="4908" y="6378"/>
                    </a:cubicBezTo>
                    <a:cubicBezTo>
                      <a:pt x="8851" y="1425"/>
                      <a:pt x="14764" y="-670"/>
                      <a:pt x="22556" y="187"/>
                    </a:cubicBezTo>
                    <a:cubicBezTo>
                      <a:pt x="29127" y="854"/>
                      <a:pt x="34759" y="4568"/>
                      <a:pt x="38983" y="10855"/>
                    </a:cubicBezTo>
                    <a:cubicBezTo>
                      <a:pt x="47525" y="23618"/>
                      <a:pt x="48370" y="44097"/>
                      <a:pt x="44897" y="56861"/>
                    </a:cubicBezTo>
                    <a:cubicBezTo>
                      <a:pt x="41987" y="67529"/>
                      <a:pt x="36636" y="77530"/>
                      <a:pt x="31473" y="87150"/>
                    </a:cubicBezTo>
                    <a:cubicBezTo>
                      <a:pt x="31098" y="87722"/>
                      <a:pt x="30816" y="88388"/>
                      <a:pt x="30535" y="88960"/>
                    </a:cubicBezTo>
                    <a:cubicBezTo>
                      <a:pt x="31473" y="91246"/>
                      <a:pt x="32318" y="93913"/>
                      <a:pt x="33257" y="96675"/>
                    </a:cubicBezTo>
                    <a:cubicBezTo>
                      <a:pt x="36261" y="105343"/>
                      <a:pt x="40391" y="117154"/>
                      <a:pt x="45366" y="119440"/>
                    </a:cubicBezTo>
                    <a:cubicBezTo>
                      <a:pt x="47149" y="120202"/>
                      <a:pt x="47900" y="122297"/>
                      <a:pt x="47149" y="124107"/>
                    </a:cubicBezTo>
                    <a:cubicBezTo>
                      <a:pt x="46399" y="125917"/>
                      <a:pt x="44333" y="126679"/>
                      <a:pt x="42550" y="125917"/>
                    </a:cubicBezTo>
                    <a:cubicBezTo>
                      <a:pt x="34759" y="122393"/>
                      <a:pt x="30441" y="110010"/>
                      <a:pt x="26592" y="99056"/>
                    </a:cubicBezTo>
                    <a:cubicBezTo>
                      <a:pt x="26404" y="98485"/>
                      <a:pt x="26217" y="98009"/>
                      <a:pt x="26029" y="97437"/>
                    </a:cubicBezTo>
                    <a:cubicBezTo>
                      <a:pt x="24621" y="100199"/>
                      <a:pt x="23307" y="102962"/>
                      <a:pt x="22180" y="105819"/>
                    </a:cubicBezTo>
                    <a:cubicBezTo>
                      <a:pt x="15328" y="122202"/>
                      <a:pt x="12418" y="138585"/>
                      <a:pt x="10071" y="158207"/>
                    </a:cubicBezTo>
                    <a:cubicBezTo>
                      <a:pt x="9883" y="160016"/>
                      <a:pt x="8381" y="161350"/>
                      <a:pt x="6598" y="161350"/>
                    </a:cubicBezTo>
                    <a:close/>
                    <a:moveTo>
                      <a:pt x="19458" y="7140"/>
                    </a:moveTo>
                    <a:cubicBezTo>
                      <a:pt x="15422" y="7140"/>
                      <a:pt x="12512" y="8378"/>
                      <a:pt x="10446" y="10855"/>
                    </a:cubicBezTo>
                    <a:cubicBezTo>
                      <a:pt x="5565" y="17046"/>
                      <a:pt x="5941" y="31715"/>
                      <a:pt x="11573" y="49050"/>
                    </a:cubicBezTo>
                    <a:cubicBezTo>
                      <a:pt x="14295" y="57432"/>
                      <a:pt x="18238" y="64862"/>
                      <a:pt x="22462" y="72672"/>
                    </a:cubicBezTo>
                    <a:cubicBezTo>
                      <a:pt x="23964" y="75434"/>
                      <a:pt x="25372" y="78197"/>
                      <a:pt x="26874" y="81054"/>
                    </a:cubicBezTo>
                    <a:cubicBezTo>
                      <a:pt x="31379" y="72577"/>
                      <a:pt x="35791" y="63909"/>
                      <a:pt x="38232" y="54956"/>
                    </a:cubicBezTo>
                    <a:cubicBezTo>
                      <a:pt x="41799" y="41906"/>
                      <a:pt x="39640" y="24380"/>
                      <a:pt x="33257" y="14855"/>
                    </a:cubicBezTo>
                    <a:cubicBezTo>
                      <a:pt x="30159" y="10283"/>
                      <a:pt x="26310" y="7712"/>
                      <a:pt x="21899" y="7235"/>
                    </a:cubicBezTo>
                    <a:cubicBezTo>
                      <a:pt x="21054" y="7235"/>
                      <a:pt x="20209" y="7140"/>
                      <a:pt x="19458" y="7140"/>
                    </a:cubicBezTo>
                    <a:close/>
                  </a:path>
                </a:pathLst>
              </a:custGeom>
              <a:grpFill/>
              <a:ln w="9318" cap="flat">
                <a:noFill/>
                <a:prstDash val="solid"/>
                <a:miter/>
              </a:ln>
            </p:spPr>
            <p:txBody>
              <a:bodyPr rtlCol="0" anchor="ctr"/>
              <a:lstStyle/>
              <a:p>
                <a:endParaRPr lang="en-US" sz="900"/>
              </a:p>
            </p:txBody>
          </p:sp>
          <p:sp>
            <p:nvSpPr>
              <p:cNvPr id="477" name="Freeform 321">
                <a:extLst>
                  <a:ext uri="{FF2B5EF4-FFF2-40B4-BE49-F238E27FC236}">
                    <a16:creationId xmlns:a16="http://schemas.microsoft.com/office/drawing/2014/main" id="{A73FE9CE-DA39-671A-423D-86E4B45F0645}"/>
                  </a:ext>
                </a:extLst>
              </p:cNvPr>
              <p:cNvSpPr/>
              <p:nvPr/>
            </p:nvSpPr>
            <p:spPr>
              <a:xfrm>
                <a:off x="2080743" y="1988224"/>
                <a:ext cx="45744" cy="159511"/>
              </a:xfrm>
              <a:custGeom>
                <a:avLst/>
                <a:gdLst>
                  <a:gd name="connsiteX0" fmla="*/ 5686 w 45744"/>
                  <a:gd name="connsiteY0" fmla="*/ 159511 h 159511"/>
                  <a:gd name="connsiteX1" fmla="*/ 5404 w 45744"/>
                  <a:gd name="connsiteY1" fmla="*/ 159511 h 159511"/>
                  <a:gd name="connsiteX2" fmla="*/ 3151 w 45744"/>
                  <a:gd name="connsiteY2" fmla="*/ 156558 h 159511"/>
                  <a:gd name="connsiteX3" fmla="*/ 15730 w 45744"/>
                  <a:gd name="connsiteY3" fmla="*/ 102552 h 159511"/>
                  <a:gd name="connsiteX4" fmla="*/ 22770 w 45744"/>
                  <a:gd name="connsiteY4" fmla="*/ 87883 h 159511"/>
                  <a:gd name="connsiteX5" fmla="*/ 22770 w 45744"/>
                  <a:gd name="connsiteY5" fmla="*/ 87883 h 159511"/>
                  <a:gd name="connsiteX6" fmla="*/ 16105 w 45744"/>
                  <a:gd name="connsiteY6" fmla="*/ 74834 h 159511"/>
                  <a:gd name="connsiteX7" fmla="*/ 4841 w 45744"/>
                  <a:gd name="connsiteY7" fmla="*/ 50164 h 159511"/>
                  <a:gd name="connsiteX8" fmla="*/ 4841 w 45744"/>
                  <a:gd name="connsiteY8" fmla="*/ 6063 h 159511"/>
                  <a:gd name="connsiteX9" fmla="*/ 21644 w 45744"/>
                  <a:gd name="connsiteY9" fmla="*/ 158 h 159511"/>
                  <a:gd name="connsiteX10" fmla="*/ 37414 w 45744"/>
                  <a:gd name="connsiteY10" fmla="*/ 10540 h 159511"/>
                  <a:gd name="connsiteX11" fmla="*/ 43234 w 45744"/>
                  <a:gd name="connsiteY11" fmla="*/ 55784 h 159511"/>
                  <a:gd name="connsiteX12" fmla="*/ 29904 w 45744"/>
                  <a:gd name="connsiteY12" fmla="*/ 85883 h 159511"/>
                  <a:gd name="connsiteX13" fmla="*/ 28684 w 45744"/>
                  <a:gd name="connsiteY13" fmla="*/ 88169 h 159511"/>
                  <a:gd name="connsiteX14" fmla="*/ 31594 w 45744"/>
                  <a:gd name="connsiteY14" fmla="*/ 96265 h 159511"/>
                  <a:gd name="connsiteX15" fmla="*/ 44172 w 45744"/>
                  <a:gd name="connsiteY15" fmla="*/ 119411 h 159511"/>
                  <a:gd name="connsiteX16" fmla="*/ 45487 w 45744"/>
                  <a:gd name="connsiteY16" fmla="*/ 122935 h 159511"/>
                  <a:gd name="connsiteX17" fmla="*/ 42013 w 45744"/>
                  <a:gd name="connsiteY17" fmla="*/ 124269 h 159511"/>
                  <a:gd name="connsiteX18" fmla="*/ 26619 w 45744"/>
                  <a:gd name="connsiteY18" fmla="*/ 97980 h 159511"/>
                  <a:gd name="connsiteX19" fmla="*/ 25305 w 45744"/>
                  <a:gd name="connsiteY19" fmla="*/ 94360 h 159511"/>
                  <a:gd name="connsiteX20" fmla="*/ 20517 w 45744"/>
                  <a:gd name="connsiteY20" fmla="*/ 104552 h 159511"/>
                  <a:gd name="connsiteX21" fmla="*/ 8314 w 45744"/>
                  <a:gd name="connsiteY21" fmla="*/ 157130 h 159511"/>
                  <a:gd name="connsiteX22" fmla="*/ 5686 w 45744"/>
                  <a:gd name="connsiteY22" fmla="*/ 159511 h 159511"/>
                  <a:gd name="connsiteX23" fmla="*/ 18358 w 45744"/>
                  <a:gd name="connsiteY23" fmla="*/ 5301 h 159511"/>
                  <a:gd name="connsiteX24" fmla="*/ 8690 w 45744"/>
                  <a:gd name="connsiteY24" fmla="*/ 9397 h 159511"/>
                  <a:gd name="connsiteX25" fmla="*/ 9722 w 45744"/>
                  <a:gd name="connsiteY25" fmla="*/ 48450 h 159511"/>
                  <a:gd name="connsiteX26" fmla="*/ 20611 w 45744"/>
                  <a:gd name="connsiteY26" fmla="*/ 72262 h 159511"/>
                  <a:gd name="connsiteX27" fmla="*/ 25774 w 45744"/>
                  <a:gd name="connsiteY27" fmla="*/ 82073 h 159511"/>
                  <a:gd name="connsiteX28" fmla="*/ 37977 w 45744"/>
                  <a:gd name="connsiteY28" fmla="*/ 54260 h 159511"/>
                  <a:gd name="connsiteX29" fmla="*/ 32908 w 45744"/>
                  <a:gd name="connsiteY29" fmla="*/ 13398 h 159511"/>
                  <a:gd name="connsiteX30" fmla="*/ 20893 w 45744"/>
                  <a:gd name="connsiteY30" fmla="*/ 5397 h 159511"/>
                  <a:gd name="connsiteX31" fmla="*/ 18358 w 45744"/>
                  <a:gd name="connsiteY31" fmla="*/ 5301 h 15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744" h="159511">
                    <a:moveTo>
                      <a:pt x="5686" y="159511"/>
                    </a:moveTo>
                    <a:cubicBezTo>
                      <a:pt x="5686" y="159511"/>
                      <a:pt x="5498" y="159511"/>
                      <a:pt x="5404" y="159511"/>
                    </a:cubicBezTo>
                    <a:cubicBezTo>
                      <a:pt x="3996" y="159321"/>
                      <a:pt x="2964" y="157987"/>
                      <a:pt x="3151" y="156558"/>
                    </a:cubicBezTo>
                    <a:cubicBezTo>
                      <a:pt x="5592" y="136461"/>
                      <a:pt x="8596" y="119601"/>
                      <a:pt x="15730" y="102552"/>
                    </a:cubicBezTo>
                    <a:cubicBezTo>
                      <a:pt x="17795" y="97599"/>
                      <a:pt x="20236" y="92646"/>
                      <a:pt x="22770" y="87883"/>
                    </a:cubicBezTo>
                    <a:cubicBezTo>
                      <a:pt x="22770" y="87883"/>
                      <a:pt x="22770" y="87883"/>
                      <a:pt x="22770" y="87883"/>
                    </a:cubicBezTo>
                    <a:cubicBezTo>
                      <a:pt x="20705" y="83406"/>
                      <a:pt x="18452" y="79120"/>
                      <a:pt x="16105" y="74834"/>
                    </a:cubicBezTo>
                    <a:cubicBezTo>
                      <a:pt x="11975" y="67119"/>
                      <a:pt x="7657" y="59118"/>
                      <a:pt x="4841" y="50164"/>
                    </a:cubicBezTo>
                    <a:cubicBezTo>
                      <a:pt x="1837" y="40734"/>
                      <a:pt x="-4358" y="17493"/>
                      <a:pt x="4841" y="6063"/>
                    </a:cubicBezTo>
                    <a:cubicBezTo>
                      <a:pt x="8596" y="1396"/>
                      <a:pt x="14228" y="-604"/>
                      <a:pt x="21644" y="158"/>
                    </a:cubicBezTo>
                    <a:cubicBezTo>
                      <a:pt x="27933" y="825"/>
                      <a:pt x="33377" y="4444"/>
                      <a:pt x="37414" y="10540"/>
                    </a:cubicBezTo>
                    <a:cubicBezTo>
                      <a:pt x="45768" y="23113"/>
                      <a:pt x="46707" y="43211"/>
                      <a:pt x="43234" y="55784"/>
                    </a:cubicBezTo>
                    <a:cubicBezTo>
                      <a:pt x="40324" y="66357"/>
                      <a:pt x="35067" y="76263"/>
                      <a:pt x="29904" y="85883"/>
                    </a:cubicBezTo>
                    <a:cubicBezTo>
                      <a:pt x="29529" y="86645"/>
                      <a:pt x="29059" y="87407"/>
                      <a:pt x="28684" y="88169"/>
                    </a:cubicBezTo>
                    <a:cubicBezTo>
                      <a:pt x="29623" y="90550"/>
                      <a:pt x="30655" y="93408"/>
                      <a:pt x="31594" y="96265"/>
                    </a:cubicBezTo>
                    <a:cubicBezTo>
                      <a:pt x="34785" y="105504"/>
                      <a:pt x="38822" y="117030"/>
                      <a:pt x="44172" y="119411"/>
                    </a:cubicBezTo>
                    <a:cubicBezTo>
                      <a:pt x="45487" y="119982"/>
                      <a:pt x="46144" y="121602"/>
                      <a:pt x="45487" y="122935"/>
                    </a:cubicBezTo>
                    <a:cubicBezTo>
                      <a:pt x="44923" y="124269"/>
                      <a:pt x="43328" y="124840"/>
                      <a:pt x="42013" y="124269"/>
                    </a:cubicBezTo>
                    <a:cubicBezTo>
                      <a:pt x="34598" y="120935"/>
                      <a:pt x="30374" y="108743"/>
                      <a:pt x="26619" y="97980"/>
                    </a:cubicBezTo>
                    <a:cubicBezTo>
                      <a:pt x="26149" y="96741"/>
                      <a:pt x="25774" y="95503"/>
                      <a:pt x="25305" y="94360"/>
                    </a:cubicBezTo>
                    <a:cubicBezTo>
                      <a:pt x="23615" y="97789"/>
                      <a:pt x="21925" y="101218"/>
                      <a:pt x="20517" y="104552"/>
                    </a:cubicBezTo>
                    <a:cubicBezTo>
                      <a:pt x="13665" y="121125"/>
                      <a:pt x="10661" y="137508"/>
                      <a:pt x="8314" y="157130"/>
                    </a:cubicBezTo>
                    <a:cubicBezTo>
                      <a:pt x="8127" y="158463"/>
                      <a:pt x="7000" y="159511"/>
                      <a:pt x="5686" y="159511"/>
                    </a:cubicBezTo>
                    <a:close/>
                    <a:moveTo>
                      <a:pt x="18358" y="5301"/>
                    </a:moveTo>
                    <a:cubicBezTo>
                      <a:pt x="14040" y="5301"/>
                      <a:pt x="10849" y="6635"/>
                      <a:pt x="8690" y="9397"/>
                    </a:cubicBezTo>
                    <a:cubicBezTo>
                      <a:pt x="3527" y="15874"/>
                      <a:pt x="3902" y="30447"/>
                      <a:pt x="9722" y="48450"/>
                    </a:cubicBezTo>
                    <a:cubicBezTo>
                      <a:pt x="12444" y="56927"/>
                      <a:pt x="16387" y="64356"/>
                      <a:pt x="20611" y="72262"/>
                    </a:cubicBezTo>
                    <a:cubicBezTo>
                      <a:pt x="22395" y="75501"/>
                      <a:pt x="24084" y="78739"/>
                      <a:pt x="25774" y="82073"/>
                    </a:cubicBezTo>
                    <a:cubicBezTo>
                      <a:pt x="30561" y="73119"/>
                      <a:pt x="35349" y="63880"/>
                      <a:pt x="37977" y="54260"/>
                    </a:cubicBezTo>
                    <a:cubicBezTo>
                      <a:pt x="41638" y="40830"/>
                      <a:pt x="39479" y="23304"/>
                      <a:pt x="32908" y="13398"/>
                    </a:cubicBezTo>
                    <a:cubicBezTo>
                      <a:pt x="29716" y="8540"/>
                      <a:pt x="25680" y="5873"/>
                      <a:pt x="20893" y="5397"/>
                    </a:cubicBezTo>
                    <a:cubicBezTo>
                      <a:pt x="20048" y="5397"/>
                      <a:pt x="19203" y="5301"/>
                      <a:pt x="18358" y="5301"/>
                    </a:cubicBezTo>
                    <a:close/>
                  </a:path>
                </a:pathLst>
              </a:custGeom>
              <a:grpFill/>
              <a:ln w="9318" cap="flat">
                <a:noFill/>
                <a:prstDash val="solid"/>
                <a:miter/>
              </a:ln>
            </p:spPr>
            <p:txBody>
              <a:bodyPr rtlCol="0" anchor="ctr"/>
              <a:lstStyle/>
              <a:p>
                <a:endParaRPr lang="en-US" sz="900"/>
              </a:p>
            </p:txBody>
          </p:sp>
        </p:grpSp>
        <p:grpSp>
          <p:nvGrpSpPr>
            <p:cNvPr id="424" name="Graphic 3409">
              <a:extLst>
                <a:ext uri="{FF2B5EF4-FFF2-40B4-BE49-F238E27FC236}">
                  <a16:creationId xmlns:a16="http://schemas.microsoft.com/office/drawing/2014/main" id="{80150B2E-8CA7-6DA2-0694-A98D18735112}"/>
                </a:ext>
              </a:extLst>
            </p:cNvPr>
            <p:cNvGrpSpPr/>
            <p:nvPr/>
          </p:nvGrpSpPr>
          <p:grpSpPr>
            <a:xfrm>
              <a:off x="1877606" y="2045258"/>
              <a:ext cx="151191" cy="107906"/>
              <a:chOff x="1877606" y="2045258"/>
              <a:chExt cx="151191" cy="107906"/>
            </a:xfrm>
            <a:grpFill/>
          </p:grpSpPr>
          <p:sp>
            <p:nvSpPr>
              <p:cNvPr id="472" name="Freeform 764">
                <a:extLst>
                  <a:ext uri="{FF2B5EF4-FFF2-40B4-BE49-F238E27FC236}">
                    <a16:creationId xmlns:a16="http://schemas.microsoft.com/office/drawing/2014/main" id="{4E4B7A47-88ED-6A5D-9387-FA334C1AD815}"/>
                  </a:ext>
                </a:extLst>
              </p:cNvPr>
              <p:cNvSpPr/>
              <p:nvPr/>
            </p:nvSpPr>
            <p:spPr>
              <a:xfrm>
                <a:off x="1877606" y="2045258"/>
                <a:ext cx="151191" cy="107906"/>
              </a:xfrm>
              <a:custGeom>
                <a:avLst/>
                <a:gdLst>
                  <a:gd name="connsiteX0" fmla="*/ 56472 w 151191"/>
                  <a:gd name="connsiteY0" fmla="*/ 107907 h 107906"/>
                  <a:gd name="connsiteX1" fmla="*/ 49526 w 151191"/>
                  <a:gd name="connsiteY1" fmla="*/ 102001 h 107906"/>
                  <a:gd name="connsiteX2" fmla="*/ 59382 w 151191"/>
                  <a:gd name="connsiteY2" fmla="*/ 76570 h 107906"/>
                  <a:gd name="connsiteX3" fmla="*/ 58913 w 151191"/>
                  <a:gd name="connsiteY3" fmla="*/ 76570 h 107906"/>
                  <a:gd name="connsiteX4" fmla="*/ 10101 w 151191"/>
                  <a:gd name="connsiteY4" fmla="*/ 94858 h 107906"/>
                  <a:gd name="connsiteX5" fmla="*/ 714 w 151191"/>
                  <a:gd name="connsiteY5" fmla="*/ 91619 h 107906"/>
                  <a:gd name="connsiteX6" fmla="*/ 3905 w 151191"/>
                  <a:gd name="connsiteY6" fmla="*/ 82094 h 107906"/>
                  <a:gd name="connsiteX7" fmla="*/ 56378 w 151191"/>
                  <a:gd name="connsiteY7" fmla="*/ 62568 h 107906"/>
                  <a:gd name="connsiteX8" fmla="*/ 70553 w 151191"/>
                  <a:gd name="connsiteY8" fmla="*/ 60663 h 107906"/>
                  <a:gd name="connsiteX9" fmla="*/ 76373 w 151191"/>
                  <a:gd name="connsiteY9" fmla="*/ 49995 h 107906"/>
                  <a:gd name="connsiteX10" fmla="*/ 90829 w 151191"/>
                  <a:gd name="connsiteY10" fmla="*/ 26182 h 107906"/>
                  <a:gd name="connsiteX11" fmla="*/ 130911 w 151191"/>
                  <a:gd name="connsiteY11" fmla="*/ 84 h 107906"/>
                  <a:gd name="connsiteX12" fmla="*/ 148464 w 151191"/>
                  <a:gd name="connsiteY12" fmla="*/ 13419 h 107906"/>
                  <a:gd name="connsiteX13" fmla="*/ 148840 w 151191"/>
                  <a:gd name="connsiteY13" fmla="*/ 36184 h 107906"/>
                  <a:gd name="connsiteX14" fmla="*/ 112137 w 151191"/>
                  <a:gd name="connsiteY14" fmla="*/ 68569 h 107906"/>
                  <a:gd name="connsiteX15" fmla="*/ 79001 w 151191"/>
                  <a:gd name="connsiteY15" fmla="*/ 74093 h 107906"/>
                  <a:gd name="connsiteX16" fmla="*/ 78625 w 151191"/>
                  <a:gd name="connsiteY16" fmla="*/ 74093 h 107906"/>
                  <a:gd name="connsiteX17" fmla="*/ 74683 w 151191"/>
                  <a:gd name="connsiteY17" fmla="*/ 79427 h 107906"/>
                  <a:gd name="connsiteX18" fmla="*/ 63419 w 151191"/>
                  <a:gd name="connsiteY18" fmla="*/ 99430 h 107906"/>
                  <a:gd name="connsiteX19" fmla="*/ 57693 w 151191"/>
                  <a:gd name="connsiteY19" fmla="*/ 107621 h 107906"/>
                  <a:gd name="connsiteX20" fmla="*/ 56566 w 151191"/>
                  <a:gd name="connsiteY20" fmla="*/ 107716 h 107906"/>
                  <a:gd name="connsiteX21" fmla="*/ 128846 w 151191"/>
                  <a:gd name="connsiteY21" fmla="*/ 14181 h 107906"/>
                  <a:gd name="connsiteX22" fmla="*/ 101811 w 151191"/>
                  <a:gd name="connsiteY22" fmla="*/ 34945 h 107906"/>
                  <a:gd name="connsiteX23" fmla="*/ 88670 w 151191"/>
                  <a:gd name="connsiteY23" fmla="*/ 56662 h 107906"/>
                  <a:gd name="connsiteX24" fmla="*/ 87355 w 151191"/>
                  <a:gd name="connsiteY24" fmla="*/ 59044 h 107906"/>
                  <a:gd name="connsiteX25" fmla="*/ 107725 w 151191"/>
                  <a:gd name="connsiteY25" fmla="*/ 55043 h 107906"/>
                  <a:gd name="connsiteX26" fmla="*/ 135792 w 151191"/>
                  <a:gd name="connsiteY26" fmla="*/ 30754 h 107906"/>
                  <a:gd name="connsiteX27" fmla="*/ 135980 w 151191"/>
                  <a:gd name="connsiteY27" fmla="*/ 19896 h 107906"/>
                  <a:gd name="connsiteX28" fmla="*/ 129503 w 151191"/>
                  <a:gd name="connsiteY28" fmla="*/ 14086 h 107906"/>
                  <a:gd name="connsiteX29" fmla="*/ 128752 w 151191"/>
                  <a:gd name="connsiteY29" fmla="*/ 14086 h 10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191" h="107906">
                    <a:moveTo>
                      <a:pt x="56472" y="107907"/>
                    </a:moveTo>
                    <a:cubicBezTo>
                      <a:pt x="53093" y="107907"/>
                      <a:pt x="50183" y="105430"/>
                      <a:pt x="49526" y="102001"/>
                    </a:cubicBezTo>
                    <a:cubicBezTo>
                      <a:pt x="48118" y="93810"/>
                      <a:pt x="53468" y="84856"/>
                      <a:pt x="59382" y="76570"/>
                    </a:cubicBezTo>
                    <a:cubicBezTo>
                      <a:pt x="59194" y="76570"/>
                      <a:pt x="59101" y="76570"/>
                      <a:pt x="58913" y="76570"/>
                    </a:cubicBezTo>
                    <a:cubicBezTo>
                      <a:pt x="42110" y="79808"/>
                      <a:pt x="27279" y="86190"/>
                      <a:pt x="10101" y="94858"/>
                    </a:cubicBezTo>
                    <a:cubicBezTo>
                      <a:pt x="6628" y="96572"/>
                      <a:pt x="2403" y="95239"/>
                      <a:pt x="714" y="91619"/>
                    </a:cubicBezTo>
                    <a:cubicBezTo>
                      <a:pt x="-976" y="88095"/>
                      <a:pt x="432" y="83809"/>
                      <a:pt x="3905" y="82094"/>
                    </a:cubicBezTo>
                    <a:cubicBezTo>
                      <a:pt x="22022" y="72950"/>
                      <a:pt x="37886" y="66092"/>
                      <a:pt x="56378" y="62568"/>
                    </a:cubicBezTo>
                    <a:cubicBezTo>
                      <a:pt x="61072" y="61711"/>
                      <a:pt x="65765" y="61139"/>
                      <a:pt x="70553" y="60663"/>
                    </a:cubicBezTo>
                    <a:cubicBezTo>
                      <a:pt x="72618" y="57139"/>
                      <a:pt x="74495" y="53519"/>
                      <a:pt x="76373" y="49995"/>
                    </a:cubicBezTo>
                    <a:cubicBezTo>
                      <a:pt x="80597" y="41994"/>
                      <a:pt x="84915" y="33802"/>
                      <a:pt x="90829" y="26182"/>
                    </a:cubicBezTo>
                    <a:cubicBezTo>
                      <a:pt x="98995" y="15800"/>
                      <a:pt x="115141" y="-1345"/>
                      <a:pt x="130911" y="84"/>
                    </a:cubicBezTo>
                    <a:cubicBezTo>
                      <a:pt x="136074" y="560"/>
                      <a:pt x="143302" y="3322"/>
                      <a:pt x="148464" y="13419"/>
                    </a:cubicBezTo>
                    <a:cubicBezTo>
                      <a:pt x="151938" y="20277"/>
                      <a:pt x="152125" y="28183"/>
                      <a:pt x="148840" y="36184"/>
                    </a:cubicBezTo>
                    <a:cubicBezTo>
                      <a:pt x="142551" y="51614"/>
                      <a:pt x="125654" y="64187"/>
                      <a:pt x="112137" y="68569"/>
                    </a:cubicBezTo>
                    <a:cubicBezTo>
                      <a:pt x="101342" y="72093"/>
                      <a:pt x="89984" y="73141"/>
                      <a:pt x="79001" y="74093"/>
                    </a:cubicBezTo>
                    <a:cubicBezTo>
                      <a:pt x="78907" y="74093"/>
                      <a:pt x="78719" y="74093"/>
                      <a:pt x="78625" y="74093"/>
                    </a:cubicBezTo>
                    <a:cubicBezTo>
                      <a:pt x="77405" y="75808"/>
                      <a:pt x="76091" y="77617"/>
                      <a:pt x="74683" y="79427"/>
                    </a:cubicBezTo>
                    <a:cubicBezTo>
                      <a:pt x="70459" y="85047"/>
                      <a:pt x="62762" y="95429"/>
                      <a:pt x="63419" y="99430"/>
                    </a:cubicBezTo>
                    <a:cubicBezTo>
                      <a:pt x="64076" y="103335"/>
                      <a:pt x="61541" y="106954"/>
                      <a:pt x="57693" y="107621"/>
                    </a:cubicBezTo>
                    <a:cubicBezTo>
                      <a:pt x="57317" y="107621"/>
                      <a:pt x="56942" y="107716"/>
                      <a:pt x="56566" y="107716"/>
                    </a:cubicBezTo>
                    <a:close/>
                    <a:moveTo>
                      <a:pt x="128846" y="14181"/>
                    </a:moveTo>
                    <a:cubicBezTo>
                      <a:pt x="122275" y="14181"/>
                      <a:pt x="111761" y="22182"/>
                      <a:pt x="101811" y="34945"/>
                    </a:cubicBezTo>
                    <a:cubicBezTo>
                      <a:pt x="96648" y="41613"/>
                      <a:pt x="92800" y="48947"/>
                      <a:pt x="88670" y="56662"/>
                    </a:cubicBezTo>
                    <a:cubicBezTo>
                      <a:pt x="88294" y="57424"/>
                      <a:pt x="87825" y="58282"/>
                      <a:pt x="87355" y="59044"/>
                    </a:cubicBezTo>
                    <a:cubicBezTo>
                      <a:pt x="94489" y="58282"/>
                      <a:pt x="101342" y="57139"/>
                      <a:pt x="107725" y="55043"/>
                    </a:cubicBezTo>
                    <a:cubicBezTo>
                      <a:pt x="119553" y="51138"/>
                      <a:pt x="131850" y="40565"/>
                      <a:pt x="135792" y="30754"/>
                    </a:cubicBezTo>
                    <a:cubicBezTo>
                      <a:pt x="137482" y="26563"/>
                      <a:pt x="137576" y="23039"/>
                      <a:pt x="135980" y="19896"/>
                    </a:cubicBezTo>
                    <a:cubicBezTo>
                      <a:pt x="133164" y="14467"/>
                      <a:pt x="130535" y="14276"/>
                      <a:pt x="129503" y="14086"/>
                    </a:cubicBezTo>
                    <a:cubicBezTo>
                      <a:pt x="129221" y="14086"/>
                      <a:pt x="129033" y="14086"/>
                      <a:pt x="128752" y="14086"/>
                    </a:cubicBezTo>
                    <a:close/>
                  </a:path>
                </a:pathLst>
              </a:custGeom>
              <a:grpFill/>
              <a:ln w="9318" cap="flat">
                <a:noFill/>
                <a:prstDash val="solid"/>
                <a:miter/>
              </a:ln>
            </p:spPr>
            <p:txBody>
              <a:bodyPr rtlCol="0" anchor="ctr"/>
              <a:lstStyle/>
              <a:p>
                <a:endParaRPr lang="en-US" sz="900"/>
              </a:p>
            </p:txBody>
          </p:sp>
          <p:sp>
            <p:nvSpPr>
              <p:cNvPr id="473" name="Freeform 765">
                <a:extLst>
                  <a:ext uri="{FF2B5EF4-FFF2-40B4-BE49-F238E27FC236}">
                    <a16:creationId xmlns:a16="http://schemas.microsoft.com/office/drawing/2014/main" id="{60F7ECD6-CA9F-B6CC-670C-29CB51A8EAB2}"/>
                  </a:ext>
                </a:extLst>
              </p:cNvPr>
              <p:cNvSpPr/>
              <p:nvPr/>
            </p:nvSpPr>
            <p:spPr>
              <a:xfrm>
                <a:off x="1881146" y="2048701"/>
                <a:ext cx="144152" cy="100939"/>
              </a:xfrm>
              <a:custGeom>
                <a:avLst/>
                <a:gdLst>
                  <a:gd name="connsiteX0" fmla="*/ 52932 w 144152"/>
                  <a:gd name="connsiteY0" fmla="*/ 100939 h 100939"/>
                  <a:gd name="connsiteX1" fmla="*/ 49459 w 144152"/>
                  <a:gd name="connsiteY1" fmla="*/ 97987 h 100939"/>
                  <a:gd name="connsiteX2" fmla="*/ 62695 w 144152"/>
                  <a:gd name="connsiteY2" fmla="*/ 69793 h 100939"/>
                  <a:gd name="connsiteX3" fmla="*/ 63727 w 144152"/>
                  <a:gd name="connsiteY3" fmla="*/ 68364 h 100939"/>
                  <a:gd name="connsiteX4" fmla="*/ 54716 w 144152"/>
                  <a:gd name="connsiteY4" fmla="*/ 69697 h 100939"/>
                  <a:gd name="connsiteX5" fmla="*/ 5059 w 144152"/>
                  <a:gd name="connsiteY5" fmla="*/ 88271 h 100939"/>
                  <a:gd name="connsiteX6" fmla="*/ 365 w 144152"/>
                  <a:gd name="connsiteY6" fmla="*/ 86652 h 100939"/>
                  <a:gd name="connsiteX7" fmla="*/ 1961 w 144152"/>
                  <a:gd name="connsiteY7" fmla="*/ 81889 h 100939"/>
                  <a:gd name="connsiteX8" fmla="*/ 53495 w 144152"/>
                  <a:gd name="connsiteY8" fmla="*/ 62649 h 100939"/>
                  <a:gd name="connsiteX9" fmla="*/ 69078 w 144152"/>
                  <a:gd name="connsiteY9" fmla="*/ 60553 h 100939"/>
                  <a:gd name="connsiteX10" fmla="*/ 75836 w 144152"/>
                  <a:gd name="connsiteY10" fmla="*/ 48171 h 100939"/>
                  <a:gd name="connsiteX11" fmla="*/ 90011 w 144152"/>
                  <a:gd name="connsiteY11" fmla="*/ 24835 h 100939"/>
                  <a:gd name="connsiteX12" fmla="*/ 126995 w 144152"/>
                  <a:gd name="connsiteY12" fmla="*/ 70 h 100939"/>
                  <a:gd name="connsiteX13" fmla="*/ 141827 w 144152"/>
                  <a:gd name="connsiteY13" fmla="*/ 11500 h 100939"/>
                  <a:gd name="connsiteX14" fmla="*/ 142108 w 144152"/>
                  <a:gd name="connsiteY14" fmla="*/ 31312 h 100939"/>
                  <a:gd name="connsiteX15" fmla="*/ 107564 w 144152"/>
                  <a:gd name="connsiteY15" fmla="*/ 61696 h 100939"/>
                  <a:gd name="connsiteX16" fmla="*/ 75179 w 144152"/>
                  <a:gd name="connsiteY16" fmla="*/ 67030 h 100939"/>
                  <a:gd name="connsiteX17" fmla="*/ 73114 w 144152"/>
                  <a:gd name="connsiteY17" fmla="*/ 67221 h 100939"/>
                  <a:gd name="connsiteX18" fmla="*/ 68327 w 144152"/>
                  <a:gd name="connsiteY18" fmla="*/ 73888 h 100939"/>
                  <a:gd name="connsiteX19" fmla="*/ 56405 w 144152"/>
                  <a:gd name="connsiteY19" fmla="*/ 96653 h 100939"/>
                  <a:gd name="connsiteX20" fmla="*/ 53495 w 144152"/>
                  <a:gd name="connsiteY20" fmla="*/ 100749 h 100939"/>
                  <a:gd name="connsiteX21" fmla="*/ 52932 w 144152"/>
                  <a:gd name="connsiteY21" fmla="*/ 100749 h 100939"/>
                  <a:gd name="connsiteX22" fmla="*/ 125400 w 144152"/>
                  <a:gd name="connsiteY22" fmla="*/ 7213 h 100939"/>
                  <a:gd name="connsiteX23" fmla="*/ 95549 w 144152"/>
                  <a:gd name="connsiteY23" fmla="*/ 29311 h 100939"/>
                  <a:gd name="connsiteX24" fmla="*/ 82126 w 144152"/>
                  <a:gd name="connsiteY24" fmla="*/ 51600 h 100939"/>
                  <a:gd name="connsiteX25" fmla="*/ 77714 w 144152"/>
                  <a:gd name="connsiteY25" fmla="*/ 59887 h 100939"/>
                  <a:gd name="connsiteX26" fmla="*/ 105405 w 144152"/>
                  <a:gd name="connsiteY26" fmla="*/ 55124 h 100939"/>
                  <a:gd name="connsiteX27" fmla="*/ 135631 w 144152"/>
                  <a:gd name="connsiteY27" fmla="*/ 28835 h 100939"/>
                  <a:gd name="connsiteX28" fmla="*/ 135631 w 144152"/>
                  <a:gd name="connsiteY28" fmla="*/ 15024 h 100939"/>
                  <a:gd name="connsiteX29" fmla="*/ 126338 w 144152"/>
                  <a:gd name="connsiteY29" fmla="*/ 7404 h 100939"/>
                  <a:gd name="connsiteX30" fmla="*/ 125400 w 144152"/>
                  <a:gd name="connsiteY30" fmla="*/ 7404 h 10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4152" h="100939">
                    <a:moveTo>
                      <a:pt x="52932" y="100939"/>
                    </a:moveTo>
                    <a:cubicBezTo>
                      <a:pt x="51243" y="100939"/>
                      <a:pt x="49741" y="99701"/>
                      <a:pt x="49459" y="97987"/>
                    </a:cubicBezTo>
                    <a:cubicBezTo>
                      <a:pt x="48051" y="89509"/>
                      <a:pt x="55842" y="79032"/>
                      <a:pt x="62695" y="69793"/>
                    </a:cubicBezTo>
                    <a:cubicBezTo>
                      <a:pt x="63070" y="69316"/>
                      <a:pt x="63352" y="68840"/>
                      <a:pt x="63727" y="68364"/>
                    </a:cubicBezTo>
                    <a:cubicBezTo>
                      <a:pt x="60723" y="68745"/>
                      <a:pt x="57720" y="69126"/>
                      <a:pt x="54716" y="69697"/>
                    </a:cubicBezTo>
                    <a:cubicBezTo>
                      <a:pt x="37444" y="73031"/>
                      <a:pt x="22331" y="79508"/>
                      <a:pt x="5059" y="88271"/>
                    </a:cubicBezTo>
                    <a:cubicBezTo>
                      <a:pt x="3369" y="89128"/>
                      <a:pt x="1210" y="88462"/>
                      <a:pt x="365" y="86652"/>
                    </a:cubicBezTo>
                    <a:cubicBezTo>
                      <a:pt x="-480" y="84937"/>
                      <a:pt x="178" y="82747"/>
                      <a:pt x="1961" y="81889"/>
                    </a:cubicBezTo>
                    <a:cubicBezTo>
                      <a:pt x="19796" y="72841"/>
                      <a:pt x="35472" y="66078"/>
                      <a:pt x="53495" y="62649"/>
                    </a:cubicBezTo>
                    <a:cubicBezTo>
                      <a:pt x="58564" y="61696"/>
                      <a:pt x="63915" y="61125"/>
                      <a:pt x="69078" y="60553"/>
                    </a:cubicBezTo>
                    <a:cubicBezTo>
                      <a:pt x="71518" y="56458"/>
                      <a:pt x="73677" y="52267"/>
                      <a:pt x="75836" y="48171"/>
                    </a:cubicBezTo>
                    <a:cubicBezTo>
                      <a:pt x="79967" y="40360"/>
                      <a:pt x="84191" y="32264"/>
                      <a:pt x="90011" y="24835"/>
                    </a:cubicBezTo>
                    <a:cubicBezTo>
                      <a:pt x="96206" y="16929"/>
                      <a:pt x="112070" y="-1264"/>
                      <a:pt x="126995" y="70"/>
                    </a:cubicBezTo>
                    <a:cubicBezTo>
                      <a:pt x="133191" y="641"/>
                      <a:pt x="138260" y="4546"/>
                      <a:pt x="141827" y="11500"/>
                    </a:cubicBezTo>
                    <a:cubicBezTo>
                      <a:pt x="144831" y="17405"/>
                      <a:pt x="144924" y="24263"/>
                      <a:pt x="142108" y="31312"/>
                    </a:cubicBezTo>
                    <a:cubicBezTo>
                      <a:pt x="136288" y="45599"/>
                      <a:pt x="119955" y="57601"/>
                      <a:pt x="107564" y="61696"/>
                    </a:cubicBezTo>
                    <a:cubicBezTo>
                      <a:pt x="97145" y="65125"/>
                      <a:pt x="85974" y="66078"/>
                      <a:pt x="75179" y="67030"/>
                    </a:cubicBezTo>
                    <a:cubicBezTo>
                      <a:pt x="74522" y="67030"/>
                      <a:pt x="73865" y="67126"/>
                      <a:pt x="73114" y="67221"/>
                    </a:cubicBezTo>
                    <a:cubicBezTo>
                      <a:pt x="71706" y="69316"/>
                      <a:pt x="70016" y="71507"/>
                      <a:pt x="68327" y="73888"/>
                    </a:cubicBezTo>
                    <a:cubicBezTo>
                      <a:pt x="62882" y="81127"/>
                      <a:pt x="55467" y="91129"/>
                      <a:pt x="56405" y="96653"/>
                    </a:cubicBezTo>
                    <a:cubicBezTo>
                      <a:pt x="56687" y="98558"/>
                      <a:pt x="55467" y="100463"/>
                      <a:pt x="53495" y="100749"/>
                    </a:cubicBezTo>
                    <a:cubicBezTo>
                      <a:pt x="53308" y="100749"/>
                      <a:pt x="53120" y="100749"/>
                      <a:pt x="52932" y="100749"/>
                    </a:cubicBezTo>
                    <a:close/>
                    <a:moveTo>
                      <a:pt x="125400" y="7213"/>
                    </a:moveTo>
                    <a:cubicBezTo>
                      <a:pt x="117608" y="7213"/>
                      <a:pt x="106344" y="15595"/>
                      <a:pt x="95549" y="29311"/>
                    </a:cubicBezTo>
                    <a:cubicBezTo>
                      <a:pt x="90198" y="36265"/>
                      <a:pt x="86256" y="43694"/>
                      <a:pt x="82126" y="51600"/>
                    </a:cubicBezTo>
                    <a:cubicBezTo>
                      <a:pt x="80718" y="54362"/>
                      <a:pt x="79216" y="57124"/>
                      <a:pt x="77714" y="59887"/>
                    </a:cubicBezTo>
                    <a:cubicBezTo>
                      <a:pt x="87101" y="59029"/>
                      <a:pt x="96769" y="57982"/>
                      <a:pt x="105405" y="55124"/>
                    </a:cubicBezTo>
                    <a:cubicBezTo>
                      <a:pt x="118078" y="51028"/>
                      <a:pt x="131313" y="39408"/>
                      <a:pt x="135631" y="28835"/>
                    </a:cubicBezTo>
                    <a:cubicBezTo>
                      <a:pt x="137696" y="23692"/>
                      <a:pt x="137696" y="19024"/>
                      <a:pt x="135631" y="15024"/>
                    </a:cubicBezTo>
                    <a:cubicBezTo>
                      <a:pt x="133191" y="10261"/>
                      <a:pt x="130187" y="7690"/>
                      <a:pt x="126338" y="7404"/>
                    </a:cubicBezTo>
                    <a:cubicBezTo>
                      <a:pt x="126057" y="7404"/>
                      <a:pt x="125681" y="7404"/>
                      <a:pt x="125400" y="7404"/>
                    </a:cubicBezTo>
                    <a:close/>
                  </a:path>
                </a:pathLst>
              </a:custGeom>
              <a:grpFill/>
              <a:ln w="9318" cap="flat">
                <a:noFill/>
                <a:prstDash val="solid"/>
                <a:miter/>
              </a:ln>
            </p:spPr>
            <p:txBody>
              <a:bodyPr rtlCol="0" anchor="ctr"/>
              <a:lstStyle/>
              <a:p>
                <a:endParaRPr lang="en-US" sz="900"/>
              </a:p>
            </p:txBody>
          </p:sp>
          <p:sp>
            <p:nvSpPr>
              <p:cNvPr id="474" name="Freeform 766">
                <a:extLst>
                  <a:ext uri="{FF2B5EF4-FFF2-40B4-BE49-F238E27FC236}">
                    <a16:creationId xmlns:a16="http://schemas.microsoft.com/office/drawing/2014/main" id="{0E390F58-8E5F-C6A6-F6F0-2D9689E065B6}"/>
                  </a:ext>
                </a:extLst>
              </p:cNvPr>
              <p:cNvSpPr/>
              <p:nvPr/>
            </p:nvSpPr>
            <p:spPr>
              <a:xfrm>
                <a:off x="1883017" y="2051272"/>
                <a:ext cx="142385" cy="99035"/>
              </a:xfrm>
              <a:custGeom>
                <a:avLst/>
                <a:gdLst>
                  <a:gd name="connsiteX0" fmla="*/ 52094 w 142385"/>
                  <a:gd name="connsiteY0" fmla="*/ 99035 h 99035"/>
                  <a:gd name="connsiteX1" fmla="*/ 49465 w 142385"/>
                  <a:gd name="connsiteY1" fmla="*/ 96845 h 99035"/>
                  <a:gd name="connsiteX2" fmla="*/ 62513 w 142385"/>
                  <a:gd name="connsiteY2" fmla="*/ 69317 h 99035"/>
                  <a:gd name="connsiteX3" fmla="*/ 64766 w 142385"/>
                  <a:gd name="connsiteY3" fmla="*/ 66269 h 99035"/>
                  <a:gd name="connsiteX4" fmla="*/ 53689 w 142385"/>
                  <a:gd name="connsiteY4" fmla="*/ 67793 h 99035"/>
                  <a:gd name="connsiteX5" fmla="*/ 3751 w 142385"/>
                  <a:gd name="connsiteY5" fmla="*/ 86462 h 99035"/>
                  <a:gd name="connsiteX6" fmla="*/ 278 w 142385"/>
                  <a:gd name="connsiteY6" fmla="*/ 85224 h 99035"/>
                  <a:gd name="connsiteX7" fmla="*/ 1404 w 142385"/>
                  <a:gd name="connsiteY7" fmla="*/ 81605 h 99035"/>
                  <a:gd name="connsiteX8" fmla="*/ 52751 w 142385"/>
                  <a:gd name="connsiteY8" fmla="*/ 62459 h 99035"/>
                  <a:gd name="connsiteX9" fmla="*/ 68708 w 142385"/>
                  <a:gd name="connsiteY9" fmla="*/ 60364 h 99035"/>
                  <a:gd name="connsiteX10" fmla="*/ 68708 w 142385"/>
                  <a:gd name="connsiteY10" fmla="*/ 60364 h 99035"/>
                  <a:gd name="connsiteX11" fmla="*/ 75749 w 142385"/>
                  <a:gd name="connsiteY11" fmla="*/ 47600 h 99035"/>
                  <a:gd name="connsiteX12" fmla="*/ 89829 w 142385"/>
                  <a:gd name="connsiteY12" fmla="*/ 24455 h 99035"/>
                  <a:gd name="connsiteX13" fmla="*/ 126063 w 142385"/>
                  <a:gd name="connsiteY13" fmla="*/ 71 h 99035"/>
                  <a:gd name="connsiteX14" fmla="*/ 140143 w 142385"/>
                  <a:gd name="connsiteY14" fmla="*/ 11024 h 99035"/>
                  <a:gd name="connsiteX15" fmla="*/ 140331 w 142385"/>
                  <a:gd name="connsiteY15" fmla="*/ 30074 h 99035"/>
                  <a:gd name="connsiteX16" fmla="*/ 106350 w 142385"/>
                  <a:gd name="connsiteY16" fmla="*/ 59983 h 99035"/>
                  <a:gd name="connsiteX17" fmla="*/ 74153 w 142385"/>
                  <a:gd name="connsiteY17" fmla="*/ 65317 h 99035"/>
                  <a:gd name="connsiteX18" fmla="*/ 71712 w 142385"/>
                  <a:gd name="connsiteY18" fmla="*/ 65507 h 99035"/>
                  <a:gd name="connsiteX19" fmla="*/ 66643 w 142385"/>
                  <a:gd name="connsiteY19" fmla="*/ 72461 h 99035"/>
                  <a:gd name="connsiteX20" fmla="*/ 54534 w 142385"/>
                  <a:gd name="connsiteY20" fmla="*/ 95892 h 99035"/>
                  <a:gd name="connsiteX21" fmla="*/ 52375 w 142385"/>
                  <a:gd name="connsiteY21" fmla="*/ 98940 h 99035"/>
                  <a:gd name="connsiteX22" fmla="*/ 51906 w 142385"/>
                  <a:gd name="connsiteY22" fmla="*/ 98940 h 99035"/>
                  <a:gd name="connsiteX23" fmla="*/ 124561 w 142385"/>
                  <a:gd name="connsiteY23" fmla="*/ 5309 h 99035"/>
                  <a:gd name="connsiteX24" fmla="*/ 94053 w 142385"/>
                  <a:gd name="connsiteY24" fmla="*/ 27788 h 99035"/>
                  <a:gd name="connsiteX25" fmla="*/ 80536 w 142385"/>
                  <a:gd name="connsiteY25" fmla="*/ 50172 h 99035"/>
                  <a:gd name="connsiteX26" fmla="*/ 75279 w 142385"/>
                  <a:gd name="connsiteY26" fmla="*/ 59888 h 99035"/>
                  <a:gd name="connsiteX27" fmla="*/ 104848 w 142385"/>
                  <a:gd name="connsiteY27" fmla="*/ 54935 h 99035"/>
                  <a:gd name="connsiteX28" fmla="*/ 135637 w 142385"/>
                  <a:gd name="connsiteY28" fmla="*/ 28074 h 99035"/>
                  <a:gd name="connsiteX29" fmla="*/ 135637 w 142385"/>
                  <a:gd name="connsiteY29" fmla="*/ 13501 h 99035"/>
                  <a:gd name="connsiteX30" fmla="*/ 125687 w 142385"/>
                  <a:gd name="connsiteY30" fmla="*/ 5405 h 99035"/>
                  <a:gd name="connsiteX31" fmla="*/ 124561 w 142385"/>
                  <a:gd name="connsiteY31" fmla="*/ 5405 h 9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2385" h="99035">
                    <a:moveTo>
                      <a:pt x="52094" y="99035"/>
                    </a:moveTo>
                    <a:cubicBezTo>
                      <a:pt x="50873" y="99035"/>
                      <a:pt x="49747" y="98083"/>
                      <a:pt x="49465" y="96845"/>
                    </a:cubicBezTo>
                    <a:cubicBezTo>
                      <a:pt x="48151" y="88748"/>
                      <a:pt x="55754" y="78366"/>
                      <a:pt x="62513" y="69317"/>
                    </a:cubicBezTo>
                    <a:cubicBezTo>
                      <a:pt x="63264" y="68270"/>
                      <a:pt x="64109" y="67222"/>
                      <a:pt x="64766" y="66269"/>
                    </a:cubicBezTo>
                    <a:cubicBezTo>
                      <a:pt x="61011" y="66650"/>
                      <a:pt x="57350" y="67127"/>
                      <a:pt x="53689" y="67793"/>
                    </a:cubicBezTo>
                    <a:cubicBezTo>
                      <a:pt x="36323" y="71127"/>
                      <a:pt x="21117" y="77699"/>
                      <a:pt x="3751" y="86462"/>
                    </a:cubicBezTo>
                    <a:cubicBezTo>
                      <a:pt x="2437" y="87129"/>
                      <a:pt x="935" y="86558"/>
                      <a:pt x="278" y="85224"/>
                    </a:cubicBezTo>
                    <a:cubicBezTo>
                      <a:pt x="-380" y="83891"/>
                      <a:pt x="184" y="82271"/>
                      <a:pt x="1404" y="81605"/>
                    </a:cubicBezTo>
                    <a:cubicBezTo>
                      <a:pt x="19239" y="72556"/>
                      <a:pt x="34728" y="65888"/>
                      <a:pt x="52751" y="62459"/>
                    </a:cubicBezTo>
                    <a:cubicBezTo>
                      <a:pt x="57913" y="61507"/>
                      <a:pt x="63358" y="60840"/>
                      <a:pt x="68708" y="60364"/>
                    </a:cubicBezTo>
                    <a:cubicBezTo>
                      <a:pt x="68708" y="60364"/>
                      <a:pt x="68708" y="60364"/>
                      <a:pt x="68708" y="60364"/>
                    </a:cubicBezTo>
                    <a:cubicBezTo>
                      <a:pt x="71243" y="56173"/>
                      <a:pt x="73496" y="51887"/>
                      <a:pt x="75749" y="47600"/>
                    </a:cubicBezTo>
                    <a:cubicBezTo>
                      <a:pt x="79879" y="39790"/>
                      <a:pt x="84103" y="31789"/>
                      <a:pt x="89829" y="24455"/>
                    </a:cubicBezTo>
                    <a:cubicBezTo>
                      <a:pt x="95931" y="16644"/>
                      <a:pt x="111701" y="-1263"/>
                      <a:pt x="126063" y="71"/>
                    </a:cubicBezTo>
                    <a:cubicBezTo>
                      <a:pt x="131977" y="642"/>
                      <a:pt x="136764" y="4357"/>
                      <a:pt x="140143" y="11024"/>
                    </a:cubicBezTo>
                    <a:cubicBezTo>
                      <a:pt x="143053" y="16739"/>
                      <a:pt x="143147" y="23312"/>
                      <a:pt x="140331" y="30074"/>
                    </a:cubicBezTo>
                    <a:cubicBezTo>
                      <a:pt x="134605" y="44076"/>
                      <a:pt x="118553" y="55887"/>
                      <a:pt x="106350" y="59983"/>
                    </a:cubicBezTo>
                    <a:cubicBezTo>
                      <a:pt x="96024" y="63412"/>
                      <a:pt x="84948" y="64364"/>
                      <a:pt x="74153" y="65317"/>
                    </a:cubicBezTo>
                    <a:cubicBezTo>
                      <a:pt x="73308" y="65317"/>
                      <a:pt x="72557" y="65507"/>
                      <a:pt x="71712" y="65507"/>
                    </a:cubicBezTo>
                    <a:cubicBezTo>
                      <a:pt x="70210" y="67698"/>
                      <a:pt x="68521" y="69984"/>
                      <a:pt x="66643" y="72461"/>
                    </a:cubicBezTo>
                    <a:cubicBezTo>
                      <a:pt x="60823" y="80271"/>
                      <a:pt x="53595" y="89987"/>
                      <a:pt x="54534" y="95892"/>
                    </a:cubicBezTo>
                    <a:cubicBezTo>
                      <a:pt x="54816" y="97321"/>
                      <a:pt x="53783" y="98750"/>
                      <a:pt x="52375" y="98940"/>
                    </a:cubicBezTo>
                    <a:cubicBezTo>
                      <a:pt x="52187" y="98940"/>
                      <a:pt x="52094" y="98940"/>
                      <a:pt x="51906" y="98940"/>
                    </a:cubicBezTo>
                    <a:close/>
                    <a:moveTo>
                      <a:pt x="124561" y="5309"/>
                    </a:moveTo>
                    <a:cubicBezTo>
                      <a:pt x="116394" y="5309"/>
                      <a:pt x="105130" y="13596"/>
                      <a:pt x="94053" y="27788"/>
                    </a:cubicBezTo>
                    <a:cubicBezTo>
                      <a:pt x="88609" y="34742"/>
                      <a:pt x="84666" y="42266"/>
                      <a:pt x="80536" y="50172"/>
                    </a:cubicBezTo>
                    <a:cubicBezTo>
                      <a:pt x="78846" y="53411"/>
                      <a:pt x="77157" y="56649"/>
                      <a:pt x="75279" y="59888"/>
                    </a:cubicBezTo>
                    <a:cubicBezTo>
                      <a:pt x="85229" y="59030"/>
                      <a:pt x="95555" y="57983"/>
                      <a:pt x="104848" y="54935"/>
                    </a:cubicBezTo>
                    <a:cubicBezTo>
                      <a:pt x="117896" y="50648"/>
                      <a:pt x="131132" y="39123"/>
                      <a:pt x="135637" y="28074"/>
                    </a:cubicBezTo>
                    <a:cubicBezTo>
                      <a:pt x="137796" y="22645"/>
                      <a:pt x="137796" y="17787"/>
                      <a:pt x="135637" y="13501"/>
                    </a:cubicBezTo>
                    <a:cubicBezTo>
                      <a:pt x="133009" y="8453"/>
                      <a:pt x="129818" y="5786"/>
                      <a:pt x="125687" y="5405"/>
                    </a:cubicBezTo>
                    <a:cubicBezTo>
                      <a:pt x="125312" y="5405"/>
                      <a:pt x="124936" y="5405"/>
                      <a:pt x="124561" y="5405"/>
                    </a:cubicBezTo>
                    <a:close/>
                  </a:path>
                </a:pathLst>
              </a:custGeom>
              <a:grpFill/>
              <a:ln w="9318" cap="flat">
                <a:noFill/>
                <a:prstDash val="solid"/>
                <a:miter/>
              </a:ln>
            </p:spPr>
            <p:txBody>
              <a:bodyPr rtlCol="0" anchor="ctr"/>
              <a:lstStyle/>
              <a:p>
                <a:endParaRPr lang="en-US" sz="900"/>
              </a:p>
            </p:txBody>
          </p:sp>
        </p:grpSp>
        <p:grpSp>
          <p:nvGrpSpPr>
            <p:cNvPr id="425" name="Graphic 3409">
              <a:extLst>
                <a:ext uri="{FF2B5EF4-FFF2-40B4-BE49-F238E27FC236}">
                  <a16:creationId xmlns:a16="http://schemas.microsoft.com/office/drawing/2014/main" id="{23FB2CD8-7154-8D21-3D0C-AE83864D8709}"/>
                </a:ext>
              </a:extLst>
            </p:cNvPr>
            <p:cNvGrpSpPr/>
            <p:nvPr/>
          </p:nvGrpSpPr>
          <p:grpSpPr>
            <a:xfrm>
              <a:off x="1977236" y="2004167"/>
              <a:ext cx="96903" cy="160331"/>
              <a:chOff x="1977236" y="2004167"/>
              <a:chExt cx="96903" cy="160331"/>
            </a:xfrm>
            <a:grpFill/>
          </p:grpSpPr>
          <p:sp>
            <p:nvSpPr>
              <p:cNvPr id="469" name="Freeform 760">
                <a:extLst>
                  <a:ext uri="{FF2B5EF4-FFF2-40B4-BE49-F238E27FC236}">
                    <a16:creationId xmlns:a16="http://schemas.microsoft.com/office/drawing/2014/main" id="{431DAF7A-1F8E-CC1F-D7B9-5FD6EBF94EE0}"/>
                  </a:ext>
                </a:extLst>
              </p:cNvPr>
              <p:cNvSpPr/>
              <p:nvPr/>
            </p:nvSpPr>
            <p:spPr>
              <a:xfrm>
                <a:off x="1977236" y="2004167"/>
                <a:ext cx="96903" cy="160331"/>
              </a:xfrm>
              <a:custGeom>
                <a:avLst/>
                <a:gdLst>
                  <a:gd name="connsiteX0" fmla="*/ 71926 w 96903"/>
                  <a:gd name="connsiteY0" fmla="*/ 160332 h 160331"/>
                  <a:gd name="connsiteX1" fmla="*/ 65355 w 96903"/>
                  <a:gd name="connsiteY1" fmla="*/ 155569 h 160331"/>
                  <a:gd name="connsiteX2" fmla="*/ 52683 w 96903"/>
                  <a:gd name="connsiteY2" fmla="*/ 100324 h 160331"/>
                  <a:gd name="connsiteX3" fmla="*/ 52495 w 96903"/>
                  <a:gd name="connsiteY3" fmla="*/ 85846 h 160331"/>
                  <a:gd name="connsiteX4" fmla="*/ 42733 w 96903"/>
                  <a:gd name="connsiteY4" fmla="*/ 78703 h 160331"/>
                  <a:gd name="connsiteX5" fmla="*/ 21143 w 96903"/>
                  <a:gd name="connsiteY5" fmla="*/ 61177 h 160331"/>
                  <a:gd name="connsiteX6" fmla="*/ 491 w 96903"/>
                  <a:gd name="connsiteY6" fmla="*/ 17647 h 160331"/>
                  <a:gd name="connsiteX7" fmla="*/ 15698 w 96903"/>
                  <a:gd name="connsiteY7" fmla="*/ 1550 h 160331"/>
                  <a:gd name="connsiteX8" fmla="*/ 38039 w 96903"/>
                  <a:gd name="connsiteY8" fmla="*/ 3931 h 160331"/>
                  <a:gd name="connsiteX9" fmla="*/ 65261 w 96903"/>
                  <a:gd name="connsiteY9" fmla="*/ 44889 h 160331"/>
                  <a:gd name="connsiteX10" fmla="*/ 66669 w 96903"/>
                  <a:gd name="connsiteY10" fmla="*/ 78893 h 160331"/>
                  <a:gd name="connsiteX11" fmla="*/ 66669 w 96903"/>
                  <a:gd name="connsiteY11" fmla="*/ 79369 h 160331"/>
                  <a:gd name="connsiteX12" fmla="*/ 71363 w 96903"/>
                  <a:gd name="connsiteY12" fmla="*/ 83941 h 160331"/>
                  <a:gd name="connsiteX13" fmla="*/ 89480 w 96903"/>
                  <a:gd name="connsiteY13" fmla="*/ 97848 h 160331"/>
                  <a:gd name="connsiteX14" fmla="*/ 89855 w 96903"/>
                  <a:gd name="connsiteY14" fmla="*/ 97848 h 160331"/>
                  <a:gd name="connsiteX15" fmla="*/ 96895 w 96903"/>
                  <a:gd name="connsiteY15" fmla="*/ 104611 h 160331"/>
                  <a:gd name="connsiteX16" fmla="*/ 90231 w 96903"/>
                  <a:gd name="connsiteY16" fmla="*/ 112040 h 160331"/>
                  <a:gd name="connsiteX17" fmla="*/ 66482 w 96903"/>
                  <a:gd name="connsiteY17" fmla="*/ 98991 h 160331"/>
                  <a:gd name="connsiteX18" fmla="*/ 66482 w 96903"/>
                  <a:gd name="connsiteY18" fmla="*/ 99467 h 160331"/>
                  <a:gd name="connsiteX19" fmla="*/ 78403 w 96903"/>
                  <a:gd name="connsiteY19" fmla="*/ 150807 h 160331"/>
                  <a:gd name="connsiteX20" fmla="*/ 74085 w 96903"/>
                  <a:gd name="connsiteY20" fmla="*/ 159856 h 160331"/>
                  <a:gd name="connsiteX21" fmla="*/ 71738 w 96903"/>
                  <a:gd name="connsiteY21" fmla="*/ 160237 h 160331"/>
                  <a:gd name="connsiteX22" fmla="*/ 24146 w 96903"/>
                  <a:gd name="connsiteY22" fmla="*/ 14314 h 160331"/>
                  <a:gd name="connsiteX23" fmla="*/ 20579 w 96903"/>
                  <a:gd name="connsiteY23" fmla="*/ 14980 h 160331"/>
                  <a:gd name="connsiteX24" fmla="*/ 14102 w 96903"/>
                  <a:gd name="connsiteY24" fmla="*/ 20791 h 160331"/>
                  <a:gd name="connsiteX25" fmla="*/ 30999 w 96903"/>
                  <a:gd name="connsiteY25" fmla="*/ 51271 h 160331"/>
                  <a:gd name="connsiteX26" fmla="*/ 50618 w 96903"/>
                  <a:gd name="connsiteY26" fmla="*/ 67177 h 160331"/>
                  <a:gd name="connsiteX27" fmla="*/ 52777 w 96903"/>
                  <a:gd name="connsiteY27" fmla="*/ 68701 h 160331"/>
                  <a:gd name="connsiteX28" fmla="*/ 51369 w 96903"/>
                  <a:gd name="connsiteY28" fmla="*/ 47651 h 160331"/>
                  <a:gd name="connsiteX29" fmla="*/ 30999 w 96903"/>
                  <a:gd name="connsiteY29" fmla="*/ 16409 h 160331"/>
                  <a:gd name="connsiteX30" fmla="*/ 23959 w 96903"/>
                  <a:gd name="connsiteY30" fmla="*/ 14314 h 1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903" h="160331">
                    <a:moveTo>
                      <a:pt x="71926" y="160332"/>
                    </a:moveTo>
                    <a:cubicBezTo>
                      <a:pt x="69016" y="160332"/>
                      <a:pt x="66388" y="158522"/>
                      <a:pt x="65355" y="155569"/>
                    </a:cubicBezTo>
                    <a:cubicBezTo>
                      <a:pt x="58597" y="136138"/>
                      <a:pt x="53809" y="119374"/>
                      <a:pt x="52683" y="100324"/>
                    </a:cubicBezTo>
                    <a:cubicBezTo>
                      <a:pt x="52401" y="95562"/>
                      <a:pt x="52401" y="90609"/>
                      <a:pt x="52495" y="85846"/>
                    </a:cubicBezTo>
                    <a:cubicBezTo>
                      <a:pt x="49304" y="83370"/>
                      <a:pt x="46018" y="81084"/>
                      <a:pt x="42733" y="78703"/>
                    </a:cubicBezTo>
                    <a:cubicBezTo>
                      <a:pt x="35411" y="73559"/>
                      <a:pt x="27901" y="68130"/>
                      <a:pt x="21143" y="61177"/>
                    </a:cubicBezTo>
                    <a:cubicBezTo>
                      <a:pt x="11943" y="51747"/>
                      <a:pt x="-2888" y="33459"/>
                      <a:pt x="491" y="17647"/>
                    </a:cubicBezTo>
                    <a:cubicBezTo>
                      <a:pt x="1618" y="12504"/>
                      <a:pt x="5185" y="5551"/>
                      <a:pt x="15698" y="1550"/>
                    </a:cubicBezTo>
                    <a:cubicBezTo>
                      <a:pt x="22832" y="-1117"/>
                      <a:pt x="30530" y="-355"/>
                      <a:pt x="38039" y="3931"/>
                    </a:cubicBezTo>
                    <a:cubicBezTo>
                      <a:pt x="52401" y="12123"/>
                      <a:pt x="62539" y="30697"/>
                      <a:pt x="65261" y="44889"/>
                    </a:cubicBezTo>
                    <a:cubicBezTo>
                      <a:pt x="67420" y="56224"/>
                      <a:pt x="67045" y="67749"/>
                      <a:pt x="66669" y="78893"/>
                    </a:cubicBezTo>
                    <a:cubicBezTo>
                      <a:pt x="66669" y="79084"/>
                      <a:pt x="66669" y="79179"/>
                      <a:pt x="66669" y="79369"/>
                    </a:cubicBezTo>
                    <a:cubicBezTo>
                      <a:pt x="68171" y="80798"/>
                      <a:pt x="69767" y="82322"/>
                      <a:pt x="71363" y="83941"/>
                    </a:cubicBezTo>
                    <a:cubicBezTo>
                      <a:pt x="76338" y="88799"/>
                      <a:pt x="85443" y="97848"/>
                      <a:pt x="89480" y="97848"/>
                    </a:cubicBezTo>
                    <a:cubicBezTo>
                      <a:pt x="89574" y="97848"/>
                      <a:pt x="89761" y="97848"/>
                      <a:pt x="89855" y="97848"/>
                    </a:cubicBezTo>
                    <a:cubicBezTo>
                      <a:pt x="93610" y="97848"/>
                      <a:pt x="96708" y="100801"/>
                      <a:pt x="96895" y="104611"/>
                    </a:cubicBezTo>
                    <a:cubicBezTo>
                      <a:pt x="97083" y="108516"/>
                      <a:pt x="94079" y="111850"/>
                      <a:pt x="90231" y="112040"/>
                    </a:cubicBezTo>
                    <a:cubicBezTo>
                      <a:pt x="82064" y="112231"/>
                      <a:pt x="73991" y="106039"/>
                      <a:pt x="66482" y="98991"/>
                    </a:cubicBezTo>
                    <a:cubicBezTo>
                      <a:pt x="66482" y="99181"/>
                      <a:pt x="66482" y="99277"/>
                      <a:pt x="66482" y="99467"/>
                    </a:cubicBezTo>
                    <a:cubicBezTo>
                      <a:pt x="67608" y="116803"/>
                      <a:pt x="72020" y="132519"/>
                      <a:pt x="78403" y="150807"/>
                    </a:cubicBezTo>
                    <a:cubicBezTo>
                      <a:pt x="79717" y="154522"/>
                      <a:pt x="77746" y="158617"/>
                      <a:pt x="74085" y="159856"/>
                    </a:cubicBezTo>
                    <a:cubicBezTo>
                      <a:pt x="73334" y="160141"/>
                      <a:pt x="72489" y="160237"/>
                      <a:pt x="71738" y="160237"/>
                    </a:cubicBezTo>
                    <a:close/>
                    <a:moveTo>
                      <a:pt x="24146" y="14314"/>
                    </a:moveTo>
                    <a:cubicBezTo>
                      <a:pt x="22926" y="14314"/>
                      <a:pt x="21706" y="14504"/>
                      <a:pt x="20579" y="14980"/>
                    </a:cubicBezTo>
                    <a:cubicBezTo>
                      <a:pt x="14947" y="17076"/>
                      <a:pt x="14384" y="19838"/>
                      <a:pt x="14102" y="20791"/>
                    </a:cubicBezTo>
                    <a:cubicBezTo>
                      <a:pt x="12694" y="27268"/>
                      <a:pt x="19359" y="39174"/>
                      <a:pt x="30999" y="51271"/>
                    </a:cubicBezTo>
                    <a:cubicBezTo>
                      <a:pt x="36913" y="57367"/>
                      <a:pt x="43577" y="62129"/>
                      <a:pt x="50618" y="67177"/>
                    </a:cubicBezTo>
                    <a:cubicBezTo>
                      <a:pt x="51369" y="67654"/>
                      <a:pt x="52120" y="68225"/>
                      <a:pt x="52777" y="68701"/>
                    </a:cubicBezTo>
                    <a:cubicBezTo>
                      <a:pt x="52871" y="61462"/>
                      <a:pt x="52683" y="54414"/>
                      <a:pt x="51369" y="47651"/>
                    </a:cubicBezTo>
                    <a:cubicBezTo>
                      <a:pt x="49022" y="35269"/>
                      <a:pt x="40104" y="21553"/>
                      <a:pt x="30999" y="16409"/>
                    </a:cubicBezTo>
                    <a:cubicBezTo>
                      <a:pt x="28464" y="14980"/>
                      <a:pt x="26212" y="14314"/>
                      <a:pt x="23959" y="14314"/>
                    </a:cubicBezTo>
                    <a:close/>
                  </a:path>
                </a:pathLst>
              </a:custGeom>
              <a:grpFill/>
              <a:ln w="9318" cap="flat">
                <a:noFill/>
                <a:prstDash val="solid"/>
                <a:miter/>
              </a:ln>
            </p:spPr>
            <p:txBody>
              <a:bodyPr rtlCol="0" anchor="ctr"/>
              <a:lstStyle/>
              <a:p>
                <a:endParaRPr lang="en-US" sz="900"/>
              </a:p>
            </p:txBody>
          </p:sp>
          <p:sp>
            <p:nvSpPr>
              <p:cNvPr id="470" name="Freeform 761">
                <a:extLst>
                  <a:ext uri="{FF2B5EF4-FFF2-40B4-BE49-F238E27FC236}">
                    <a16:creationId xmlns:a16="http://schemas.microsoft.com/office/drawing/2014/main" id="{7D65FC60-23B1-7331-ADE8-6B4B0E15F076}"/>
                  </a:ext>
                </a:extLst>
              </p:cNvPr>
              <p:cNvSpPr/>
              <p:nvPr/>
            </p:nvSpPr>
            <p:spPr>
              <a:xfrm>
                <a:off x="1980782" y="2007735"/>
                <a:ext cx="90064" cy="153240"/>
              </a:xfrm>
              <a:custGeom>
                <a:avLst/>
                <a:gdLst>
                  <a:gd name="connsiteX0" fmla="*/ 68381 w 90064"/>
                  <a:gd name="connsiteY0" fmla="*/ 153145 h 153240"/>
                  <a:gd name="connsiteX1" fmla="*/ 65095 w 90064"/>
                  <a:gd name="connsiteY1" fmla="*/ 150764 h 153240"/>
                  <a:gd name="connsiteX2" fmla="*/ 52610 w 90064"/>
                  <a:gd name="connsiteY2" fmla="*/ 96471 h 153240"/>
                  <a:gd name="connsiteX3" fmla="*/ 52517 w 90064"/>
                  <a:gd name="connsiteY3" fmla="*/ 80469 h 153240"/>
                  <a:gd name="connsiteX4" fmla="*/ 41252 w 90064"/>
                  <a:gd name="connsiteY4" fmla="*/ 72183 h 153240"/>
                  <a:gd name="connsiteX5" fmla="*/ 20132 w 90064"/>
                  <a:gd name="connsiteY5" fmla="*/ 55038 h 153240"/>
                  <a:gd name="connsiteX6" fmla="*/ 419 w 90064"/>
                  <a:gd name="connsiteY6" fmla="*/ 14842 h 153240"/>
                  <a:gd name="connsiteX7" fmla="*/ 13467 w 90064"/>
                  <a:gd name="connsiteY7" fmla="*/ 1317 h 153240"/>
                  <a:gd name="connsiteX8" fmla="*/ 32898 w 90064"/>
                  <a:gd name="connsiteY8" fmla="*/ 3507 h 153240"/>
                  <a:gd name="connsiteX9" fmla="*/ 58430 w 90064"/>
                  <a:gd name="connsiteY9" fmla="*/ 41988 h 153240"/>
                  <a:gd name="connsiteX10" fmla="*/ 59745 w 90064"/>
                  <a:gd name="connsiteY10" fmla="*/ 75231 h 153240"/>
                  <a:gd name="connsiteX11" fmla="*/ 59745 w 90064"/>
                  <a:gd name="connsiteY11" fmla="*/ 77326 h 153240"/>
                  <a:gd name="connsiteX12" fmla="*/ 65564 w 90064"/>
                  <a:gd name="connsiteY12" fmla="*/ 82946 h 153240"/>
                  <a:gd name="connsiteX13" fmla="*/ 86404 w 90064"/>
                  <a:gd name="connsiteY13" fmla="*/ 97805 h 153240"/>
                  <a:gd name="connsiteX14" fmla="*/ 90064 w 90064"/>
                  <a:gd name="connsiteY14" fmla="*/ 101234 h 153240"/>
                  <a:gd name="connsiteX15" fmla="*/ 86685 w 90064"/>
                  <a:gd name="connsiteY15" fmla="*/ 104949 h 153240"/>
                  <a:gd name="connsiteX16" fmla="*/ 60589 w 90064"/>
                  <a:gd name="connsiteY16" fmla="*/ 88089 h 153240"/>
                  <a:gd name="connsiteX17" fmla="*/ 59369 w 90064"/>
                  <a:gd name="connsiteY17" fmla="*/ 86946 h 153240"/>
                  <a:gd name="connsiteX18" fmla="*/ 59557 w 90064"/>
                  <a:gd name="connsiteY18" fmla="*/ 96186 h 153240"/>
                  <a:gd name="connsiteX19" fmla="*/ 71666 w 90064"/>
                  <a:gd name="connsiteY19" fmla="*/ 148478 h 153240"/>
                  <a:gd name="connsiteX20" fmla="*/ 69507 w 90064"/>
                  <a:gd name="connsiteY20" fmla="*/ 153050 h 153240"/>
                  <a:gd name="connsiteX21" fmla="*/ 68381 w 90064"/>
                  <a:gd name="connsiteY21" fmla="*/ 153240 h 153240"/>
                  <a:gd name="connsiteX22" fmla="*/ 20695 w 90064"/>
                  <a:gd name="connsiteY22" fmla="*/ 7127 h 153240"/>
                  <a:gd name="connsiteX23" fmla="*/ 15907 w 90064"/>
                  <a:gd name="connsiteY23" fmla="*/ 7984 h 153240"/>
                  <a:gd name="connsiteX24" fmla="*/ 7271 w 90064"/>
                  <a:gd name="connsiteY24" fmla="*/ 16366 h 153240"/>
                  <a:gd name="connsiteX25" fmla="*/ 25107 w 90064"/>
                  <a:gd name="connsiteY25" fmla="*/ 50085 h 153240"/>
                  <a:gd name="connsiteX26" fmla="*/ 45289 w 90064"/>
                  <a:gd name="connsiteY26" fmla="*/ 66372 h 153240"/>
                  <a:gd name="connsiteX27" fmla="*/ 52798 w 90064"/>
                  <a:gd name="connsiteY27" fmla="*/ 71802 h 153240"/>
                  <a:gd name="connsiteX28" fmla="*/ 51484 w 90064"/>
                  <a:gd name="connsiteY28" fmla="*/ 43322 h 153240"/>
                  <a:gd name="connsiteX29" fmla="*/ 29425 w 90064"/>
                  <a:gd name="connsiteY29" fmla="*/ 9699 h 153240"/>
                  <a:gd name="connsiteX30" fmla="*/ 20695 w 90064"/>
                  <a:gd name="connsiteY30" fmla="*/ 7127 h 15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064" h="153240">
                    <a:moveTo>
                      <a:pt x="68381" y="153145"/>
                    </a:moveTo>
                    <a:cubicBezTo>
                      <a:pt x="66973" y="153145"/>
                      <a:pt x="65564" y="152193"/>
                      <a:pt x="65095" y="150764"/>
                    </a:cubicBezTo>
                    <a:cubicBezTo>
                      <a:pt x="58430" y="131619"/>
                      <a:pt x="53737" y="115045"/>
                      <a:pt x="52610" y="96471"/>
                    </a:cubicBezTo>
                    <a:cubicBezTo>
                      <a:pt x="52235" y="91233"/>
                      <a:pt x="52329" y="85803"/>
                      <a:pt x="52517" y="80469"/>
                    </a:cubicBezTo>
                    <a:cubicBezTo>
                      <a:pt x="48856" y="77517"/>
                      <a:pt x="45007" y="74850"/>
                      <a:pt x="41252" y="72183"/>
                    </a:cubicBezTo>
                    <a:cubicBezTo>
                      <a:pt x="34118" y="67134"/>
                      <a:pt x="26702" y="61800"/>
                      <a:pt x="20132" y="55038"/>
                    </a:cubicBezTo>
                    <a:cubicBezTo>
                      <a:pt x="13091" y="47894"/>
                      <a:pt x="-2773" y="29511"/>
                      <a:pt x="419" y="14842"/>
                    </a:cubicBezTo>
                    <a:cubicBezTo>
                      <a:pt x="1733" y="8651"/>
                      <a:pt x="6145" y="4079"/>
                      <a:pt x="13467" y="1317"/>
                    </a:cubicBezTo>
                    <a:cubicBezTo>
                      <a:pt x="19568" y="-969"/>
                      <a:pt x="26327" y="-303"/>
                      <a:pt x="32898" y="3507"/>
                    </a:cubicBezTo>
                    <a:cubicBezTo>
                      <a:pt x="46133" y="11032"/>
                      <a:pt x="55896" y="28939"/>
                      <a:pt x="58430" y="41988"/>
                    </a:cubicBezTo>
                    <a:cubicBezTo>
                      <a:pt x="60496" y="52847"/>
                      <a:pt x="60120" y="64277"/>
                      <a:pt x="59745" y="75231"/>
                    </a:cubicBezTo>
                    <a:cubicBezTo>
                      <a:pt x="59745" y="75897"/>
                      <a:pt x="59745" y="76659"/>
                      <a:pt x="59745" y="77326"/>
                    </a:cubicBezTo>
                    <a:cubicBezTo>
                      <a:pt x="61622" y="78945"/>
                      <a:pt x="63593" y="80946"/>
                      <a:pt x="65564" y="82946"/>
                    </a:cubicBezTo>
                    <a:cubicBezTo>
                      <a:pt x="72041" y="89328"/>
                      <a:pt x="80584" y="97995"/>
                      <a:pt x="86404" y="97805"/>
                    </a:cubicBezTo>
                    <a:cubicBezTo>
                      <a:pt x="88281" y="97805"/>
                      <a:pt x="89971" y="99234"/>
                      <a:pt x="90064" y="101234"/>
                    </a:cubicBezTo>
                    <a:cubicBezTo>
                      <a:pt x="90064" y="103234"/>
                      <a:pt x="88656" y="104853"/>
                      <a:pt x="86685" y="104949"/>
                    </a:cubicBezTo>
                    <a:cubicBezTo>
                      <a:pt x="78049" y="105234"/>
                      <a:pt x="68850" y="96186"/>
                      <a:pt x="60589" y="88089"/>
                    </a:cubicBezTo>
                    <a:cubicBezTo>
                      <a:pt x="60214" y="87708"/>
                      <a:pt x="59745" y="87327"/>
                      <a:pt x="59369" y="86946"/>
                    </a:cubicBezTo>
                    <a:cubicBezTo>
                      <a:pt x="59369" y="90090"/>
                      <a:pt x="59369" y="93138"/>
                      <a:pt x="59557" y="96186"/>
                    </a:cubicBezTo>
                    <a:cubicBezTo>
                      <a:pt x="60683" y="113902"/>
                      <a:pt x="65189" y="129904"/>
                      <a:pt x="71666" y="148478"/>
                    </a:cubicBezTo>
                    <a:cubicBezTo>
                      <a:pt x="72323" y="150288"/>
                      <a:pt x="71384" y="152383"/>
                      <a:pt x="69507" y="153050"/>
                    </a:cubicBezTo>
                    <a:cubicBezTo>
                      <a:pt x="69132" y="153145"/>
                      <a:pt x="68756" y="153240"/>
                      <a:pt x="68381" y="153240"/>
                    </a:cubicBezTo>
                    <a:close/>
                    <a:moveTo>
                      <a:pt x="20695" y="7127"/>
                    </a:moveTo>
                    <a:cubicBezTo>
                      <a:pt x="19099" y="7127"/>
                      <a:pt x="17503" y="7413"/>
                      <a:pt x="15907" y="7984"/>
                    </a:cubicBezTo>
                    <a:cubicBezTo>
                      <a:pt x="10932" y="9889"/>
                      <a:pt x="8116" y="12651"/>
                      <a:pt x="7271" y="16366"/>
                    </a:cubicBezTo>
                    <a:cubicBezTo>
                      <a:pt x="5582" y="24081"/>
                      <a:pt x="12434" y="37035"/>
                      <a:pt x="25107" y="50085"/>
                    </a:cubicBezTo>
                    <a:cubicBezTo>
                      <a:pt x="31208" y="56371"/>
                      <a:pt x="38061" y="61229"/>
                      <a:pt x="45289" y="66372"/>
                    </a:cubicBezTo>
                    <a:cubicBezTo>
                      <a:pt x="47823" y="68182"/>
                      <a:pt x="50358" y="69992"/>
                      <a:pt x="52798" y="71802"/>
                    </a:cubicBezTo>
                    <a:cubicBezTo>
                      <a:pt x="53080" y="62181"/>
                      <a:pt x="53268" y="52466"/>
                      <a:pt x="51484" y="43322"/>
                    </a:cubicBezTo>
                    <a:cubicBezTo>
                      <a:pt x="48950" y="30082"/>
                      <a:pt x="39281" y="15318"/>
                      <a:pt x="29425" y="9699"/>
                    </a:cubicBezTo>
                    <a:cubicBezTo>
                      <a:pt x="26421" y="7984"/>
                      <a:pt x="23511" y="7127"/>
                      <a:pt x="20695" y="7127"/>
                    </a:cubicBezTo>
                    <a:close/>
                  </a:path>
                </a:pathLst>
              </a:custGeom>
              <a:grpFill/>
              <a:ln w="9318" cap="flat">
                <a:noFill/>
                <a:prstDash val="solid"/>
                <a:miter/>
              </a:ln>
            </p:spPr>
            <p:txBody>
              <a:bodyPr rtlCol="0" anchor="ctr"/>
              <a:lstStyle/>
              <a:p>
                <a:endParaRPr lang="en-US" sz="900"/>
              </a:p>
            </p:txBody>
          </p:sp>
          <p:sp>
            <p:nvSpPr>
              <p:cNvPr id="471" name="Freeform 762">
                <a:extLst>
                  <a:ext uri="{FF2B5EF4-FFF2-40B4-BE49-F238E27FC236}">
                    <a16:creationId xmlns:a16="http://schemas.microsoft.com/office/drawing/2014/main" id="{EFF79E36-009F-5EE5-73E3-A22F3A850A3D}"/>
                  </a:ext>
                </a:extLst>
              </p:cNvPr>
              <p:cNvSpPr/>
              <p:nvPr/>
            </p:nvSpPr>
            <p:spPr>
              <a:xfrm>
                <a:off x="1983335" y="2007892"/>
                <a:ext cx="88262" cy="151463"/>
              </a:xfrm>
              <a:custGeom>
                <a:avLst/>
                <a:gdLst>
                  <a:gd name="connsiteX0" fmla="*/ 67517 w 88262"/>
                  <a:gd name="connsiteY0" fmla="*/ 151273 h 151463"/>
                  <a:gd name="connsiteX1" fmla="*/ 65077 w 88262"/>
                  <a:gd name="connsiteY1" fmla="*/ 149463 h 151463"/>
                  <a:gd name="connsiteX2" fmla="*/ 52592 w 88262"/>
                  <a:gd name="connsiteY2" fmla="*/ 95457 h 151463"/>
                  <a:gd name="connsiteX3" fmla="*/ 52498 w 88262"/>
                  <a:gd name="connsiteY3" fmla="*/ 79169 h 151463"/>
                  <a:gd name="connsiteX4" fmla="*/ 52498 w 88262"/>
                  <a:gd name="connsiteY4" fmla="*/ 79169 h 151463"/>
                  <a:gd name="connsiteX5" fmla="*/ 40764 w 88262"/>
                  <a:gd name="connsiteY5" fmla="*/ 70501 h 151463"/>
                  <a:gd name="connsiteX6" fmla="*/ 19831 w 88262"/>
                  <a:gd name="connsiteY6" fmla="*/ 53547 h 151463"/>
                  <a:gd name="connsiteX7" fmla="*/ 400 w 88262"/>
                  <a:gd name="connsiteY7" fmla="*/ 14113 h 151463"/>
                  <a:gd name="connsiteX8" fmla="*/ 12885 w 88262"/>
                  <a:gd name="connsiteY8" fmla="*/ 1254 h 151463"/>
                  <a:gd name="connsiteX9" fmla="*/ 31565 w 88262"/>
                  <a:gd name="connsiteY9" fmla="*/ 3350 h 151463"/>
                  <a:gd name="connsiteX10" fmla="*/ 56628 w 88262"/>
                  <a:gd name="connsiteY10" fmla="*/ 41259 h 151463"/>
                  <a:gd name="connsiteX11" fmla="*/ 57942 w 88262"/>
                  <a:gd name="connsiteY11" fmla="*/ 74216 h 151463"/>
                  <a:gd name="connsiteX12" fmla="*/ 57942 w 88262"/>
                  <a:gd name="connsiteY12" fmla="*/ 76788 h 151463"/>
                  <a:gd name="connsiteX13" fmla="*/ 64138 w 88262"/>
                  <a:gd name="connsiteY13" fmla="*/ 82693 h 151463"/>
                  <a:gd name="connsiteX14" fmla="*/ 85540 w 88262"/>
                  <a:gd name="connsiteY14" fmla="*/ 97743 h 151463"/>
                  <a:gd name="connsiteX15" fmla="*/ 85634 w 88262"/>
                  <a:gd name="connsiteY15" fmla="*/ 97743 h 151463"/>
                  <a:gd name="connsiteX16" fmla="*/ 88262 w 88262"/>
                  <a:gd name="connsiteY16" fmla="*/ 100314 h 151463"/>
                  <a:gd name="connsiteX17" fmla="*/ 85728 w 88262"/>
                  <a:gd name="connsiteY17" fmla="*/ 103077 h 151463"/>
                  <a:gd name="connsiteX18" fmla="*/ 60383 w 88262"/>
                  <a:gd name="connsiteY18" fmla="*/ 86598 h 151463"/>
                  <a:gd name="connsiteX19" fmla="*/ 57661 w 88262"/>
                  <a:gd name="connsiteY19" fmla="*/ 83931 h 151463"/>
                  <a:gd name="connsiteX20" fmla="*/ 57849 w 88262"/>
                  <a:gd name="connsiteY20" fmla="*/ 95266 h 151463"/>
                  <a:gd name="connsiteX21" fmla="*/ 70052 w 88262"/>
                  <a:gd name="connsiteY21" fmla="*/ 147844 h 151463"/>
                  <a:gd name="connsiteX22" fmla="*/ 68456 w 88262"/>
                  <a:gd name="connsiteY22" fmla="*/ 151273 h 151463"/>
                  <a:gd name="connsiteX23" fmla="*/ 67611 w 88262"/>
                  <a:gd name="connsiteY23" fmla="*/ 151464 h 151463"/>
                  <a:gd name="connsiteX24" fmla="*/ 19738 w 88262"/>
                  <a:gd name="connsiteY24" fmla="*/ 5255 h 151463"/>
                  <a:gd name="connsiteX25" fmla="*/ 14669 w 88262"/>
                  <a:gd name="connsiteY25" fmla="*/ 6207 h 151463"/>
                  <a:gd name="connsiteX26" fmla="*/ 5469 w 88262"/>
                  <a:gd name="connsiteY26" fmla="*/ 15256 h 151463"/>
                  <a:gd name="connsiteX27" fmla="*/ 23492 w 88262"/>
                  <a:gd name="connsiteY27" fmla="*/ 49832 h 151463"/>
                  <a:gd name="connsiteX28" fmla="*/ 43674 w 88262"/>
                  <a:gd name="connsiteY28" fmla="*/ 66120 h 151463"/>
                  <a:gd name="connsiteX29" fmla="*/ 52592 w 88262"/>
                  <a:gd name="connsiteY29" fmla="*/ 72692 h 151463"/>
                  <a:gd name="connsiteX30" fmla="*/ 51372 w 88262"/>
                  <a:gd name="connsiteY30" fmla="*/ 42307 h 151463"/>
                  <a:gd name="connsiteX31" fmla="*/ 28843 w 88262"/>
                  <a:gd name="connsiteY31" fmla="*/ 8112 h 151463"/>
                  <a:gd name="connsiteX32" fmla="*/ 19644 w 88262"/>
                  <a:gd name="connsiteY32" fmla="*/ 5445 h 1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62" h="151463">
                    <a:moveTo>
                      <a:pt x="67517" y="151273"/>
                    </a:moveTo>
                    <a:cubicBezTo>
                      <a:pt x="66485" y="151273"/>
                      <a:pt x="65452" y="150606"/>
                      <a:pt x="65077" y="149463"/>
                    </a:cubicBezTo>
                    <a:cubicBezTo>
                      <a:pt x="58412" y="130413"/>
                      <a:pt x="53718" y="113935"/>
                      <a:pt x="52592" y="95457"/>
                    </a:cubicBezTo>
                    <a:cubicBezTo>
                      <a:pt x="52216" y="90123"/>
                      <a:pt x="52310" y="84598"/>
                      <a:pt x="52498" y="79169"/>
                    </a:cubicBezTo>
                    <a:cubicBezTo>
                      <a:pt x="52498" y="79169"/>
                      <a:pt x="52498" y="79169"/>
                      <a:pt x="52498" y="79169"/>
                    </a:cubicBezTo>
                    <a:cubicBezTo>
                      <a:pt x="48649" y="76121"/>
                      <a:pt x="44707" y="73263"/>
                      <a:pt x="40764" y="70501"/>
                    </a:cubicBezTo>
                    <a:cubicBezTo>
                      <a:pt x="33724" y="65453"/>
                      <a:pt x="26308" y="60214"/>
                      <a:pt x="19831" y="53547"/>
                    </a:cubicBezTo>
                    <a:cubicBezTo>
                      <a:pt x="12979" y="46403"/>
                      <a:pt x="-2697" y="28401"/>
                      <a:pt x="400" y="14113"/>
                    </a:cubicBezTo>
                    <a:cubicBezTo>
                      <a:pt x="1715" y="8208"/>
                      <a:pt x="5845" y="3921"/>
                      <a:pt x="12885" y="1254"/>
                    </a:cubicBezTo>
                    <a:cubicBezTo>
                      <a:pt x="18799" y="-936"/>
                      <a:pt x="25276" y="-270"/>
                      <a:pt x="31565" y="3350"/>
                    </a:cubicBezTo>
                    <a:cubicBezTo>
                      <a:pt x="44613" y="10779"/>
                      <a:pt x="54188" y="28401"/>
                      <a:pt x="56628" y="41259"/>
                    </a:cubicBezTo>
                    <a:cubicBezTo>
                      <a:pt x="58693" y="52023"/>
                      <a:pt x="58318" y="63357"/>
                      <a:pt x="57942" y="74216"/>
                    </a:cubicBezTo>
                    <a:cubicBezTo>
                      <a:pt x="57942" y="75073"/>
                      <a:pt x="57942" y="75930"/>
                      <a:pt x="57942" y="76788"/>
                    </a:cubicBezTo>
                    <a:cubicBezTo>
                      <a:pt x="59914" y="78502"/>
                      <a:pt x="61979" y="80598"/>
                      <a:pt x="64138" y="82693"/>
                    </a:cubicBezTo>
                    <a:cubicBezTo>
                      <a:pt x="71084" y="89456"/>
                      <a:pt x="79626" y="98124"/>
                      <a:pt x="85540" y="97743"/>
                    </a:cubicBezTo>
                    <a:cubicBezTo>
                      <a:pt x="85540" y="97743"/>
                      <a:pt x="85540" y="97743"/>
                      <a:pt x="85634" y="97743"/>
                    </a:cubicBezTo>
                    <a:cubicBezTo>
                      <a:pt x="87042" y="97743"/>
                      <a:pt x="88168" y="98886"/>
                      <a:pt x="88262" y="100314"/>
                    </a:cubicBezTo>
                    <a:cubicBezTo>
                      <a:pt x="88262" y="101838"/>
                      <a:pt x="87230" y="103077"/>
                      <a:pt x="85728" y="103077"/>
                    </a:cubicBezTo>
                    <a:cubicBezTo>
                      <a:pt x="77655" y="103458"/>
                      <a:pt x="68456" y="94504"/>
                      <a:pt x="60383" y="86598"/>
                    </a:cubicBezTo>
                    <a:cubicBezTo>
                      <a:pt x="59444" y="85646"/>
                      <a:pt x="58506" y="84789"/>
                      <a:pt x="57661" y="83931"/>
                    </a:cubicBezTo>
                    <a:cubicBezTo>
                      <a:pt x="57661" y="87741"/>
                      <a:pt x="57661" y="91551"/>
                      <a:pt x="57849" y="95266"/>
                    </a:cubicBezTo>
                    <a:cubicBezTo>
                      <a:pt x="58975" y="113173"/>
                      <a:pt x="63575" y="129270"/>
                      <a:pt x="70052" y="147844"/>
                    </a:cubicBezTo>
                    <a:cubicBezTo>
                      <a:pt x="70521" y="149273"/>
                      <a:pt x="69864" y="150797"/>
                      <a:pt x="68456" y="151273"/>
                    </a:cubicBezTo>
                    <a:cubicBezTo>
                      <a:pt x="68174" y="151368"/>
                      <a:pt x="67893" y="151464"/>
                      <a:pt x="67611" y="151464"/>
                    </a:cubicBezTo>
                    <a:close/>
                    <a:moveTo>
                      <a:pt x="19738" y="5255"/>
                    </a:moveTo>
                    <a:cubicBezTo>
                      <a:pt x="17954" y="5255"/>
                      <a:pt x="16264" y="5541"/>
                      <a:pt x="14669" y="6207"/>
                    </a:cubicBezTo>
                    <a:cubicBezTo>
                      <a:pt x="9412" y="8208"/>
                      <a:pt x="6408" y="11160"/>
                      <a:pt x="5469" y="15256"/>
                    </a:cubicBezTo>
                    <a:cubicBezTo>
                      <a:pt x="3686" y="23352"/>
                      <a:pt x="10444" y="36306"/>
                      <a:pt x="23492" y="49832"/>
                    </a:cubicBezTo>
                    <a:cubicBezTo>
                      <a:pt x="29594" y="56118"/>
                      <a:pt x="36446" y="60976"/>
                      <a:pt x="43674" y="66120"/>
                    </a:cubicBezTo>
                    <a:cubicBezTo>
                      <a:pt x="46678" y="68215"/>
                      <a:pt x="49682" y="70406"/>
                      <a:pt x="52592" y="72692"/>
                    </a:cubicBezTo>
                    <a:cubicBezTo>
                      <a:pt x="52967" y="62500"/>
                      <a:pt x="53155" y="52023"/>
                      <a:pt x="51372" y="42307"/>
                    </a:cubicBezTo>
                    <a:cubicBezTo>
                      <a:pt x="48743" y="28591"/>
                      <a:pt x="39075" y="13923"/>
                      <a:pt x="28843" y="8112"/>
                    </a:cubicBezTo>
                    <a:cubicBezTo>
                      <a:pt x="25651" y="6303"/>
                      <a:pt x="22648" y="5445"/>
                      <a:pt x="19644" y="5445"/>
                    </a:cubicBezTo>
                    <a:close/>
                  </a:path>
                </a:pathLst>
              </a:custGeom>
              <a:grpFill/>
              <a:ln w="9318" cap="flat">
                <a:noFill/>
                <a:prstDash val="solid"/>
                <a:miter/>
              </a:ln>
            </p:spPr>
            <p:txBody>
              <a:bodyPr rtlCol="0" anchor="ctr"/>
              <a:lstStyle/>
              <a:p>
                <a:endParaRPr lang="en-US" sz="900"/>
              </a:p>
            </p:txBody>
          </p:sp>
        </p:grpSp>
        <p:grpSp>
          <p:nvGrpSpPr>
            <p:cNvPr id="426" name="Graphic 3409">
              <a:extLst>
                <a:ext uri="{FF2B5EF4-FFF2-40B4-BE49-F238E27FC236}">
                  <a16:creationId xmlns:a16="http://schemas.microsoft.com/office/drawing/2014/main" id="{C9495D5D-474F-8370-6523-5F388702E461}"/>
                </a:ext>
              </a:extLst>
            </p:cNvPr>
            <p:cNvGrpSpPr/>
            <p:nvPr/>
          </p:nvGrpSpPr>
          <p:grpSpPr>
            <a:xfrm>
              <a:off x="2104208" y="2027932"/>
              <a:ext cx="117614" cy="140567"/>
              <a:chOff x="2104208" y="2027932"/>
              <a:chExt cx="117614" cy="140567"/>
            </a:xfrm>
            <a:grpFill/>
          </p:grpSpPr>
          <p:sp>
            <p:nvSpPr>
              <p:cNvPr id="466" name="Freeform 757">
                <a:extLst>
                  <a:ext uri="{FF2B5EF4-FFF2-40B4-BE49-F238E27FC236}">
                    <a16:creationId xmlns:a16="http://schemas.microsoft.com/office/drawing/2014/main" id="{207E365F-98A6-80E7-0D07-6CFAE5BE364C}"/>
                  </a:ext>
                </a:extLst>
              </p:cNvPr>
              <p:cNvSpPr/>
              <p:nvPr/>
            </p:nvSpPr>
            <p:spPr>
              <a:xfrm>
                <a:off x="2104208" y="2027932"/>
                <a:ext cx="117614" cy="140567"/>
              </a:xfrm>
              <a:custGeom>
                <a:avLst/>
                <a:gdLst>
                  <a:gd name="connsiteX0" fmla="*/ 107443 w 117614"/>
                  <a:gd name="connsiteY0" fmla="*/ 140568 h 140567"/>
                  <a:gd name="connsiteX1" fmla="*/ 101811 w 117614"/>
                  <a:gd name="connsiteY1" fmla="*/ 137710 h 140567"/>
                  <a:gd name="connsiteX2" fmla="*/ 73744 w 117614"/>
                  <a:gd name="connsiteY2" fmla="*/ 88656 h 140567"/>
                  <a:gd name="connsiteX3" fmla="*/ 69426 w 117614"/>
                  <a:gd name="connsiteY3" fmla="*/ 74845 h 140567"/>
                  <a:gd name="connsiteX4" fmla="*/ 58067 w 117614"/>
                  <a:gd name="connsiteY4" fmla="*/ 70940 h 140567"/>
                  <a:gd name="connsiteX5" fmla="*/ 32347 w 117614"/>
                  <a:gd name="connsiteY5" fmla="*/ 60558 h 140567"/>
                  <a:gd name="connsiteX6" fmla="*/ 56 w 117614"/>
                  <a:gd name="connsiteY6" fmla="*/ 25029 h 140567"/>
                  <a:gd name="connsiteX7" fmla="*/ 10006 w 117614"/>
                  <a:gd name="connsiteY7" fmla="*/ 5122 h 140567"/>
                  <a:gd name="connsiteX8" fmla="*/ 32066 w 117614"/>
                  <a:gd name="connsiteY8" fmla="*/ 741 h 140567"/>
                  <a:gd name="connsiteX9" fmla="*/ 69895 w 117614"/>
                  <a:gd name="connsiteY9" fmla="*/ 31792 h 140567"/>
                  <a:gd name="connsiteX10" fmla="*/ 80972 w 117614"/>
                  <a:gd name="connsiteY10" fmla="*/ 63891 h 140567"/>
                  <a:gd name="connsiteX11" fmla="*/ 81066 w 117614"/>
                  <a:gd name="connsiteY11" fmla="*/ 64368 h 140567"/>
                  <a:gd name="connsiteX12" fmla="*/ 86885 w 117614"/>
                  <a:gd name="connsiteY12" fmla="*/ 67320 h 140567"/>
                  <a:gd name="connsiteX13" fmla="*/ 108288 w 117614"/>
                  <a:gd name="connsiteY13" fmla="*/ 75131 h 140567"/>
                  <a:gd name="connsiteX14" fmla="*/ 117205 w 117614"/>
                  <a:gd name="connsiteY14" fmla="*/ 79417 h 140567"/>
                  <a:gd name="connsiteX15" fmla="*/ 112981 w 117614"/>
                  <a:gd name="connsiteY15" fmla="*/ 88466 h 140567"/>
                  <a:gd name="connsiteX16" fmla="*/ 86604 w 117614"/>
                  <a:gd name="connsiteY16" fmla="*/ 83037 h 140567"/>
                  <a:gd name="connsiteX17" fmla="*/ 86792 w 117614"/>
                  <a:gd name="connsiteY17" fmla="*/ 83513 h 140567"/>
                  <a:gd name="connsiteX18" fmla="*/ 112981 w 117614"/>
                  <a:gd name="connsiteY18" fmla="*/ 129138 h 140567"/>
                  <a:gd name="connsiteX19" fmla="*/ 111479 w 117614"/>
                  <a:gd name="connsiteY19" fmla="*/ 139044 h 140567"/>
                  <a:gd name="connsiteX20" fmla="*/ 107349 w 117614"/>
                  <a:gd name="connsiteY20" fmla="*/ 140472 h 140567"/>
                  <a:gd name="connsiteX21" fmla="*/ 25213 w 117614"/>
                  <a:gd name="connsiteY21" fmla="*/ 14266 h 140567"/>
                  <a:gd name="connsiteX22" fmla="*/ 18455 w 117614"/>
                  <a:gd name="connsiteY22" fmla="*/ 16457 h 140567"/>
                  <a:gd name="connsiteX23" fmla="*/ 13949 w 117614"/>
                  <a:gd name="connsiteY23" fmla="*/ 23982 h 140567"/>
                  <a:gd name="connsiteX24" fmla="*/ 38918 w 117614"/>
                  <a:gd name="connsiteY24" fmla="*/ 48080 h 140567"/>
                  <a:gd name="connsiteX25" fmla="*/ 62292 w 117614"/>
                  <a:gd name="connsiteY25" fmla="*/ 57414 h 140567"/>
                  <a:gd name="connsiteX26" fmla="*/ 64826 w 117614"/>
                  <a:gd name="connsiteY26" fmla="*/ 58272 h 140567"/>
                  <a:gd name="connsiteX27" fmla="*/ 57410 w 117614"/>
                  <a:gd name="connsiteY27" fmla="*/ 38555 h 140567"/>
                  <a:gd name="connsiteX28" fmla="*/ 28968 w 117614"/>
                  <a:gd name="connsiteY28" fmla="*/ 14742 h 140567"/>
                  <a:gd name="connsiteX29" fmla="*/ 25119 w 117614"/>
                  <a:gd name="connsiteY29" fmla="*/ 14266 h 14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7614" h="140567">
                    <a:moveTo>
                      <a:pt x="107443" y="140568"/>
                    </a:moveTo>
                    <a:cubicBezTo>
                      <a:pt x="105284" y="140568"/>
                      <a:pt x="103219" y="139520"/>
                      <a:pt x="101811" y="137710"/>
                    </a:cubicBezTo>
                    <a:cubicBezTo>
                      <a:pt x="89702" y="121137"/>
                      <a:pt x="80315" y="106468"/>
                      <a:pt x="73744" y="88656"/>
                    </a:cubicBezTo>
                    <a:cubicBezTo>
                      <a:pt x="72054" y="84180"/>
                      <a:pt x="70646" y="79512"/>
                      <a:pt x="69426" y="74845"/>
                    </a:cubicBezTo>
                    <a:cubicBezTo>
                      <a:pt x="65671" y="73416"/>
                      <a:pt x="61822" y="72178"/>
                      <a:pt x="58067" y="70940"/>
                    </a:cubicBezTo>
                    <a:cubicBezTo>
                      <a:pt x="49619" y="68178"/>
                      <a:pt x="40889" y="65225"/>
                      <a:pt x="32347" y="60558"/>
                    </a:cubicBezTo>
                    <a:cubicBezTo>
                      <a:pt x="20895" y="54271"/>
                      <a:pt x="1370" y="41222"/>
                      <a:pt x="56" y="25029"/>
                    </a:cubicBezTo>
                    <a:cubicBezTo>
                      <a:pt x="-319" y="19791"/>
                      <a:pt x="995" y="12075"/>
                      <a:pt x="10006" y="5122"/>
                    </a:cubicBezTo>
                    <a:cubicBezTo>
                      <a:pt x="16014" y="455"/>
                      <a:pt x="23711" y="-1069"/>
                      <a:pt x="32066" y="741"/>
                    </a:cubicBezTo>
                    <a:cubicBezTo>
                      <a:pt x="48117" y="4265"/>
                      <a:pt x="63230" y="19029"/>
                      <a:pt x="69895" y="31792"/>
                    </a:cubicBezTo>
                    <a:cubicBezTo>
                      <a:pt x="75246" y="41984"/>
                      <a:pt x="78156" y="53128"/>
                      <a:pt x="80972" y="63891"/>
                    </a:cubicBezTo>
                    <a:cubicBezTo>
                      <a:pt x="80972" y="64082"/>
                      <a:pt x="80972" y="64177"/>
                      <a:pt x="81066" y="64368"/>
                    </a:cubicBezTo>
                    <a:cubicBezTo>
                      <a:pt x="82943" y="65320"/>
                      <a:pt x="84914" y="66273"/>
                      <a:pt x="86885" y="67320"/>
                    </a:cubicBezTo>
                    <a:cubicBezTo>
                      <a:pt x="93081" y="70559"/>
                      <a:pt x="104533" y="76464"/>
                      <a:pt x="108288" y="75131"/>
                    </a:cubicBezTo>
                    <a:cubicBezTo>
                      <a:pt x="111949" y="73797"/>
                      <a:pt x="115891" y="75798"/>
                      <a:pt x="117205" y="79417"/>
                    </a:cubicBezTo>
                    <a:cubicBezTo>
                      <a:pt x="118520" y="83132"/>
                      <a:pt x="116548" y="87132"/>
                      <a:pt x="112981" y="88466"/>
                    </a:cubicBezTo>
                    <a:cubicBezTo>
                      <a:pt x="105284" y="91228"/>
                      <a:pt x="95709" y="87513"/>
                      <a:pt x="86604" y="83037"/>
                    </a:cubicBezTo>
                    <a:cubicBezTo>
                      <a:pt x="86604" y="83132"/>
                      <a:pt x="86698" y="83322"/>
                      <a:pt x="86792" y="83513"/>
                    </a:cubicBezTo>
                    <a:cubicBezTo>
                      <a:pt x="92799" y="99801"/>
                      <a:pt x="101623" y="113517"/>
                      <a:pt x="112981" y="129138"/>
                    </a:cubicBezTo>
                    <a:cubicBezTo>
                      <a:pt x="115328" y="132281"/>
                      <a:pt x="114577" y="136758"/>
                      <a:pt x="111479" y="139044"/>
                    </a:cubicBezTo>
                    <a:cubicBezTo>
                      <a:pt x="110259" y="139996"/>
                      <a:pt x="108757" y="140472"/>
                      <a:pt x="107349" y="140472"/>
                    </a:cubicBezTo>
                    <a:close/>
                    <a:moveTo>
                      <a:pt x="25213" y="14266"/>
                    </a:moveTo>
                    <a:cubicBezTo>
                      <a:pt x="22585" y="14266"/>
                      <a:pt x="20426" y="15028"/>
                      <a:pt x="18455" y="16457"/>
                    </a:cubicBezTo>
                    <a:cubicBezTo>
                      <a:pt x="13667" y="20172"/>
                      <a:pt x="13949" y="22934"/>
                      <a:pt x="13949" y="23982"/>
                    </a:cubicBezTo>
                    <a:cubicBezTo>
                      <a:pt x="14418" y="30554"/>
                      <a:pt x="24274" y="40079"/>
                      <a:pt x="38918" y="48080"/>
                    </a:cubicBezTo>
                    <a:cubicBezTo>
                      <a:pt x="46334" y="52176"/>
                      <a:pt x="54031" y="54747"/>
                      <a:pt x="62292" y="57414"/>
                    </a:cubicBezTo>
                    <a:cubicBezTo>
                      <a:pt x="63136" y="57700"/>
                      <a:pt x="63981" y="57986"/>
                      <a:pt x="64826" y="58272"/>
                    </a:cubicBezTo>
                    <a:cubicBezTo>
                      <a:pt x="62855" y="51318"/>
                      <a:pt x="60602" y="44651"/>
                      <a:pt x="57410" y="38555"/>
                    </a:cubicBezTo>
                    <a:cubicBezTo>
                      <a:pt x="51591" y="27411"/>
                      <a:pt x="39106" y="16933"/>
                      <a:pt x="28968" y="14742"/>
                    </a:cubicBezTo>
                    <a:cubicBezTo>
                      <a:pt x="27560" y="14457"/>
                      <a:pt x="26340" y="14266"/>
                      <a:pt x="25119" y="14266"/>
                    </a:cubicBezTo>
                    <a:close/>
                  </a:path>
                </a:pathLst>
              </a:custGeom>
              <a:grpFill/>
              <a:ln w="9318" cap="flat">
                <a:noFill/>
                <a:prstDash val="solid"/>
                <a:miter/>
              </a:ln>
            </p:spPr>
            <p:txBody>
              <a:bodyPr rtlCol="0" anchor="ctr"/>
              <a:lstStyle/>
              <a:p>
                <a:endParaRPr lang="en-US" sz="900"/>
              </a:p>
            </p:txBody>
          </p:sp>
          <p:sp>
            <p:nvSpPr>
              <p:cNvPr id="467" name="Freeform 758">
                <a:extLst>
                  <a:ext uri="{FF2B5EF4-FFF2-40B4-BE49-F238E27FC236}">
                    <a16:creationId xmlns:a16="http://schemas.microsoft.com/office/drawing/2014/main" id="{BF1E3358-5533-D081-CE97-BA66DCE78AF5}"/>
                  </a:ext>
                </a:extLst>
              </p:cNvPr>
              <p:cNvSpPr/>
              <p:nvPr/>
            </p:nvSpPr>
            <p:spPr>
              <a:xfrm>
                <a:off x="2107687" y="2031620"/>
                <a:ext cx="110743" cy="133355"/>
              </a:xfrm>
              <a:custGeom>
                <a:avLst/>
                <a:gdLst>
                  <a:gd name="connsiteX0" fmla="*/ 103870 w 110743"/>
                  <a:gd name="connsiteY0" fmla="*/ 133355 h 133355"/>
                  <a:gd name="connsiteX1" fmla="*/ 101054 w 110743"/>
                  <a:gd name="connsiteY1" fmla="*/ 131927 h 133355"/>
                  <a:gd name="connsiteX2" fmla="*/ 73456 w 110743"/>
                  <a:gd name="connsiteY2" fmla="*/ 83730 h 133355"/>
                  <a:gd name="connsiteX3" fmla="*/ 68763 w 110743"/>
                  <a:gd name="connsiteY3" fmla="*/ 68490 h 133355"/>
                  <a:gd name="connsiteX4" fmla="*/ 55621 w 110743"/>
                  <a:gd name="connsiteY4" fmla="*/ 63918 h 133355"/>
                  <a:gd name="connsiteX5" fmla="*/ 30464 w 110743"/>
                  <a:gd name="connsiteY5" fmla="*/ 53821 h 133355"/>
                  <a:gd name="connsiteX6" fmla="*/ 50 w 110743"/>
                  <a:gd name="connsiteY6" fmla="*/ 21151 h 133355"/>
                  <a:gd name="connsiteX7" fmla="*/ 8592 w 110743"/>
                  <a:gd name="connsiteY7" fmla="*/ 4387 h 133355"/>
                  <a:gd name="connsiteX8" fmla="*/ 27742 w 110743"/>
                  <a:gd name="connsiteY8" fmla="*/ 672 h 133355"/>
                  <a:gd name="connsiteX9" fmla="*/ 63224 w 110743"/>
                  <a:gd name="connsiteY9" fmla="*/ 29914 h 133355"/>
                  <a:gd name="connsiteX10" fmla="*/ 74019 w 110743"/>
                  <a:gd name="connsiteY10" fmla="*/ 61251 h 133355"/>
                  <a:gd name="connsiteX11" fmla="*/ 74583 w 110743"/>
                  <a:gd name="connsiteY11" fmla="*/ 63251 h 133355"/>
                  <a:gd name="connsiteX12" fmla="*/ 81811 w 110743"/>
                  <a:gd name="connsiteY12" fmla="*/ 66871 h 133355"/>
                  <a:gd name="connsiteX13" fmla="*/ 106029 w 110743"/>
                  <a:gd name="connsiteY13" fmla="*/ 74872 h 133355"/>
                  <a:gd name="connsiteX14" fmla="*/ 110535 w 110743"/>
                  <a:gd name="connsiteY14" fmla="*/ 77062 h 133355"/>
                  <a:gd name="connsiteX15" fmla="*/ 108376 w 110743"/>
                  <a:gd name="connsiteY15" fmla="*/ 81634 h 133355"/>
                  <a:gd name="connsiteX16" fmla="*/ 78619 w 110743"/>
                  <a:gd name="connsiteY16" fmla="*/ 73252 h 133355"/>
                  <a:gd name="connsiteX17" fmla="*/ 77117 w 110743"/>
                  <a:gd name="connsiteY17" fmla="*/ 72490 h 133355"/>
                  <a:gd name="connsiteX18" fmla="*/ 80027 w 110743"/>
                  <a:gd name="connsiteY18" fmla="*/ 81253 h 133355"/>
                  <a:gd name="connsiteX19" fmla="*/ 106686 w 110743"/>
                  <a:gd name="connsiteY19" fmla="*/ 127735 h 133355"/>
                  <a:gd name="connsiteX20" fmla="*/ 105935 w 110743"/>
                  <a:gd name="connsiteY20" fmla="*/ 132688 h 133355"/>
                  <a:gd name="connsiteX21" fmla="*/ 103870 w 110743"/>
                  <a:gd name="connsiteY21" fmla="*/ 133355 h 133355"/>
                  <a:gd name="connsiteX22" fmla="*/ 21734 w 110743"/>
                  <a:gd name="connsiteY22" fmla="*/ 7054 h 133355"/>
                  <a:gd name="connsiteX23" fmla="*/ 12817 w 110743"/>
                  <a:gd name="connsiteY23" fmla="*/ 10006 h 133355"/>
                  <a:gd name="connsiteX24" fmla="*/ 6997 w 110743"/>
                  <a:gd name="connsiteY24" fmla="*/ 20579 h 133355"/>
                  <a:gd name="connsiteX25" fmla="*/ 33749 w 110743"/>
                  <a:gd name="connsiteY25" fmla="*/ 47535 h 133355"/>
                  <a:gd name="connsiteX26" fmla="*/ 57686 w 110743"/>
                  <a:gd name="connsiteY26" fmla="*/ 57155 h 133355"/>
                  <a:gd name="connsiteX27" fmla="*/ 66416 w 110743"/>
                  <a:gd name="connsiteY27" fmla="*/ 60108 h 133355"/>
                  <a:gd name="connsiteX28" fmla="*/ 56935 w 110743"/>
                  <a:gd name="connsiteY28" fmla="*/ 33247 h 133355"/>
                  <a:gd name="connsiteX29" fmla="*/ 26146 w 110743"/>
                  <a:gd name="connsiteY29" fmla="*/ 7625 h 133355"/>
                  <a:gd name="connsiteX30" fmla="*/ 21546 w 110743"/>
                  <a:gd name="connsiteY30" fmla="*/ 7054 h 1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743" h="133355">
                    <a:moveTo>
                      <a:pt x="103870" y="133355"/>
                    </a:moveTo>
                    <a:cubicBezTo>
                      <a:pt x="102837" y="133355"/>
                      <a:pt x="101711" y="132879"/>
                      <a:pt x="101054" y="131927"/>
                    </a:cubicBezTo>
                    <a:cubicBezTo>
                      <a:pt x="89132" y="115639"/>
                      <a:pt x="79933" y="101161"/>
                      <a:pt x="73456" y="83730"/>
                    </a:cubicBezTo>
                    <a:cubicBezTo>
                      <a:pt x="71673" y="78777"/>
                      <a:pt x="70171" y="73633"/>
                      <a:pt x="68763" y="68490"/>
                    </a:cubicBezTo>
                    <a:cubicBezTo>
                      <a:pt x="64445" y="66775"/>
                      <a:pt x="60033" y="65347"/>
                      <a:pt x="55621" y="63918"/>
                    </a:cubicBezTo>
                    <a:cubicBezTo>
                      <a:pt x="47361" y="61156"/>
                      <a:pt x="38725" y="58298"/>
                      <a:pt x="30464" y="53821"/>
                    </a:cubicBezTo>
                    <a:cubicBezTo>
                      <a:pt x="21734" y="49059"/>
                      <a:pt x="1177" y="36200"/>
                      <a:pt x="50" y="21151"/>
                    </a:cubicBezTo>
                    <a:cubicBezTo>
                      <a:pt x="-419" y="14769"/>
                      <a:pt x="2397" y="9149"/>
                      <a:pt x="8592" y="4387"/>
                    </a:cubicBezTo>
                    <a:cubicBezTo>
                      <a:pt x="13755" y="386"/>
                      <a:pt x="20420" y="-947"/>
                      <a:pt x="27742" y="672"/>
                    </a:cubicBezTo>
                    <a:cubicBezTo>
                      <a:pt x="42573" y="3910"/>
                      <a:pt x="57123" y="18198"/>
                      <a:pt x="63224" y="29914"/>
                    </a:cubicBezTo>
                    <a:cubicBezTo>
                      <a:pt x="68387" y="39724"/>
                      <a:pt x="71297" y="50678"/>
                      <a:pt x="74019" y="61251"/>
                    </a:cubicBezTo>
                    <a:cubicBezTo>
                      <a:pt x="74207" y="61918"/>
                      <a:pt x="74395" y="62584"/>
                      <a:pt x="74583" y="63251"/>
                    </a:cubicBezTo>
                    <a:cubicBezTo>
                      <a:pt x="76836" y="64299"/>
                      <a:pt x="79276" y="65537"/>
                      <a:pt x="81811" y="66871"/>
                    </a:cubicBezTo>
                    <a:cubicBezTo>
                      <a:pt x="89790" y="71062"/>
                      <a:pt x="100866" y="76777"/>
                      <a:pt x="106029" y="74872"/>
                    </a:cubicBezTo>
                    <a:cubicBezTo>
                      <a:pt x="107813" y="74205"/>
                      <a:pt x="109878" y="75157"/>
                      <a:pt x="110535" y="77062"/>
                    </a:cubicBezTo>
                    <a:cubicBezTo>
                      <a:pt x="111192" y="78872"/>
                      <a:pt x="110253" y="80968"/>
                      <a:pt x="108376" y="81634"/>
                    </a:cubicBezTo>
                    <a:cubicBezTo>
                      <a:pt x="100397" y="84492"/>
                      <a:pt x="88851" y="78586"/>
                      <a:pt x="78619" y="73252"/>
                    </a:cubicBezTo>
                    <a:cubicBezTo>
                      <a:pt x="78150" y="72967"/>
                      <a:pt x="77587" y="72776"/>
                      <a:pt x="77117" y="72490"/>
                    </a:cubicBezTo>
                    <a:cubicBezTo>
                      <a:pt x="77962" y="75443"/>
                      <a:pt x="78901" y="78396"/>
                      <a:pt x="80027" y="81253"/>
                    </a:cubicBezTo>
                    <a:cubicBezTo>
                      <a:pt x="86223" y="97922"/>
                      <a:pt x="95140" y="111924"/>
                      <a:pt x="106686" y="127735"/>
                    </a:cubicBezTo>
                    <a:cubicBezTo>
                      <a:pt x="107813" y="129355"/>
                      <a:pt x="107531" y="131545"/>
                      <a:pt x="105935" y="132688"/>
                    </a:cubicBezTo>
                    <a:cubicBezTo>
                      <a:pt x="105278" y="133165"/>
                      <a:pt x="104621" y="133355"/>
                      <a:pt x="103870" y="133355"/>
                    </a:cubicBezTo>
                    <a:close/>
                    <a:moveTo>
                      <a:pt x="21734" y="7054"/>
                    </a:moveTo>
                    <a:cubicBezTo>
                      <a:pt x="18355" y="7054"/>
                      <a:pt x="15351" y="8006"/>
                      <a:pt x="12817" y="10006"/>
                    </a:cubicBezTo>
                    <a:cubicBezTo>
                      <a:pt x="8592" y="13340"/>
                      <a:pt x="6715" y="16769"/>
                      <a:pt x="6997" y="20579"/>
                    </a:cubicBezTo>
                    <a:cubicBezTo>
                      <a:pt x="7654" y="28485"/>
                      <a:pt x="17885" y="38772"/>
                      <a:pt x="33749" y="47535"/>
                    </a:cubicBezTo>
                    <a:cubicBezTo>
                      <a:pt x="41447" y="51726"/>
                      <a:pt x="49332" y="54393"/>
                      <a:pt x="57686" y="57155"/>
                    </a:cubicBezTo>
                    <a:cubicBezTo>
                      <a:pt x="60596" y="58108"/>
                      <a:pt x="63506" y="59060"/>
                      <a:pt x="66416" y="60108"/>
                    </a:cubicBezTo>
                    <a:cubicBezTo>
                      <a:pt x="63975" y="50869"/>
                      <a:pt x="61253" y="41439"/>
                      <a:pt x="56935" y="33247"/>
                    </a:cubicBezTo>
                    <a:cubicBezTo>
                      <a:pt x="50740" y="21341"/>
                      <a:pt x="37223" y="10006"/>
                      <a:pt x="26146" y="7625"/>
                    </a:cubicBezTo>
                    <a:cubicBezTo>
                      <a:pt x="24550" y="7244"/>
                      <a:pt x="23048" y="7054"/>
                      <a:pt x="21546" y="7054"/>
                    </a:cubicBezTo>
                    <a:close/>
                  </a:path>
                </a:pathLst>
              </a:custGeom>
              <a:grpFill/>
              <a:ln w="9318" cap="flat">
                <a:noFill/>
                <a:prstDash val="solid"/>
                <a:miter/>
              </a:ln>
            </p:spPr>
            <p:txBody>
              <a:bodyPr rtlCol="0" anchor="ctr"/>
              <a:lstStyle/>
              <a:p>
                <a:endParaRPr lang="en-US" sz="900"/>
              </a:p>
            </p:txBody>
          </p:sp>
          <p:sp>
            <p:nvSpPr>
              <p:cNvPr id="468" name="Freeform 759">
                <a:extLst>
                  <a:ext uri="{FF2B5EF4-FFF2-40B4-BE49-F238E27FC236}">
                    <a16:creationId xmlns:a16="http://schemas.microsoft.com/office/drawing/2014/main" id="{56AAAABA-AC0F-73F7-504B-D4AFD4AE76A6}"/>
                  </a:ext>
                </a:extLst>
              </p:cNvPr>
              <p:cNvSpPr/>
              <p:nvPr/>
            </p:nvSpPr>
            <p:spPr>
              <a:xfrm>
                <a:off x="2110032" y="2031356"/>
                <a:ext cx="108996" cy="131524"/>
              </a:xfrm>
              <a:custGeom>
                <a:avLst/>
                <a:gdLst>
                  <a:gd name="connsiteX0" fmla="*/ 102933 w 108996"/>
                  <a:gd name="connsiteY0" fmla="*/ 131429 h 131524"/>
                  <a:gd name="connsiteX1" fmla="*/ 100774 w 108996"/>
                  <a:gd name="connsiteY1" fmla="*/ 130381 h 131524"/>
                  <a:gd name="connsiteX2" fmla="*/ 73270 w 108996"/>
                  <a:gd name="connsiteY2" fmla="*/ 82375 h 131524"/>
                  <a:gd name="connsiteX3" fmla="*/ 68483 w 108996"/>
                  <a:gd name="connsiteY3" fmla="*/ 66850 h 131524"/>
                  <a:gd name="connsiteX4" fmla="*/ 68483 w 108996"/>
                  <a:gd name="connsiteY4" fmla="*/ 66850 h 131524"/>
                  <a:gd name="connsiteX5" fmla="*/ 54872 w 108996"/>
                  <a:gd name="connsiteY5" fmla="*/ 62087 h 131524"/>
                  <a:gd name="connsiteX6" fmla="*/ 29996 w 108996"/>
                  <a:gd name="connsiteY6" fmla="*/ 52086 h 131524"/>
                  <a:gd name="connsiteX7" fmla="*/ 52 w 108996"/>
                  <a:gd name="connsiteY7" fmla="*/ 20177 h 131524"/>
                  <a:gd name="connsiteX8" fmla="*/ 8218 w 108996"/>
                  <a:gd name="connsiteY8" fmla="*/ 4175 h 131524"/>
                  <a:gd name="connsiteX9" fmla="*/ 26711 w 108996"/>
                  <a:gd name="connsiteY9" fmla="*/ 651 h 131524"/>
                  <a:gd name="connsiteX10" fmla="*/ 61630 w 108996"/>
                  <a:gd name="connsiteY10" fmla="*/ 29416 h 131524"/>
                  <a:gd name="connsiteX11" fmla="*/ 72331 w 108996"/>
                  <a:gd name="connsiteY11" fmla="*/ 60658 h 131524"/>
                  <a:gd name="connsiteX12" fmla="*/ 72988 w 108996"/>
                  <a:gd name="connsiteY12" fmla="*/ 63040 h 131524"/>
                  <a:gd name="connsiteX13" fmla="*/ 80592 w 108996"/>
                  <a:gd name="connsiteY13" fmla="*/ 66850 h 131524"/>
                  <a:gd name="connsiteX14" fmla="*/ 105467 w 108996"/>
                  <a:gd name="connsiteY14" fmla="*/ 74851 h 131524"/>
                  <a:gd name="connsiteX15" fmla="*/ 108847 w 108996"/>
                  <a:gd name="connsiteY15" fmla="*/ 76470 h 131524"/>
                  <a:gd name="connsiteX16" fmla="*/ 107251 w 108996"/>
                  <a:gd name="connsiteY16" fmla="*/ 79899 h 131524"/>
                  <a:gd name="connsiteX17" fmla="*/ 78245 w 108996"/>
                  <a:gd name="connsiteY17" fmla="*/ 71612 h 131524"/>
                  <a:gd name="connsiteX18" fmla="*/ 74866 w 108996"/>
                  <a:gd name="connsiteY18" fmla="*/ 69898 h 131524"/>
                  <a:gd name="connsiteX19" fmla="*/ 78339 w 108996"/>
                  <a:gd name="connsiteY19" fmla="*/ 80661 h 131524"/>
                  <a:gd name="connsiteX20" fmla="*/ 105186 w 108996"/>
                  <a:gd name="connsiteY20" fmla="*/ 127333 h 131524"/>
                  <a:gd name="connsiteX21" fmla="*/ 104622 w 108996"/>
                  <a:gd name="connsiteY21" fmla="*/ 131048 h 131524"/>
                  <a:gd name="connsiteX22" fmla="*/ 103027 w 108996"/>
                  <a:gd name="connsiteY22" fmla="*/ 131524 h 131524"/>
                  <a:gd name="connsiteX23" fmla="*/ 20703 w 108996"/>
                  <a:gd name="connsiteY23" fmla="*/ 5032 h 131524"/>
                  <a:gd name="connsiteX24" fmla="*/ 11316 w 108996"/>
                  <a:gd name="connsiteY24" fmla="*/ 8176 h 131524"/>
                  <a:gd name="connsiteX25" fmla="*/ 5121 w 108996"/>
                  <a:gd name="connsiteY25" fmla="*/ 19510 h 131524"/>
                  <a:gd name="connsiteX26" fmla="*/ 32343 w 108996"/>
                  <a:gd name="connsiteY26" fmla="*/ 47228 h 131524"/>
                  <a:gd name="connsiteX27" fmla="*/ 56374 w 108996"/>
                  <a:gd name="connsiteY27" fmla="*/ 56848 h 131524"/>
                  <a:gd name="connsiteX28" fmla="*/ 66793 w 108996"/>
                  <a:gd name="connsiteY28" fmla="*/ 60468 h 131524"/>
                  <a:gd name="connsiteX29" fmla="*/ 56843 w 108996"/>
                  <a:gd name="connsiteY29" fmla="*/ 31798 h 131524"/>
                  <a:gd name="connsiteX30" fmla="*/ 25490 w 108996"/>
                  <a:gd name="connsiteY30" fmla="*/ 5699 h 131524"/>
                  <a:gd name="connsiteX31" fmla="*/ 20703 w 108996"/>
                  <a:gd name="connsiteY31" fmla="*/ 5128 h 13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996" h="131524">
                    <a:moveTo>
                      <a:pt x="102933" y="131429"/>
                    </a:moveTo>
                    <a:cubicBezTo>
                      <a:pt x="102088" y="131429"/>
                      <a:pt x="101337" y="131048"/>
                      <a:pt x="100774" y="130381"/>
                    </a:cubicBezTo>
                    <a:cubicBezTo>
                      <a:pt x="88946" y="114189"/>
                      <a:pt x="79747" y="99806"/>
                      <a:pt x="73270" y="82375"/>
                    </a:cubicBezTo>
                    <a:cubicBezTo>
                      <a:pt x="71393" y="77327"/>
                      <a:pt x="69891" y="72088"/>
                      <a:pt x="68483" y="66850"/>
                    </a:cubicBezTo>
                    <a:cubicBezTo>
                      <a:pt x="68483" y="66850"/>
                      <a:pt x="68483" y="66850"/>
                      <a:pt x="68483" y="66850"/>
                    </a:cubicBezTo>
                    <a:cubicBezTo>
                      <a:pt x="63977" y="65040"/>
                      <a:pt x="59377" y="63516"/>
                      <a:pt x="54872" y="62087"/>
                    </a:cubicBezTo>
                    <a:cubicBezTo>
                      <a:pt x="46611" y="59325"/>
                      <a:pt x="38069" y="56563"/>
                      <a:pt x="29996" y="52086"/>
                    </a:cubicBezTo>
                    <a:cubicBezTo>
                      <a:pt x="21360" y="47323"/>
                      <a:pt x="1178" y="34750"/>
                      <a:pt x="52" y="20177"/>
                    </a:cubicBezTo>
                    <a:cubicBezTo>
                      <a:pt x="-418" y="14176"/>
                      <a:pt x="2305" y="8747"/>
                      <a:pt x="8218" y="4175"/>
                    </a:cubicBezTo>
                    <a:cubicBezTo>
                      <a:pt x="13194" y="270"/>
                      <a:pt x="19577" y="-873"/>
                      <a:pt x="26711" y="651"/>
                    </a:cubicBezTo>
                    <a:cubicBezTo>
                      <a:pt x="41354" y="3889"/>
                      <a:pt x="55623" y="17891"/>
                      <a:pt x="61630" y="29416"/>
                    </a:cubicBezTo>
                    <a:cubicBezTo>
                      <a:pt x="66699" y="39132"/>
                      <a:pt x="69609" y="50086"/>
                      <a:pt x="72331" y="60658"/>
                    </a:cubicBezTo>
                    <a:cubicBezTo>
                      <a:pt x="72519" y="61420"/>
                      <a:pt x="72707" y="62278"/>
                      <a:pt x="72988" y="63040"/>
                    </a:cubicBezTo>
                    <a:cubicBezTo>
                      <a:pt x="75335" y="64087"/>
                      <a:pt x="77964" y="65421"/>
                      <a:pt x="80592" y="66850"/>
                    </a:cubicBezTo>
                    <a:cubicBezTo>
                      <a:pt x="89228" y="71326"/>
                      <a:pt x="99929" y="76851"/>
                      <a:pt x="105467" y="74851"/>
                    </a:cubicBezTo>
                    <a:cubicBezTo>
                      <a:pt x="106875" y="74374"/>
                      <a:pt x="108377" y="75041"/>
                      <a:pt x="108847" y="76470"/>
                    </a:cubicBezTo>
                    <a:cubicBezTo>
                      <a:pt x="109316" y="77899"/>
                      <a:pt x="108659" y="79423"/>
                      <a:pt x="107251" y="79899"/>
                    </a:cubicBezTo>
                    <a:cubicBezTo>
                      <a:pt x="99554" y="82661"/>
                      <a:pt x="88289" y="76756"/>
                      <a:pt x="78245" y="71612"/>
                    </a:cubicBezTo>
                    <a:cubicBezTo>
                      <a:pt x="77119" y="71041"/>
                      <a:pt x="75992" y="70469"/>
                      <a:pt x="74866" y="69898"/>
                    </a:cubicBezTo>
                    <a:cubicBezTo>
                      <a:pt x="75898" y="73612"/>
                      <a:pt x="77025" y="77232"/>
                      <a:pt x="78339" y="80661"/>
                    </a:cubicBezTo>
                    <a:cubicBezTo>
                      <a:pt x="84534" y="97425"/>
                      <a:pt x="93546" y="111427"/>
                      <a:pt x="105186" y="127333"/>
                    </a:cubicBezTo>
                    <a:cubicBezTo>
                      <a:pt x="106030" y="128476"/>
                      <a:pt x="105843" y="130191"/>
                      <a:pt x="104622" y="131048"/>
                    </a:cubicBezTo>
                    <a:cubicBezTo>
                      <a:pt x="104153" y="131429"/>
                      <a:pt x="103590" y="131524"/>
                      <a:pt x="103027" y="131524"/>
                    </a:cubicBezTo>
                    <a:close/>
                    <a:moveTo>
                      <a:pt x="20703" y="5032"/>
                    </a:moveTo>
                    <a:cubicBezTo>
                      <a:pt x="17136" y="5032"/>
                      <a:pt x="13944" y="6080"/>
                      <a:pt x="11316" y="8176"/>
                    </a:cubicBezTo>
                    <a:cubicBezTo>
                      <a:pt x="6810" y="11700"/>
                      <a:pt x="4839" y="15415"/>
                      <a:pt x="5121" y="19510"/>
                    </a:cubicBezTo>
                    <a:cubicBezTo>
                      <a:pt x="5778" y="27797"/>
                      <a:pt x="15916" y="38179"/>
                      <a:pt x="32343" y="47228"/>
                    </a:cubicBezTo>
                    <a:cubicBezTo>
                      <a:pt x="40040" y="51514"/>
                      <a:pt x="47925" y="54086"/>
                      <a:pt x="56374" y="56848"/>
                    </a:cubicBezTo>
                    <a:cubicBezTo>
                      <a:pt x="59847" y="57991"/>
                      <a:pt x="63320" y="59134"/>
                      <a:pt x="66793" y="60468"/>
                    </a:cubicBezTo>
                    <a:cubicBezTo>
                      <a:pt x="64165" y="50657"/>
                      <a:pt x="61442" y="40561"/>
                      <a:pt x="56843" y="31798"/>
                    </a:cubicBezTo>
                    <a:cubicBezTo>
                      <a:pt x="50460" y="19510"/>
                      <a:pt x="36943" y="8271"/>
                      <a:pt x="25490" y="5699"/>
                    </a:cubicBezTo>
                    <a:cubicBezTo>
                      <a:pt x="23801" y="5318"/>
                      <a:pt x="22205" y="5128"/>
                      <a:pt x="20703" y="5128"/>
                    </a:cubicBezTo>
                    <a:close/>
                  </a:path>
                </a:pathLst>
              </a:custGeom>
              <a:grpFill/>
              <a:ln w="9318" cap="flat">
                <a:noFill/>
                <a:prstDash val="solid"/>
                <a:miter/>
              </a:ln>
            </p:spPr>
            <p:txBody>
              <a:bodyPr rtlCol="0" anchor="ctr"/>
              <a:lstStyle/>
              <a:p>
                <a:endParaRPr lang="en-US" sz="900"/>
              </a:p>
            </p:txBody>
          </p:sp>
        </p:grpSp>
        <p:grpSp>
          <p:nvGrpSpPr>
            <p:cNvPr id="427" name="Graphic 3409">
              <a:extLst>
                <a:ext uri="{FF2B5EF4-FFF2-40B4-BE49-F238E27FC236}">
                  <a16:creationId xmlns:a16="http://schemas.microsoft.com/office/drawing/2014/main" id="{0FBD5AF3-86D1-1A51-515D-6FB284CB729A}"/>
                </a:ext>
              </a:extLst>
            </p:cNvPr>
            <p:cNvGrpSpPr/>
            <p:nvPr/>
          </p:nvGrpSpPr>
          <p:grpSpPr>
            <a:xfrm>
              <a:off x="1877002" y="2122197"/>
              <a:ext cx="150320" cy="98880"/>
              <a:chOff x="1877002" y="2122197"/>
              <a:chExt cx="150320" cy="98880"/>
            </a:xfrm>
            <a:grpFill/>
          </p:grpSpPr>
          <p:sp>
            <p:nvSpPr>
              <p:cNvPr id="463" name="Freeform 680">
                <a:extLst>
                  <a:ext uri="{FF2B5EF4-FFF2-40B4-BE49-F238E27FC236}">
                    <a16:creationId xmlns:a16="http://schemas.microsoft.com/office/drawing/2014/main" id="{579F7E19-A925-F055-5AB9-3523B0E65A9F}"/>
                  </a:ext>
                </a:extLst>
              </p:cNvPr>
              <p:cNvSpPr/>
              <p:nvPr/>
            </p:nvSpPr>
            <p:spPr>
              <a:xfrm>
                <a:off x="1877002" y="2122197"/>
                <a:ext cx="150320" cy="98880"/>
              </a:xfrm>
              <a:custGeom>
                <a:avLst/>
                <a:gdLst>
                  <a:gd name="connsiteX0" fmla="*/ 143436 w 150320"/>
                  <a:gd name="connsiteY0" fmla="*/ 98880 h 98880"/>
                  <a:gd name="connsiteX1" fmla="*/ 139963 w 150320"/>
                  <a:gd name="connsiteY1" fmla="*/ 97928 h 98880"/>
                  <a:gd name="connsiteX2" fmla="*/ 94906 w 150320"/>
                  <a:gd name="connsiteY2" fmla="*/ 64305 h 98880"/>
                  <a:gd name="connsiteX3" fmla="*/ 85519 w 150320"/>
                  <a:gd name="connsiteY3" fmla="*/ 53446 h 98880"/>
                  <a:gd name="connsiteX4" fmla="*/ 73504 w 150320"/>
                  <a:gd name="connsiteY4" fmla="*/ 54494 h 98880"/>
                  <a:gd name="connsiteX5" fmla="*/ 45906 w 150320"/>
                  <a:gd name="connsiteY5" fmla="*/ 55446 h 98880"/>
                  <a:gd name="connsiteX6" fmla="*/ 2350 w 150320"/>
                  <a:gd name="connsiteY6" fmla="*/ 36015 h 98880"/>
                  <a:gd name="connsiteX7" fmla="*/ 3571 w 150320"/>
                  <a:gd name="connsiteY7" fmla="*/ 13727 h 98880"/>
                  <a:gd name="connsiteX8" fmla="*/ 22063 w 150320"/>
                  <a:gd name="connsiteY8" fmla="*/ 773 h 98880"/>
                  <a:gd name="connsiteX9" fmla="*/ 68998 w 150320"/>
                  <a:gd name="connsiteY9" fmla="*/ 13917 h 98880"/>
                  <a:gd name="connsiteX10" fmla="*/ 91808 w 150320"/>
                  <a:gd name="connsiteY10" fmla="*/ 38873 h 98880"/>
                  <a:gd name="connsiteX11" fmla="*/ 92090 w 150320"/>
                  <a:gd name="connsiteY11" fmla="*/ 39254 h 98880"/>
                  <a:gd name="connsiteX12" fmla="*/ 98661 w 150320"/>
                  <a:gd name="connsiteY12" fmla="*/ 39635 h 98880"/>
                  <a:gd name="connsiteX13" fmla="*/ 121377 w 150320"/>
                  <a:gd name="connsiteY13" fmla="*/ 38111 h 98880"/>
                  <a:gd name="connsiteX14" fmla="*/ 131327 w 150320"/>
                  <a:gd name="connsiteY14" fmla="*/ 38397 h 98880"/>
                  <a:gd name="connsiteX15" fmla="*/ 130952 w 150320"/>
                  <a:gd name="connsiteY15" fmla="*/ 48493 h 98880"/>
                  <a:gd name="connsiteX16" fmla="*/ 104574 w 150320"/>
                  <a:gd name="connsiteY16" fmla="*/ 54208 h 98880"/>
                  <a:gd name="connsiteX17" fmla="*/ 104856 w 150320"/>
                  <a:gd name="connsiteY17" fmla="*/ 54494 h 98880"/>
                  <a:gd name="connsiteX18" fmla="*/ 146816 w 150320"/>
                  <a:gd name="connsiteY18" fmla="*/ 85641 h 98880"/>
                  <a:gd name="connsiteX19" fmla="*/ 149350 w 150320"/>
                  <a:gd name="connsiteY19" fmla="*/ 95356 h 98880"/>
                  <a:gd name="connsiteX20" fmla="*/ 143249 w 150320"/>
                  <a:gd name="connsiteY20" fmla="*/ 98880 h 98880"/>
                  <a:gd name="connsiteX21" fmla="*/ 30136 w 150320"/>
                  <a:gd name="connsiteY21" fmla="*/ 14203 h 98880"/>
                  <a:gd name="connsiteX22" fmla="*/ 24785 w 150320"/>
                  <a:gd name="connsiteY22" fmla="*/ 14679 h 98880"/>
                  <a:gd name="connsiteX23" fmla="*/ 15774 w 150320"/>
                  <a:gd name="connsiteY23" fmla="*/ 20585 h 98880"/>
                  <a:gd name="connsiteX24" fmla="*/ 14647 w 150320"/>
                  <a:gd name="connsiteY24" fmla="*/ 29253 h 98880"/>
                  <a:gd name="connsiteX25" fmla="*/ 47032 w 150320"/>
                  <a:gd name="connsiteY25" fmla="*/ 41254 h 98880"/>
                  <a:gd name="connsiteX26" fmla="*/ 72096 w 150320"/>
                  <a:gd name="connsiteY26" fmla="*/ 40397 h 98880"/>
                  <a:gd name="connsiteX27" fmla="*/ 74724 w 150320"/>
                  <a:gd name="connsiteY27" fmla="*/ 40111 h 98880"/>
                  <a:gd name="connsiteX28" fmla="*/ 60174 w 150320"/>
                  <a:gd name="connsiteY28" fmla="*/ 25062 h 98880"/>
                  <a:gd name="connsiteX29" fmla="*/ 30042 w 150320"/>
                  <a:gd name="connsiteY29" fmla="*/ 14203 h 9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20" h="98880">
                    <a:moveTo>
                      <a:pt x="143436" y="98880"/>
                    </a:moveTo>
                    <a:cubicBezTo>
                      <a:pt x="142216" y="98880"/>
                      <a:pt x="140996" y="98595"/>
                      <a:pt x="139963" y="97928"/>
                    </a:cubicBezTo>
                    <a:cubicBezTo>
                      <a:pt x="122410" y="87641"/>
                      <a:pt x="107954" y="78021"/>
                      <a:pt x="94906" y="64305"/>
                    </a:cubicBezTo>
                    <a:cubicBezTo>
                      <a:pt x="91620" y="60876"/>
                      <a:pt x="88523" y="57161"/>
                      <a:pt x="85519" y="53446"/>
                    </a:cubicBezTo>
                    <a:cubicBezTo>
                      <a:pt x="81483" y="53637"/>
                      <a:pt x="77540" y="54018"/>
                      <a:pt x="73504" y="54494"/>
                    </a:cubicBezTo>
                    <a:cubicBezTo>
                      <a:pt x="64680" y="55351"/>
                      <a:pt x="55481" y="56208"/>
                      <a:pt x="45906" y="55446"/>
                    </a:cubicBezTo>
                    <a:cubicBezTo>
                      <a:pt x="32858" y="54303"/>
                      <a:pt x="9860" y="50303"/>
                      <a:pt x="2350" y="36015"/>
                    </a:cubicBezTo>
                    <a:cubicBezTo>
                      <a:pt x="-90" y="31348"/>
                      <a:pt x="-1874" y="23728"/>
                      <a:pt x="3571" y="13727"/>
                    </a:cubicBezTo>
                    <a:cubicBezTo>
                      <a:pt x="7232" y="6964"/>
                      <a:pt x="13709" y="2487"/>
                      <a:pt x="22063" y="773"/>
                    </a:cubicBezTo>
                    <a:cubicBezTo>
                      <a:pt x="38209" y="-2466"/>
                      <a:pt x="57827" y="4964"/>
                      <a:pt x="68998" y="13917"/>
                    </a:cubicBezTo>
                    <a:cubicBezTo>
                      <a:pt x="77822" y="21061"/>
                      <a:pt x="84956" y="30110"/>
                      <a:pt x="91808" y="38873"/>
                    </a:cubicBezTo>
                    <a:cubicBezTo>
                      <a:pt x="91808" y="38968"/>
                      <a:pt x="91996" y="39159"/>
                      <a:pt x="92090" y="39254"/>
                    </a:cubicBezTo>
                    <a:cubicBezTo>
                      <a:pt x="94155" y="39254"/>
                      <a:pt x="96408" y="39444"/>
                      <a:pt x="98661" y="39635"/>
                    </a:cubicBezTo>
                    <a:cubicBezTo>
                      <a:pt x="105607" y="40111"/>
                      <a:pt x="118467" y="40873"/>
                      <a:pt x="121377" y="38111"/>
                    </a:cubicBezTo>
                    <a:cubicBezTo>
                      <a:pt x="124193" y="35444"/>
                      <a:pt x="128605" y="35539"/>
                      <a:pt x="131327" y="38397"/>
                    </a:cubicBezTo>
                    <a:cubicBezTo>
                      <a:pt x="133956" y="41254"/>
                      <a:pt x="133862" y="45731"/>
                      <a:pt x="130952" y="48493"/>
                    </a:cubicBezTo>
                    <a:cubicBezTo>
                      <a:pt x="124944" y="54208"/>
                      <a:pt x="114712" y="54589"/>
                      <a:pt x="104574" y="54208"/>
                    </a:cubicBezTo>
                    <a:cubicBezTo>
                      <a:pt x="104668" y="54303"/>
                      <a:pt x="104762" y="54399"/>
                      <a:pt x="104856" y="54494"/>
                    </a:cubicBezTo>
                    <a:cubicBezTo>
                      <a:pt x="116777" y="66972"/>
                      <a:pt x="130201" y="75925"/>
                      <a:pt x="146816" y="85641"/>
                    </a:cubicBezTo>
                    <a:cubicBezTo>
                      <a:pt x="150195" y="87641"/>
                      <a:pt x="151321" y="91927"/>
                      <a:pt x="149350" y="95356"/>
                    </a:cubicBezTo>
                    <a:cubicBezTo>
                      <a:pt x="148036" y="97642"/>
                      <a:pt x="145689" y="98880"/>
                      <a:pt x="143249" y="98880"/>
                    </a:cubicBezTo>
                    <a:close/>
                    <a:moveTo>
                      <a:pt x="30136" y="14203"/>
                    </a:moveTo>
                    <a:cubicBezTo>
                      <a:pt x="28258" y="14203"/>
                      <a:pt x="26475" y="14394"/>
                      <a:pt x="24785" y="14679"/>
                    </a:cubicBezTo>
                    <a:cubicBezTo>
                      <a:pt x="20373" y="15537"/>
                      <a:pt x="17463" y="17442"/>
                      <a:pt x="15774" y="20585"/>
                    </a:cubicBezTo>
                    <a:cubicBezTo>
                      <a:pt x="12864" y="25919"/>
                      <a:pt x="14178" y="28395"/>
                      <a:pt x="14647" y="29253"/>
                    </a:cubicBezTo>
                    <a:cubicBezTo>
                      <a:pt x="17745" y="35063"/>
                      <a:pt x="30417" y="39825"/>
                      <a:pt x="47032" y="41254"/>
                    </a:cubicBezTo>
                    <a:cubicBezTo>
                      <a:pt x="55387" y="42016"/>
                      <a:pt x="63553" y="41254"/>
                      <a:pt x="72096" y="40397"/>
                    </a:cubicBezTo>
                    <a:cubicBezTo>
                      <a:pt x="72940" y="40397"/>
                      <a:pt x="73879" y="40206"/>
                      <a:pt x="74724" y="40111"/>
                    </a:cubicBezTo>
                    <a:cubicBezTo>
                      <a:pt x="70124" y="34491"/>
                      <a:pt x="65525" y="29348"/>
                      <a:pt x="60174" y="25062"/>
                    </a:cubicBezTo>
                    <a:cubicBezTo>
                      <a:pt x="52007" y="18489"/>
                      <a:pt x="39804" y="14203"/>
                      <a:pt x="30042" y="14203"/>
                    </a:cubicBezTo>
                    <a:close/>
                  </a:path>
                </a:pathLst>
              </a:custGeom>
              <a:grpFill/>
              <a:ln w="9318" cap="flat">
                <a:noFill/>
                <a:prstDash val="solid"/>
                <a:miter/>
              </a:ln>
            </p:spPr>
            <p:txBody>
              <a:bodyPr rtlCol="0" anchor="ctr"/>
              <a:lstStyle/>
              <a:p>
                <a:endParaRPr lang="en-US" sz="900"/>
              </a:p>
            </p:txBody>
          </p:sp>
          <p:sp>
            <p:nvSpPr>
              <p:cNvPr id="464" name="Freeform 681">
                <a:extLst>
                  <a:ext uri="{FF2B5EF4-FFF2-40B4-BE49-F238E27FC236}">
                    <a16:creationId xmlns:a16="http://schemas.microsoft.com/office/drawing/2014/main" id="{63CDF69B-08BC-F73E-635D-2AEBE82530F3}"/>
                  </a:ext>
                </a:extLst>
              </p:cNvPr>
              <p:cNvSpPr/>
              <p:nvPr/>
            </p:nvSpPr>
            <p:spPr>
              <a:xfrm>
                <a:off x="1880525" y="2125784"/>
                <a:ext cx="143369" cy="91960"/>
              </a:xfrm>
              <a:custGeom>
                <a:avLst/>
                <a:gdLst>
                  <a:gd name="connsiteX0" fmla="*/ 139913 w 143369"/>
                  <a:gd name="connsiteY0" fmla="*/ 91770 h 91960"/>
                  <a:gd name="connsiteX1" fmla="*/ 138130 w 143369"/>
                  <a:gd name="connsiteY1" fmla="*/ 91294 h 91960"/>
                  <a:gd name="connsiteX2" fmla="*/ 93917 w 143369"/>
                  <a:gd name="connsiteY2" fmla="*/ 58337 h 91960"/>
                  <a:gd name="connsiteX3" fmla="*/ 83591 w 143369"/>
                  <a:gd name="connsiteY3" fmla="*/ 46240 h 91960"/>
                  <a:gd name="connsiteX4" fmla="*/ 69699 w 143369"/>
                  <a:gd name="connsiteY4" fmla="*/ 47383 h 91960"/>
                  <a:gd name="connsiteX5" fmla="*/ 42664 w 143369"/>
                  <a:gd name="connsiteY5" fmla="*/ 48336 h 91960"/>
                  <a:gd name="connsiteX6" fmla="*/ 1925 w 143369"/>
                  <a:gd name="connsiteY6" fmla="*/ 30715 h 91960"/>
                  <a:gd name="connsiteX7" fmla="*/ 3145 w 143369"/>
                  <a:gd name="connsiteY7" fmla="*/ 11855 h 91960"/>
                  <a:gd name="connsiteX8" fmla="*/ 19291 w 143369"/>
                  <a:gd name="connsiteY8" fmla="*/ 711 h 91960"/>
                  <a:gd name="connsiteX9" fmla="*/ 63316 w 143369"/>
                  <a:gd name="connsiteY9" fmla="*/ 13189 h 91960"/>
                  <a:gd name="connsiteX10" fmla="*/ 85563 w 143369"/>
                  <a:gd name="connsiteY10" fmla="*/ 37573 h 91960"/>
                  <a:gd name="connsiteX11" fmla="*/ 86877 w 143369"/>
                  <a:gd name="connsiteY11" fmla="*/ 39192 h 91960"/>
                  <a:gd name="connsiteX12" fmla="*/ 94950 w 143369"/>
                  <a:gd name="connsiteY12" fmla="*/ 39573 h 91960"/>
                  <a:gd name="connsiteX13" fmla="*/ 120294 w 143369"/>
                  <a:gd name="connsiteY13" fmla="*/ 37096 h 91960"/>
                  <a:gd name="connsiteX14" fmla="*/ 125270 w 143369"/>
                  <a:gd name="connsiteY14" fmla="*/ 37287 h 91960"/>
                  <a:gd name="connsiteX15" fmla="*/ 125082 w 143369"/>
                  <a:gd name="connsiteY15" fmla="*/ 42335 h 91960"/>
                  <a:gd name="connsiteX16" fmla="*/ 94480 w 143369"/>
                  <a:gd name="connsiteY16" fmla="*/ 46717 h 91960"/>
                  <a:gd name="connsiteX17" fmla="*/ 92791 w 143369"/>
                  <a:gd name="connsiteY17" fmla="*/ 46621 h 91960"/>
                  <a:gd name="connsiteX18" fmla="*/ 98892 w 143369"/>
                  <a:gd name="connsiteY18" fmla="*/ 53479 h 91960"/>
                  <a:gd name="connsiteX19" fmla="*/ 141603 w 143369"/>
                  <a:gd name="connsiteY19" fmla="*/ 85293 h 91960"/>
                  <a:gd name="connsiteX20" fmla="*/ 142917 w 143369"/>
                  <a:gd name="connsiteY20" fmla="*/ 90151 h 91960"/>
                  <a:gd name="connsiteX21" fmla="*/ 139913 w 143369"/>
                  <a:gd name="connsiteY21" fmla="*/ 91960 h 91960"/>
                  <a:gd name="connsiteX22" fmla="*/ 26519 w 143369"/>
                  <a:gd name="connsiteY22" fmla="*/ 6997 h 91960"/>
                  <a:gd name="connsiteX23" fmla="*/ 20699 w 143369"/>
                  <a:gd name="connsiteY23" fmla="*/ 7569 h 91960"/>
                  <a:gd name="connsiteX24" fmla="*/ 9341 w 143369"/>
                  <a:gd name="connsiteY24" fmla="*/ 15189 h 91960"/>
                  <a:gd name="connsiteX25" fmla="*/ 8214 w 143369"/>
                  <a:gd name="connsiteY25" fmla="*/ 27286 h 91960"/>
                  <a:gd name="connsiteX26" fmla="*/ 43321 w 143369"/>
                  <a:gd name="connsiteY26" fmla="*/ 41192 h 91960"/>
                  <a:gd name="connsiteX27" fmla="*/ 69042 w 143369"/>
                  <a:gd name="connsiteY27" fmla="*/ 40240 h 91960"/>
                  <a:gd name="connsiteX28" fmla="*/ 78241 w 143369"/>
                  <a:gd name="connsiteY28" fmla="*/ 39382 h 91960"/>
                  <a:gd name="connsiteX29" fmla="*/ 58998 w 143369"/>
                  <a:gd name="connsiteY29" fmla="*/ 18618 h 91960"/>
                  <a:gd name="connsiteX30" fmla="*/ 26519 w 143369"/>
                  <a:gd name="connsiteY30" fmla="*/ 6997 h 9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3369" h="91960">
                    <a:moveTo>
                      <a:pt x="139913" y="91770"/>
                    </a:moveTo>
                    <a:cubicBezTo>
                      <a:pt x="139350" y="91770"/>
                      <a:pt x="138693" y="91579"/>
                      <a:pt x="138130" y="91294"/>
                    </a:cubicBezTo>
                    <a:cubicBezTo>
                      <a:pt x="120764" y="81102"/>
                      <a:pt x="106683" y="71672"/>
                      <a:pt x="93917" y="58337"/>
                    </a:cubicBezTo>
                    <a:cubicBezTo>
                      <a:pt x="90256" y="54527"/>
                      <a:pt x="86877" y="50431"/>
                      <a:pt x="83591" y="46240"/>
                    </a:cubicBezTo>
                    <a:cubicBezTo>
                      <a:pt x="78898" y="46431"/>
                      <a:pt x="74298" y="46907"/>
                      <a:pt x="69699" y="47383"/>
                    </a:cubicBezTo>
                    <a:cubicBezTo>
                      <a:pt x="60969" y="48241"/>
                      <a:pt x="52051" y="49098"/>
                      <a:pt x="42664" y="48336"/>
                    </a:cubicBezTo>
                    <a:cubicBezTo>
                      <a:pt x="32714" y="47479"/>
                      <a:pt x="8871" y="44050"/>
                      <a:pt x="1925" y="30715"/>
                    </a:cubicBezTo>
                    <a:cubicBezTo>
                      <a:pt x="-985" y="25095"/>
                      <a:pt x="-610" y="18713"/>
                      <a:pt x="3145" y="11855"/>
                    </a:cubicBezTo>
                    <a:cubicBezTo>
                      <a:pt x="6337" y="6045"/>
                      <a:pt x="11875" y="2140"/>
                      <a:pt x="19291" y="711"/>
                    </a:cubicBezTo>
                    <a:cubicBezTo>
                      <a:pt x="34216" y="-2337"/>
                      <a:pt x="53084" y="4902"/>
                      <a:pt x="63316" y="13189"/>
                    </a:cubicBezTo>
                    <a:cubicBezTo>
                      <a:pt x="71858" y="20142"/>
                      <a:pt x="78804" y="29000"/>
                      <a:pt x="85563" y="37573"/>
                    </a:cubicBezTo>
                    <a:cubicBezTo>
                      <a:pt x="86032" y="38144"/>
                      <a:pt x="86408" y="38716"/>
                      <a:pt x="86877" y="39192"/>
                    </a:cubicBezTo>
                    <a:cubicBezTo>
                      <a:pt x="89318" y="39192"/>
                      <a:pt x="92134" y="39382"/>
                      <a:pt x="94950" y="39573"/>
                    </a:cubicBezTo>
                    <a:cubicBezTo>
                      <a:pt x="103961" y="40144"/>
                      <a:pt x="116258" y="40906"/>
                      <a:pt x="120294" y="37096"/>
                    </a:cubicBezTo>
                    <a:cubicBezTo>
                      <a:pt x="121703" y="35763"/>
                      <a:pt x="123955" y="35858"/>
                      <a:pt x="125270" y="37287"/>
                    </a:cubicBezTo>
                    <a:cubicBezTo>
                      <a:pt x="126584" y="38716"/>
                      <a:pt x="126490" y="41002"/>
                      <a:pt x="125082" y="42335"/>
                    </a:cubicBezTo>
                    <a:cubicBezTo>
                      <a:pt x="118886" y="48241"/>
                      <a:pt x="105932" y="47383"/>
                      <a:pt x="94480" y="46717"/>
                    </a:cubicBezTo>
                    <a:cubicBezTo>
                      <a:pt x="93917" y="46717"/>
                      <a:pt x="93354" y="46717"/>
                      <a:pt x="92791" y="46621"/>
                    </a:cubicBezTo>
                    <a:cubicBezTo>
                      <a:pt x="94762" y="49003"/>
                      <a:pt x="96733" y="51289"/>
                      <a:pt x="98892" y="53479"/>
                    </a:cubicBezTo>
                    <a:cubicBezTo>
                      <a:pt x="111095" y="66243"/>
                      <a:pt x="124800" y="75387"/>
                      <a:pt x="141603" y="85293"/>
                    </a:cubicBezTo>
                    <a:cubicBezTo>
                      <a:pt x="143293" y="86245"/>
                      <a:pt x="143856" y="88436"/>
                      <a:pt x="142917" y="90151"/>
                    </a:cubicBezTo>
                    <a:cubicBezTo>
                      <a:pt x="142260" y="91294"/>
                      <a:pt x="141134" y="91960"/>
                      <a:pt x="139913" y="91960"/>
                    </a:cubicBezTo>
                    <a:close/>
                    <a:moveTo>
                      <a:pt x="26519" y="6997"/>
                    </a:moveTo>
                    <a:cubicBezTo>
                      <a:pt x="24454" y="6997"/>
                      <a:pt x="22482" y="7188"/>
                      <a:pt x="20699" y="7569"/>
                    </a:cubicBezTo>
                    <a:cubicBezTo>
                      <a:pt x="15348" y="8617"/>
                      <a:pt x="11500" y="11188"/>
                      <a:pt x="9341" y="15189"/>
                    </a:cubicBezTo>
                    <a:cubicBezTo>
                      <a:pt x="6806" y="19951"/>
                      <a:pt x="6337" y="23857"/>
                      <a:pt x="8214" y="27286"/>
                    </a:cubicBezTo>
                    <a:cubicBezTo>
                      <a:pt x="11875" y="34239"/>
                      <a:pt x="25392" y="39573"/>
                      <a:pt x="43321" y="41192"/>
                    </a:cubicBezTo>
                    <a:cubicBezTo>
                      <a:pt x="52051" y="41954"/>
                      <a:pt x="60312" y="41192"/>
                      <a:pt x="69042" y="40240"/>
                    </a:cubicBezTo>
                    <a:cubicBezTo>
                      <a:pt x="72139" y="39954"/>
                      <a:pt x="75143" y="39668"/>
                      <a:pt x="78241" y="39382"/>
                    </a:cubicBezTo>
                    <a:cubicBezTo>
                      <a:pt x="72327" y="31858"/>
                      <a:pt x="66132" y="24333"/>
                      <a:pt x="58998" y="18618"/>
                    </a:cubicBezTo>
                    <a:cubicBezTo>
                      <a:pt x="50268" y="11569"/>
                      <a:pt x="37126" y="6997"/>
                      <a:pt x="26519" y="6997"/>
                    </a:cubicBezTo>
                    <a:close/>
                  </a:path>
                </a:pathLst>
              </a:custGeom>
              <a:grpFill/>
              <a:ln w="9318" cap="flat">
                <a:noFill/>
                <a:prstDash val="solid"/>
                <a:miter/>
              </a:ln>
            </p:spPr>
            <p:txBody>
              <a:bodyPr rtlCol="0" anchor="ctr"/>
              <a:lstStyle/>
              <a:p>
                <a:endParaRPr lang="en-US" sz="900"/>
              </a:p>
            </p:txBody>
          </p:sp>
          <p:sp>
            <p:nvSpPr>
              <p:cNvPr id="465" name="Freeform 754">
                <a:extLst>
                  <a:ext uri="{FF2B5EF4-FFF2-40B4-BE49-F238E27FC236}">
                    <a16:creationId xmlns:a16="http://schemas.microsoft.com/office/drawing/2014/main" id="{8E55F41E-23C1-19FA-E249-1FD5A37C2C3B}"/>
                  </a:ext>
                </a:extLst>
              </p:cNvPr>
              <p:cNvSpPr/>
              <p:nvPr/>
            </p:nvSpPr>
            <p:spPr>
              <a:xfrm>
                <a:off x="1882126" y="2124952"/>
                <a:ext cx="141771" cy="90030"/>
              </a:xfrm>
              <a:custGeom>
                <a:avLst/>
                <a:gdLst>
                  <a:gd name="connsiteX0" fmla="*/ 138969 w 141771"/>
                  <a:gd name="connsiteY0" fmla="*/ 89935 h 90030"/>
                  <a:gd name="connsiteX1" fmla="*/ 137655 w 141771"/>
                  <a:gd name="connsiteY1" fmla="*/ 89554 h 90030"/>
                  <a:gd name="connsiteX2" fmla="*/ 93536 w 141771"/>
                  <a:gd name="connsiteY2" fmla="*/ 56693 h 90030"/>
                  <a:gd name="connsiteX3" fmla="*/ 83023 w 141771"/>
                  <a:gd name="connsiteY3" fmla="*/ 44405 h 90030"/>
                  <a:gd name="connsiteX4" fmla="*/ 83023 w 141771"/>
                  <a:gd name="connsiteY4" fmla="*/ 44405 h 90030"/>
                  <a:gd name="connsiteX5" fmla="*/ 68661 w 141771"/>
                  <a:gd name="connsiteY5" fmla="*/ 45548 h 90030"/>
                  <a:gd name="connsiteX6" fmla="*/ 41908 w 141771"/>
                  <a:gd name="connsiteY6" fmla="*/ 46501 h 90030"/>
                  <a:gd name="connsiteX7" fmla="*/ 1825 w 141771"/>
                  <a:gd name="connsiteY7" fmla="*/ 29356 h 90030"/>
                  <a:gd name="connsiteX8" fmla="*/ 3046 w 141771"/>
                  <a:gd name="connsiteY8" fmla="*/ 11354 h 90030"/>
                  <a:gd name="connsiteX9" fmla="*/ 18628 w 141771"/>
                  <a:gd name="connsiteY9" fmla="*/ 686 h 90030"/>
                  <a:gd name="connsiteX10" fmla="*/ 61996 w 141771"/>
                  <a:gd name="connsiteY10" fmla="*/ 12973 h 90030"/>
                  <a:gd name="connsiteX11" fmla="*/ 84149 w 141771"/>
                  <a:gd name="connsiteY11" fmla="*/ 37166 h 90030"/>
                  <a:gd name="connsiteX12" fmla="*/ 85745 w 141771"/>
                  <a:gd name="connsiteY12" fmla="*/ 39167 h 90030"/>
                  <a:gd name="connsiteX13" fmla="*/ 94287 w 141771"/>
                  <a:gd name="connsiteY13" fmla="*/ 39548 h 90030"/>
                  <a:gd name="connsiteX14" fmla="*/ 120195 w 141771"/>
                  <a:gd name="connsiteY14" fmla="*/ 36881 h 90030"/>
                  <a:gd name="connsiteX15" fmla="*/ 123950 w 141771"/>
                  <a:gd name="connsiteY15" fmla="*/ 36976 h 90030"/>
                  <a:gd name="connsiteX16" fmla="*/ 123856 w 141771"/>
                  <a:gd name="connsiteY16" fmla="*/ 40786 h 90030"/>
                  <a:gd name="connsiteX17" fmla="*/ 94005 w 141771"/>
                  <a:gd name="connsiteY17" fmla="*/ 44882 h 90030"/>
                  <a:gd name="connsiteX18" fmla="*/ 90157 w 141771"/>
                  <a:gd name="connsiteY18" fmla="*/ 44691 h 90030"/>
                  <a:gd name="connsiteX19" fmla="*/ 97572 w 141771"/>
                  <a:gd name="connsiteY19" fmla="*/ 53168 h 90030"/>
                  <a:gd name="connsiteX20" fmla="*/ 140471 w 141771"/>
                  <a:gd name="connsiteY20" fmla="*/ 85077 h 90030"/>
                  <a:gd name="connsiteX21" fmla="*/ 141409 w 141771"/>
                  <a:gd name="connsiteY21" fmla="*/ 88697 h 90030"/>
                  <a:gd name="connsiteX22" fmla="*/ 139157 w 141771"/>
                  <a:gd name="connsiteY22" fmla="*/ 90030 h 90030"/>
                  <a:gd name="connsiteX23" fmla="*/ 25762 w 141771"/>
                  <a:gd name="connsiteY23" fmla="*/ 5258 h 90030"/>
                  <a:gd name="connsiteX24" fmla="*/ 19567 w 141771"/>
                  <a:gd name="connsiteY24" fmla="*/ 5829 h 90030"/>
                  <a:gd name="connsiteX25" fmla="*/ 7551 w 141771"/>
                  <a:gd name="connsiteY25" fmla="*/ 13925 h 90030"/>
                  <a:gd name="connsiteX26" fmla="*/ 6331 w 141771"/>
                  <a:gd name="connsiteY26" fmla="*/ 26879 h 90030"/>
                  <a:gd name="connsiteX27" fmla="*/ 42189 w 141771"/>
                  <a:gd name="connsiteY27" fmla="*/ 41262 h 90030"/>
                  <a:gd name="connsiteX28" fmla="*/ 68003 w 141771"/>
                  <a:gd name="connsiteY28" fmla="*/ 40405 h 90030"/>
                  <a:gd name="connsiteX29" fmla="*/ 78892 w 141771"/>
                  <a:gd name="connsiteY29" fmla="*/ 39452 h 90030"/>
                  <a:gd name="connsiteX30" fmla="*/ 58523 w 141771"/>
                  <a:gd name="connsiteY30" fmla="*/ 17164 h 90030"/>
                  <a:gd name="connsiteX31" fmla="*/ 25668 w 141771"/>
                  <a:gd name="connsiteY31" fmla="*/ 5353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1771" h="90030">
                    <a:moveTo>
                      <a:pt x="138969" y="89935"/>
                    </a:moveTo>
                    <a:cubicBezTo>
                      <a:pt x="138969" y="89935"/>
                      <a:pt x="138030" y="89840"/>
                      <a:pt x="137655" y="89554"/>
                    </a:cubicBezTo>
                    <a:cubicBezTo>
                      <a:pt x="120383" y="79457"/>
                      <a:pt x="106302" y="70028"/>
                      <a:pt x="93536" y="56693"/>
                    </a:cubicBezTo>
                    <a:cubicBezTo>
                      <a:pt x="89875" y="52787"/>
                      <a:pt x="86402" y="48596"/>
                      <a:pt x="83023" y="44405"/>
                    </a:cubicBezTo>
                    <a:lnTo>
                      <a:pt x="83023" y="44405"/>
                    </a:lnTo>
                    <a:cubicBezTo>
                      <a:pt x="78141" y="44596"/>
                      <a:pt x="73354" y="45072"/>
                      <a:pt x="68661" y="45548"/>
                    </a:cubicBezTo>
                    <a:cubicBezTo>
                      <a:pt x="60025" y="46406"/>
                      <a:pt x="51107" y="47263"/>
                      <a:pt x="41908" y="46501"/>
                    </a:cubicBezTo>
                    <a:cubicBezTo>
                      <a:pt x="32145" y="45644"/>
                      <a:pt x="8678" y="42215"/>
                      <a:pt x="1825" y="29356"/>
                    </a:cubicBezTo>
                    <a:cubicBezTo>
                      <a:pt x="-991" y="24022"/>
                      <a:pt x="-521" y="17926"/>
                      <a:pt x="3046" y="11354"/>
                    </a:cubicBezTo>
                    <a:cubicBezTo>
                      <a:pt x="6143" y="5734"/>
                      <a:pt x="11494" y="2114"/>
                      <a:pt x="18628" y="686"/>
                    </a:cubicBezTo>
                    <a:cubicBezTo>
                      <a:pt x="33272" y="-2267"/>
                      <a:pt x="51858" y="4781"/>
                      <a:pt x="61996" y="12973"/>
                    </a:cubicBezTo>
                    <a:cubicBezTo>
                      <a:pt x="70444" y="19831"/>
                      <a:pt x="77390" y="28689"/>
                      <a:pt x="84149" y="37166"/>
                    </a:cubicBezTo>
                    <a:cubicBezTo>
                      <a:pt x="84618" y="37833"/>
                      <a:pt x="85182" y="38500"/>
                      <a:pt x="85745" y="39167"/>
                    </a:cubicBezTo>
                    <a:cubicBezTo>
                      <a:pt x="88373" y="39167"/>
                      <a:pt x="91283" y="39357"/>
                      <a:pt x="94287" y="39548"/>
                    </a:cubicBezTo>
                    <a:cubicBezTo>
                      <a:pt x="103955" y="40119"/>
                      <a:pt x="115877" y="40881"/>
                      <a:pt x="120195" y="36881"/>
                    </a:cubicBezTo>
                    <a:cubicBezTo>
                      <a:pt x="121227" y="35833"/>
                      <a:pt x="122917" y="35928"/>
                      <a:pt x="123950" y="36976"/>
                    </a:cubicBezTo>
                    <a:cubicBezTo>
                      <a:pt x="124982" y="38024"/>
                      <a:pt x="124888" y="39738"/>
                      <a:pt x="123856" y="40786"/>
                    </a:cubicBezTo>
                    <a:cubicBezTo>
                      <a:pt x="117942" y="46406"/>
                      <a:pt x="105270" y="45644"/>
                      <a:pt x="94005" y="44882"/>
                    </a:cubicBezTo>
                    <a:cubicBezTo>
                      <a:pt x="92691" y="44882"/>
                      <a:pt x="91471" y="44691"/>
                      <a:pt x="90157" y="44691"/>
                    </a:cubicBezTo>
                    <a:cubicBezTo>
                      <a:pt x="92597" y="47644"/>
                      <a:pt x="95038" y="50501"/>
                      <a:pt x="97572" y="53168"/>
                    </a:cubicBezTo>
                    <a:cubicBezTo>
                      <a:pt x="109869" y="66027"/>
                      <a:pt x="123668" y="75266"/>
                      <a:pt x="140471" y="85077"/>
                    </a:cubicBezTo>
                    <a:cubicBezTo>
                      <a:pt x="141691" y="85839"/>
                      <a:pt x="142160" y="87458"/>
                      <a:pt x="141409" y="88697"/>
                    </a:cubicBezTo>
                    <a:cubicBezTo>
                      <a:pt x="140940" y="89554"/>
                      <a:pt x="140001" y="90030"/>
                      <a:pt x="139157" y="90030"/>
                    </a:cubicBezTo>
                    <a:close/>
                    <a:moveTo>
                      <a:pt x="25762" y="5258"/>
                    </a:moveTo>
                    <a:cubicBezTo>
                      <a:pt x="23603" y="5258"/>
                      <a:pt x="21444" y="5448"/>
                      <a:pt x="19567" y="5829"/>
                    </a:cubicBezTo>
                    <a:cubicBezTo>
                      <a:pt x="13935" y="6972"/>
                      <a:pt x="9898" y="9639"/>
                      <a:pt x="7551" y="13925"/>
                    </a:cubicBezTo>
                    <a:cubicBezTo>
                      <a:pt x="4829" y="18974"/>
                      <a:pt x="4454" y="23165"/>
                      <a:pt x="6331" y="26879"/>
                    </a:cubicBezTo>
                    <a:cubicBezTo>
                      <a:pt x="10180" y="34214"/>
                      <a:pt x="23603" y="39643"/>
                      <a:pt x="42189" y="41262"/>
                    </a:cubicBezTo>
                    <a:cubicBezTo>
                      <a:pt x="50919" y="42024"/>
                      <a:pt x="59180" y="41262"/>
                      <a:pt x="68003" y="40405"/>
                    </a:cubicBezTo>
                    <a:cubicBezTo>
                      <a:pt x="71664" y="40024"/>
                      <a:pt x="75231" y="39643"/>
                      <a:pt x="78892" y="39452"/>
                    </a:cubicBezTo>
                    <a:cubicBezTo>
                      <a:pt x="72603" y="31547"/>
                      <a:pt x="66126" y="23355"/>
                      <a:pt x="58523" y="17164"/>
                    </a:cubicBezTo>
                    <a:cubicBezTo>
                      <a:pt x="49605" y="9925"/>
                      <a:pt x="36463" y="5353"/>
                      <a:pt x="25668" y="5353"/>
                    </a:cubicBezTo>
                    <a:close/>
                  </a:path>
                </a:pathLst>
              </a:custGeom>
              <a:grpFill/>
              <a:ln w="9318" cap="flat">
                <a:noFill/>
                <a:prstDash val="solid"/>
                <a:miter/>
              </a:ln>
            </p:spPr>
            <p:txBody>
              <a:bodyPr rtlCol="0" anchor="ctr"/>
              <a:lstStyle/>
              <a:p>
                <a:endParaRPr lang="en-US" sz="900"/>
              </a:p>
            </p:txBody>
          </p:sp>
        </p:grpSp>
        <p:grpSp>
          <p:nvGrpSpPr>
            <p:cNvPr id="428" name="Graphic 3409">
              <a:extLst>
                <a:ext uri="{FF2B5EF4-FFF2-40B4-BE49-F238E27FC236}">
                  <a16:creationId xmlns:a16="http://schemas.microsoft.com/office/drawing/2014/main" id="{8DCF9899-C8A9-8D30-E6CA-525AA1B1FE47}"/>
                </a:ext>
              </a:extLst>
            </p:cNvPr>
            <p:cNvGrpSpPr/>
            <p:nvPr/>
          </p:nvGrpSpPr>
          <p:grpSpPr>
            <a:xfrm>
              <a:off x="2099814" y="2185126"/>
              <a:ext cx="164725" cy="59764"/>
              <a:chOff x="2099814" y="2185126"/>
              <a:chExt cx="164725" cy="59764"/>
            </a:xfrm>
            <a:grpFill/>
          </p:grpSpPr>
          <p:sp>
            <p:nvSpPr>
              <p:cNvPr id="460" name="Freeform 677">
                <a:extLst>
                  <a:ext uri="{FF2B5EF4-FFF2-40B4-BE49-F238E27FC236}">
                    <a16:creationId xmlns:a16="http://schemas.microsoft.com/office/drawing/2014/main" id="{B23E3BBE-271B-F9FB-97B8-93A9357E8CA6}"/>
                  </a:ext>
                </a:extLst>
              </p:cNvPr>
              <p:cNvSpPr/>
              <p:nvPr/>
            </p:nvSpPr>
            <p:spPr>
              <a:xfrm>
                <a:off x="2099814" y="2185126"/>
                <a:ext cx="164725" cy="59764"/>
              </a:xfrm>
              <a:custGeom>
                <a:avLst/>
                <a:gdLst>
                  <a:gd name="connsiteX0" fmla="*/ 123758 w 164725"/>
                  <a:gd name="connsiteY0" fmla="*/ 59764 h 59764"/>
                  <a:gd name="connsiteX1" fmla="*/ 102262 w 164725"/>
                  <a:gd name="connsiteY1" fmla="*/ 56240 h 59764"/>
                  <a:gd name="connsiteX2" fmla="*/ 72693 w 164725"/>
                  <a:gd name="connsiteY2" fmla="*/ 40143 h 59764"/>
                  <a:gd name="connsiteX3" fmla="*/ 72318 w 164725"/>
                  <a:gd name="connsiteY3" fmla="*/ 39952 h 59764"/>
                  <a:gd name="connsiteX4" fmla="*/ 66028 w 164725"/>
                  <a:gd name="connsiteY4" fmla="*/ 41762 h 59764"/>
                  <a:gd name="connsiteX5" fmla="*/ 45002 w 164725"/>
                  <a:gd name="connsiteY5" fmla="*/ 50715 h 59764"/>
                  <a:gd name="connsiteX6" fmla="*/ 35521 w 164725"/>
                  <a:gd name="connsiteY6" fmla="*/ 53668 h 59764"/>
                  <a:gd name="connsiteX7" fmla="*/ 32611 w 164725"/>
                  <a:gd name="connsiteY7" fmla="*/ 44048 h 59764"/>
                  <a:gd name="connsiteX8" fmla="*/ 55703 w 164725"/>
                  <a:gd name="connsiteY8" fmla="*/ 29951 h 59764"/>
                  <a:gd name="connsiteX9" fmla="*/ 55327 w 164725"/>
                  <a:gd name="connsiteY9" fmla="*/ 29760 h 59764"/>
                  <a:gd name="connsiteX10" fmla="*/ 5670 w 164725"/>
                  <a:gd name="connsiteY10" fmla="*/ 14139 h 59764"/>
                  <a:gd name="connsiteX11" fmla="*/ 132 w 164725"/>
                  <a:gd name="connsiteY11" fmla="*/ 5757 h 59764"/>
                  <a:gd name="connsiteX12" fmla="*/ 8393 w 164725"/>
                  <a:gd name="connsiteY12" fmla="*/ 138 h 59764"/>
                  <a:gd name="connsiteX13" fmla="*/ 61710 w 164725"/>
                  <a:gd name="connsiteY13" fmla="*/ 17092 h 59764"/>
                  <a:gd name="connsiteX14" fmla="*/ 74101 w 164725"/>
                  <a:gd name="connsiteY14" fmla="*/ 24331 h 59764"/>
                  <a:gd name="connsiteX15" fmla="*/ 84990 w 164725"/>
                  <a:gd name="connsiteY15" fmla="*/ 19473 h 59764"/>
                  <a:gd name="connsiteX16" fmla="*/ 110898 w 164725"/>
                  <a:gd name="connsiteY16" fmla="*/ 9472 h 59764"/>
                  <a:gd name="connsiteX17" fmla="*/ 158302 w 164725"/>
                  <a:gd name="connsiteY17" fmla="*/ 13568 h 59764"/>
                  <a:gd name="connsiteX18" fmla="*/ 164216 w 164725"/>
                  <a:gd name="connsiteY18" fmla="*/ 34999 h 59764"/>
                  <a:gd name="connsiteX19" fmla="*/ 150887 w 164725"/>
                  <a:gd name="connsiteY19" fmla="*/ 53287 h 59764"/>
                  <a:gd name="connsiteX20" fmla="*/ 123758 w 164725"/>
                  <a:gd name="connsiteY20" fmla="*/ 59764 h 59764"/>
                  <a:gd name="connsiteX21" fmla="*/ 88463 w 164725"/>
                  <a:gd name="connsiteY21" fmla="*/ 33475 h 59764"/>
                  <a:gd name="connsiteX22" fmla="*/ 107049 w 164725"/>
                  <a:gd name="connsiteY22" fmla="*/ 42905 h 59764"/>
                  <a:gd name="connsiteX23" fmla="*/ 143940 w 164725"/>
                  <a:gd name="connsiteY23" fmla="*/ 41000 h 59764"/>
                  <a:gd name="connsiteX24" fmla="*/ 150511 w 164725"/>
                  <a:gd name="connsiteY24" fmla="*/ 32523 h 59764"/>
                  <a:gd name="connsiteX25" fmla="*/ 148821 w 164725"/>
                  <a:gd name="connsiteY25" fmla="*/ 23950 h 59764"/>
                  <a:gd name="connsiteX26" fmla="*/ 114371 w 164725"/>
                  <a:gd name="connsiteY26" fmla="*/ 23283 h 59764"/>
                  <a:gd name="connsiteX27" fmla="*/ 90904 w 164725"/>
                  <a:gd name="connsiteY27" fmla="*/ 32427 h 59764"/>
                  <a:gd name="connsiteX28" fmla="*/ 88557 w 164725"/>
                  <a:gd name="connsiteY28" fmla="*/ 33475 h 5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725" h="59764">
                    <a:moveTo>
                      <a:pt x="123758" y="59764"/>
                    </a:moveTo>
                    <a:cubicBezTo>
                      <a:pt x="115967" y="59764"/>
                      <a:pt x="108364" y="58431"/>
                      <a:pt x="102262" y="56240"/>
                    </a:cubicBezTo>
                    <a:cubicBezTo>
                      <a:pt x="91561" y="52430"/>
                      <a:pt x="81986" y="46143"/>
                      <a:pt x="72693" y="40143"/>
                    </a:cubicBezTo>
                    <a:cubicBezTo>
                      <a:pt x="72599" y="40143"/>
                      <a:pt x="72412" y="39952"/>
                      <a:pt x="72318" y="39952"/>
                    </a:cubicBezTo>
                    <a:cubicBezTo>
                      <a:pt x="70346" y="40524"/>
                      <a:pt x="68187" y="41190"/>
                      <a:pt x="66028" y="41762"/>
                    </a:cubicBezTo>
                    <a:cubicBezTo>
                      <a:pt x="59364" y="43667"/>
                      <a:pt x="46879" y="47096"/>
                      <a:pt x="45002" y="50715"/>
                    </a:cubicBezTo>
                    <a:cubicBezTo>
                      <a:pt x="43218" y="54144"/>
                      <a:pt x="38994" y="55478"/>
                      <a:pt x="35521" y="53668"/>
                    </a:cubicBezTo>
                    <a:cubicBezTo>
                      <a:pt x="32142" y="51858"/>
                      <a:pt x="30827" y="47477"/>
                      <a:pt x="32611" y="44048"/>
                    </a:cubicBezTo>
                    <a:cubicBezTo>
                      <a:pt x="36460" y="36714"/>
                      <a:pt x="45940" y="32904"/>
                      <a:pt x="55703" y="29951"/>
                    </a:cubicBezTo>
                    <a:cubicBezTo>
                      <a:pt x="55609" y="29951"/>
                      <a:pt x="55421" y="29856"/>
                      <a:pt x="55327" y="29760"/>
                    </a:cubicBezTo>
                    <a:cubicBezTo>
                      <a:pt x="40027" y="21950"/>
                      <a:pt x="24444" y="17854"/>
                      <a:pt x="5670" y="14139"/>
                    </a:cubicBezTo>
                    <a:cubicBezTo>
                      <a:pt x="1916" y="13377"/>
                      <a:pt x="-619" y="9663"/>
                      <a:pt x="132" y="5757"/>
                    </a:cubicBezTo>
                    <a:cubicBezTo>
                      <a:pt x="883" y="1852"/>
                      <a:pt x="4544" y="-624"/>
                      <a:pt x="8393" y="138"/>
                    </a:cubicBezTo>
                    <a:cubicBezTo>
                      <a:pt x="28293" y="4043"/>
                      <a:pt x="45002" y="8424"/>
                      <a:pt x="61710" y="17092"/>
                    </a:cubicBezTo>
                    <a:cubicBezTo>
                      <a:pt x="65935" y="19283"/>
                      <a:pt x="70065" y="21759"/>
                      <a:pt x="74101" y="24331"/>
                    </a:cubicBezTo>
                    <a:cubicBezTo>
                      <a:pt x="77762" y="22807"/>
                      <a:pt x="81423" y="21093"/>
                      <a:pt x="84990" y="19473"/>
                    </a:cubicBezTo>
                    <a:cubicBezTo>
                      <a:pt x="93157" y="15759"/>
                      <a:pt x="101511" y="11853"/>
                      <a:pt x="110898" y="9472"/>
                    </a:cubicBezTo>
                    <a:cubicBezTo>
                      <a:pt x="123570" y="6234"/>
                      <a:pt x="146662" y="2424"/>
                      <a:pt x="158302" y="13568"/>
                    </a:cubicBezTo>
                    <a:cubicBezTo>
                      <a:pt x="162057" y="17187"/>
                      <a:pt x="166187" y="23760"/>
                      <a:pt x="164216" y="34999"/>
                    </a:cubicBezTo>
                    <a:cubicBezTo>
                      <a:pt x="162902" y="42619"/>
                      <a:pt x="158302" y="48906"/>
                      <a:pt x="150887" y="53287"/>
                    </a:cubicBezTo>
                    <a:cubicBezTo>
                      <a:pt x="143095" y="57859"/>
                      <a:pt x="133239" y="59764"/>
                      <a:pt x="123758" y="59764"/>
                    </a:cubicBezTo>
                    <a:close/>
                    <a:moveTo>
                      <a:pt x="88463" y="33475"/>
                    </a:moveTo>
                    <a:cubicBezTo>
                      <a:pt x="94565" y="37285"/>
                      <a:pt x="100666" y="40619"/>
                      <a:pt x="107049" y="42905"/>
                    </a:cubicBezTo>
                    <a:cubicBezTo>
                      <a:pt x="118783" y="47096"/>
                      <a:pt x="134929" y="46239"/>
                      <a:pt x="143940" y="41000"/>
                    </a:cubicBezTo>
                    <a:cubicBezTo>
                      <a:pt x="147789" y="38714"/>
                      <a:pt x="149948" y="35952"/>
                      <a:pt x="150511" y="32523"/>
                    </a:cubicBezTo>
                    <a:cubicBezTo>
                      <a:pt x="151544" y="26522"/>
                      <a:pt x="149572" y="24617"/>
                      <a:pt x="148821" y="23950"/>
                    </a:cubicBezTo>
                    <a:cubicBezTo>
                      <a:pt x="144034" y="19473"/>
                      <a:pt x="130517" y="19188"/>
                      <a:pt x="114371" y="23283"/>
                    </a:cubicBezTo>
                    <a:cubicBezTo>
                      <a:pt x="106205" y="25379"/>
                      <a:pt x="98789" y="28808"/>
                      <a:pt x="90904" y="32427"/>
                    </a:cubicBezTo>
                    <a:cubicBezTo>
                      <a:pt x="90153" y="32808"/>
                      <a:pt x="89308" y="33189"/>
                      <a:pt x="88557" y="33475"/>
                    </a:cubicBezTo>
                    <a:close/>
                  </a:path>
                </a:pathLst>
              </a:custGeom>
              <a:grpFill/>
              <a:ln w="9318" cap="flat">
                <a:noFill/>
                <a:prstDash val="solid"/>
                <a:miter/>
              </a:ln>
            </p:spPr>
            <p:txBody>
              <a:bodyPr rtlCol="0" anchor="ctr"/>
              <a:lstStyle/>
              <a:p>
                <a:endParaRPr lang="en-US" sz="900"/>
              </a:p>
            </p:txBody>
          </p:sp>
          <p:sp>
            <p:nvSpPr>
              <p:cNvPr id="461" name="Freeform 678">
                <a:extLst>
                  <a:ext uri="{FF2B5EF4-FFF2-40B4-BE49-F238E27FC236}">
                    <a16:creationId xmlns:a16="http://schemas.microsoft.com/office/drawing/2014/main" id="{31927F23-82C4-01C2-C56D-7BFDE9DB6566}"/>
                  </a:ext>
                </a:extLst>
              </p:cNvPr>
              <p:cNvSpPr/>
              <p:nvPr/>
            </p:nvSpPr>
            <p:spPr>
              <a:xfrm>
                <a:off x="2103539" y="2188557"/>
                <a:ext cx="157837" cy="52809"/>
              </a:xfrm>
              <a:custGeom>
                <a:avLst/>
                <a:gdLst>
                  <a:gd name="connsiteX0" fmla="*/ 120033 w 157837"/>
                  <a:gd name="connsiteY0" fmla="*/ 52809 h 52809"/>
                  <a:gd name="connsiteX1" fmla="*/ 99663 w 157837"/>
                  <a:gd name="connsiteY1" fmla="*/ 49476 h 52809"/>
                  <a:gd name="connsiteX2" fmla="*/ 70752 w 157837"/>
                  <a:gd name="connsiteY2" fmla="*/ 33759 h 52809"/>
                  <a:gd name="connsiteX3" fmla="*/ 69062 w 157837"/>
                  <a:gd name="connsiteY3" fmla="*/ 32616 h 52809"/>
                  <a:gd name="connsiteX4" fmla="*/ 61365 w 157837"/>
                  <a:gd name="connsiteY4" fmla="*/ 34902 h 52809"/>
                  <a:gd name="connsiteX5" fmla="*/ 38179 w 157837"/>
                  <a:gd name="connsiteY5" fmla="*/ 45570 h 52809"/>
                  <a:gd name="connsiteX6" fmla="*/ 33485 w 157837"/>
                  <a:gd name="connsiteY6" fmla="*/ 46999 h 52809"/>
                  <a:gd name="connsiteX7" fmla="*/ 32077 w 157837"/>
                  <a:gd name="connsiteY7" fmla="*/ 42237 h 52809"/>
                  <a:gd name="connsiteX8" fmla="*/ 59675 w 157837"/>
                  <a:gd name="connsiteY8" fmla="*/ 28044 h 52809"/>
                  <a:gd name="connsiteX9" fmla="*/ 61271 w 157837"/>
                  <a:gd name="connsiteY9" fmla="*/ 27568 h 52809"/>
                  <a:gd name="connsiteX10" fmla="*/ 53386 w 157837"/>
                  <a:gd name="connsiteY10" fmla="*/ 23091 h 52809"/>
                  <a:gd name="connsiteX11" fmla="*/ 2790 w 157837"/>
                  <a:gd name="connsiteY11" fmla="*/ 7089 h 52809"/>
                  <a:gd name="connsiteX12" fmla="*/ 68 w 157837"/>
                  <a:gd name="connsiteY12" fmla="*/ 2898 h 52809"/>
                  <a:gd name="connsiteX13" fmla="*/ 4198 w 157837"/>
                  <a:gd name="connsiteY13" fmla="*/ 41 h 52809"/>
                  <a:gd name="connsiteX14" fmla="*/ 56671 w 157837"/>
                  <a:gd name="connsiteY14" fmla="*/ 16614 h 52809"/>
                  <a:gd name="connsiteX15" fmla="*/ 70282 w 157837"/>
                  <a:gd name="connsiteY15" fmla="*/ 24615 h 52809"/>
                  <a:gd name="connsiteX16" fmla="*/ 82955 w 157837"/>
                  <a:gd name="connsiteY16" fmla="*/ 18996 h 52809"/>
                  <a:gd name="connsiteX17" fmla="*/ 108299 w 157837"/>
                  <a:gd name="connsiteY17" fmla="*/ 9185 h 52809"/>
                  <a:gd name="connsiteX18" fmla="*/ 152512 w 157837"/>
                  <a:gd name="connsiteY18" fmla="*/ 12423 h 52809"/>
                  <a:gd name="connsiteX19" fmla="*/ 157393 w 157837"/>
                  <a:gd name="connsiteY19" fmla="*/ 30711 h 52809"/>
                  <a:gd name="connsiteX20" fmla="*/ 145753 w 157837"/>
                  <a:gd name="connsiteY20" fmla="*/ 46618 h 52809"/>
                  <a:gd name="connsiteX21" fmla="*/ 120409 w 157837"/>
                  <a:gd name="connsiteY21" fmla="*/ 52714 h 52809"/>
                  <a:gd name="connsiteX22" fmla="*/ 77135 w 157837"/>
                  <a:gd name="connsiteY22" fmla="*/ 29473 h 52809"/>
                  <a:gd name="connsiteX23" fmla="*/ 102010 w 157837"/>
                  <a:gd name="connsiteY23" fmla="*/ 42808 h 52809"/>
                  <a:gd name="connsiteX24" fmla="*/ 141811 w 157837"/>
                  <a:gd name="connsiteY24" fmla="*/ 40617 h 52809"/>
                  <a:gd name="connsiteX25" fmla="*/ 150071 w 157837"/>
                  <a:gd name="connsiteY25" fmla="*/ 29664 h 52809"/>
                  <a:gd name="connsiteX26" fmla="*/ 147349 w 157837"/>
                  <a:gd name="connsiteY26" fmla="*/ 17853 h 52809"/>
                  <a:gd name="connsiteX27" fmla="*/ 109708 w 157837"/>
                  <a:gd name="connsiteY27" fmla="*/ 16329 h 52809"/>
                  <a:gd name="connsiteX28" fmla="*/ 85583 w 157837"/>
                  <a:gd name="connsiteY28" fmla="*/ 25758 h 52809"/>
                  <a:gd name="connsiteX29" fmla="*/ 77229 w 157837"/>
                  <a:gd name="connsiteY29" fmla="*/ 29568 h 5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7837" h="52809">
                    <a:moveTo>
                      <a:pt x="120033" y="52809"/>
                    </a:moveTo>
                    <a:cubicBezTo>
                      <a:pt x="112617" y="52809"/>
                      <a:pt x="105390" y="51571"/>
                      <a:pt x="99663" y="49476"/>
                    </a:cubicBezTo>
                    <a:cubicBezTo>
                      <a:pt x="89338" y="45761"/>
                      <a:pt x="79951" y="39665"/>
                      <a:pt x="70752" y="33759"/>
                    </a:cubicBezTo>
                    <a:cubicBezTo>
                      <a:pt x="70188" y="33378"/>
                      <a:pt x="69625" y="32997"/>
                      <a:pt x="69062" y="32616"/>
                    </a:cubicBezTo>
                    <a:cubicBezTo>
                      <a:pt x="66715" y="33378"/>
                      <a:pt x="64087" y="34140"/>
                      <a:pt x="61365" y="34902"/>
                    </a:cubicBezTo>
                    <a:cubicBezTo>
                      <a:pt x="52635" y="37284"/>
                      <a:pt x="40713" y="40617"/>
                      <a:pt x="38179" y="45570"/>
                    </a:cubicBezTo>
                    <a:cubicBezTo>
                      <a:pt x="37240" y="47285"/>
                      <a:pt x="35175" y="47952"/>
                      <a:pt x="33485" y="46999"/>
                    </a:cubicBezTo>
                    <a:cubicBezTo>
                      <a:pt x="31796" y="46047"/>
                      <a:pt x="31139" y="43951"/>
                      <a:pt x="32077" y="42237"/>
                    </a:cubicBezTo>
                    <a:cubicBezTo>
                      <a:pt x="36114" y="34617"/>
                      <a:pt x="48598" y="31092"/>
                      <a:pt x="59675" y="28044"/>
                    </a:cubicBezTo>
                    <a:cubicBezTo>
                      <a:pt x="60238" y="27854"/>
                      <a:pt x="60708" y="27759"/>
                      <a:pt x="61271" y="27568"/>
                    </a:cubicBezTo>
                    <a:cubicBezTo>
                      <a:pt x="58642" y="25949"/>
                      <a:pt x="56014" y="24425"/>
                      <a:pt x="53386" y="23091"/>
                    </a:cubicBezTo>
                    <a:cubicBezTo>
                      <a:pt x="37710" y="15090"/>
                      <a:pt x="21846" y="10899"/>
                      <a:pt x="2790" y="7089"/>
                    </a:cubicBezTo>
                    <a:cubicBezTo>
                      <a:pt x="913" y="6708"/>
                      <a:pt x="-308" y="4899"/>
                      <a:pt x="68" y="2898"/>
                    </a:cubicBezTo>
                    <a:cubicBezTo>
                      <a:pt x="443" y="993"/>
                      <a:pt x="2321" y="-245"/>
                      <a:pt x="4198" y="41"/>
                    </a:cubicBezTo>
                    <a:cubicBezTo>
                      <a:pt x="23817" y="3946"/>
                      <a:pt x="40244" y="8232"/>
                      <a:pt x="56671" y="16614"/>
                    </a:cubicBezTo>
                    <a:cubicBezTo>
                      <a:pt x="61271" y="18996"/>
                      <a:pt x="65870" y="21758"/>
                      <a:pt x="70282" y="24615"/>
                    </a:cubicBezTo>
                    <a:cubicBezTo>
                      <a:pt x="74600" y="22901"/>
                      <a:pt x="78824" y="20901"/>
                      <a:pt x="82955" y="18996"/>
                    </a:cubicBezTo>
                    <a:cubicBezTo>
                      <a:pt x="90934" y="15281"/>
                      <a:pt x="99194" y="11471"/>
                      <a:pt x="108299" y="9185"/>
                    </a:cubicBezTo>
                    <a:cubicBezTo>
                      <a:pt x="117968" y="6708"/>
                      <a:pt x="141623" y="2136"/>
                      <a:pt x="152512" y="12423"/>
                    </a:cubicBezTo>
                    <a:cubicBezTo>
                      <a:pt x="157112" y="16805"/>
                      <a:pt x="158707" y="22901"/>
                      <a:pt x="157393" y="30711"/>
                    </a:cubicBezTo>
                    <a:cubicBezTo>
                      <a:pt x="156267" y="37284"/>
                      <a:pt x="152230" y="42713"/>
                      <a:pt x="145753" y="46618"/>
                    </a:cubicBezTo>
                    <a:cubicBezTo>
                      <a:pt x="138525" y="50904"/>
                      <a:pt x="129326" y="52714"/>
                      <a:pt x="120409" y="52714"/>
                    </a:cubicBezTo>
                    <a:close/>
                    <a:moveTo>
                      <a:pt x="77135" y="29473"/>
                    </a:moveTo>
                    <a:cubicBezTo>
                      <a:pt x="85114" y="34617"/>
                      <a:pt x="93374" y="39665"/>
                      <a:pt x="102010" y="42808"/>
                    </a:cubicBezTo>
                    <a:cubicBezTo>
                      <a:pt x="114589" y="47380"/>
                      <a:pt x="132048" y="46428"/>
                      <a:pt x="141811" y="40617"/>
                    </a:cubicBezTo>
                    <a:cubicBezTo>
                      <a:pt x="146504" y="37855"/>
                      <a:pt x="149320" y="34140"/>
                      <a:pt x="150071" y="29664"/>
                    </a:cubicBezTo>
                    <a:cubicBezTo>
                      <a:pt x="151010" y="24330"/>
                      <a:pt x="150071" y="20520"/>
                      <a:pt x="147349" y="17853"/>
                    </a:cubicBezTo>
                    <a:cubicBezTo>
                      <a:pt x="141623" y="12423"/>
                      <a:pt x="127167" y="11852"/>
                      <a:pt x="109708" y="16329"/>
                    </a:cubicBezTo>
                    <a:cubicBezTo>
                      <a:pt x="101259" y="18519"/>
                      <a:pt x="93656" y="21948"/>
                      <a:pt x="85583" y="25758"/>
                    </a:cubicBezTo>
                    <a:cubicBezTo>
                      <a:pt x="82767" y="26997"/>
                      <a:pt x="80045" y="28330"/>
                      <a:pt x="77229" y="29568"/>
                    </a:cubicBezTo>
                    <a:close/>
                  </a:path>
                </a:pathLst>
              </a:custGeom>
              <a:grpFill/>
              <a:ln w="9318" cap="flat">
                <a:noFill/>
                <a:prstDash val="solid"/>
                <a:miter/>
              </a:ln>
            </p:spPr>
            <p:txBody>
              <a:bodyPr rtlCol="0" anchor="ctr"/>
              <a:lstStyle/>
              <a:p>
                <a:endParaRPr lang="en-US" sz="900"/>
              </a:p>
            </p:txBody>
          </p:sp>
          <p:sp>
            <p:nvSpPr>
              <p:cNvPr id="462" name="Freeform 679">
                <a:extLst>
                  <a:ext uri="{FF2B5EF4-FFF2-40B4-BE49-F238E27FC236}">
                    <a16:creationId xmlns:a16="http://schemas.microsoft.com/office/drawing/2014/main" id="{54A00C0E-1274-28B2-A696-5E9224135F62}"/>
                  </a:ext>
                </a:extLst>
              </p:cNvPr>
              <p:cNvSpPr/>
              <p:nvPr/>
            </p:nvSpPr>
            <p:spPr>
              <a:xfrm>
                <a:off x="2103932" y="2191595"/>
                <a:ext cx="155945" cy="50818"/>
              </a:xfrm>
              <a:custGeom>
                <a:avLst/>
                <a:gdLst>
                  <a:gd name="connsiteX0" fmla="*/ 119452 w 155945"/>
                  <a:gd name="connsiteY0" fmla="*/ 50724 h 50818"/>
                  <a:gd name="connsiteX1" fmla="*/ 99552 w 155945"/>
                  <a:gd name="connsiteY1" fmla="*/ 47580 h 50818"/>
                  <a:gd name="connsiteX2" fmla="*/ 70828 w 155945"/>
                  <a:gd name="connsiteY2" fmla="*/ 31959 h 50818"/>
                  <a:gd name="connsiteX3" fmla="*/ 68669 w 155945"/>
                  <a:gd name="connsiteY3" fmla="*/ 30626 h 50818"/>
                  <a:gd name="connsiteX4" fmla="*/ 60502 w 155945"/>
                  <a:gd name="connsiteY4" fmla="*/ 33007 h 50818"/>
                  <a:gd name="connsiteX5" fmla="*/ 36847 w 155945"/>
                  <a:gd name="connsiteY5" fmla="*/ 44056 h 50818"/>
                  <a:gd name="connsiteX6" fmla="*/ 33280 w 155945"/>
                  <a:gd name="connsiteY6" fmla="*/ 45199 h 50818"/>
                  <a:gd name="connsiteX7" fmla="*/ 32153 w 155945"/>
                  <a:gd name="connsiteY7" fmla="*/ 41580 h 50818"/>
                  <a:gd name="connsiteX8" fmla="*/ 59094 w 155945"/>
                  <a:gd name="connsiteY8" fmla="*/ 27864 h 50818"/>
                  <a:gd name="connsiteX9" fmla="*/ 62755 w 155945"/>
                  <a:gd name="connsiteY9" fmla="*/ 26816 h 50818"/>
                  <a:gd name="connsiteX10" fmla="*/ 52992 w 155945"/>
                  <a:gd name="connsiteY10" fmla="*/ 21291 h 50818"/>
                  <a:gd name="connsiteX11" fmla="*/ 2115 w 155945"/>
                  <a:gd name="connsiteY11" fmla="*/ 5289 h 50818"/>
                  <a:gd name="connsiteX12" fmla="*/ 50 w 155945"/>
                  <a:gd name="connsiteY12" fmla="*/ 2146 h 50818"/>
                  <a:gd name="connsiteX13" fmla="*/ 3148 w 155945"/>
                  <a:gd name="connsiteY13" fmla="*/ 51 h 50818"/>
                  <a:gd name="connsiteX14" fmla="*/ 55339 w 155945"/>
                  <a:gd name="connsiteY14" fmla="*/ 16529 h 50818"/>
                  <a:gd name="connsiteX15" fmla="*/ 69232 w 155945"/>
                  <a:gd name="connsiteY15" fmla="*/ 24720 h 50818"/>
                  <a:gd name="connsiteX16" fmla="*/ 69232 w 155945"/>
                  <a:gd name="connsiteY16" fmla="*/ 24720 h 50818"/>
                  <a:gd name="connsiteX17" fmla="*/ 82467 w 155945"/>
                  <a:gd name="connsiteY17" fmla="*/ 18910 h 50818"/>
                  <a:gd name="connsiteX18" fmla="*/ 107531 w 155945"/>
                  <a:gd name="connsiteY18" fmla="*/ 9195 h 50818"/>
                  <a:gd name="connsiteX19" fmla="*/ 150898 w 155945"/>
                  <a:gd name="connsiteY19" fmla="*/ 12243 h 50818"/>
                  <a:gd name="connsiteX20" fmla="*/ 155498 w 155945"/>
                  <a:gd name="connsiteY20" fmla="*/ 29673 h 50818"/>
                  <a:gd name="connsiteX21" fmla="*/ 144234 w 155945"/>
                  <a:gd name="connsiteY21" fmla="*/ 44913 h 50818"/>
                  <a:gd name="connsiteX22" fmla="*/ 119264 w 155945"/>
                  <a:gd name="connsiteY22" fmla="*/ 50819 h 50818"/>
                  <a:gd name="connsiteX23" fmla="*/ 74864 w 155945"/>
                  <a:gd name="connsiteY23" fmla="*/ 28149 h 50818"/>
                  <a:gd name="connsiteX24" fmla="*/ 101335 w 155945"/>
                  <a:gd name="connsiteY24" fmla="*/ 42532 h 50818"/>
                  <a:gd name="connsiteX25" fmla="*/ 141793 w 155945"/>
                  <a:gd name="connsiteY25" fmla="*/ 40246 h 50818"/>
                  <a:gd name="connsiteX26" fmla="*/ 150523 w 155945"/>
                  <a:gd name="connsiteY26" fmla="*/ 28721 h 50818"/>
                  <a:gd name="connsiteX27" fmla="*/ 147519 w 155945"/>
                  <a:gd name="connsiteY27" fmla="*/ 16148 h 50818"/>
                  <a:gd name="connsiteX28" fmla="*/ 109033 w 155945"/>
                  <a:gd name="connsiteY28" fmla="*/ 14433 h 50818"/>
                  <a:gd name="connsiteX29" fmla="*/ 84908 w 155945"/>
                  <a:gd name="connsiteY29" fmla="*/ 23863 h 50818"/>
                  <a:gd name="connsiteX30" fmla="*/ 74864 w 155945"/>
                  <a:gd name="connsiteY30" fmla="*/ 28340 h 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945" h="50818">
                    <a:moveTo>
                      <a:pt x="119452" y="50724"/>
                    </a:moveTo>
                    <a:cubicBezTo>
                      <a:pt x="112130" y="50724"/>
                      <a:pt x="104996" y="49485"/>
                      <a:pt x="99552" y="47580"/>
                    </a:cubicBezTo>
                    <a:cubicBezTo>
                      <a:pt x="89320" y="43866"/>
                      <a:pt x="79933" y="37770"/>
                      <a:pt x="70828" y="31959"/>
                    </a:cubicBezTo>
                    <a:cubicBezTo>
                      <a:pt x="70077" y="31483"/>
                      <a:pt x="69420" y="31007"/>
                      <a:pt x="68669" y="30626"/>
                    </a:cubicBezTo>
                    <a:cubicBezTo>
                      <a:pt x="66228" y="31483"/>
                      <a:pt x="63412" y="32245"/>
                      <a:pt x="60502" y="33007"/>
                    </a:cubicBezTo>
                    <a:cubicBezTo>
                      <a:pt x="51209" y="35579"/>
                      <a:pt x="39569" y="38817"/>
                      <a:pt x="36847" y="44056"/>
                    </a:cubicBezTo>
                    <a:cubicBezTo>
                      <a:pt x="36190" y="45390"/>
                      <a:pt x="34594" y="45866"/>
                      <a:pt x="33280" y="45199"/>
                    </a:cubicBezTo>
                    <a:cubicBezTo>
                      <a:pt x="31966" y="44532"/>
                      <a:pt x="31496" y="42913"/>
                      <a:pt x="32153" y="41580"/>
                    </a:cubicBezTo>
                    <a:cubicBezTo>
                      <a:pt x="36002" y="34245"/>
                      <a:pt x="48205" y="30816"/>
                      <a:pt x="59094" y="27864"/>
                    </a:cubicBezTo>
                    <a:cubicBezTo>
                      <a:pt x="60314" y="27483"/>
                      <a:pt x="61535" y="27197"/>
                      <a:pt x="62755" y="26816"/>
                    </a:cubicBezTo>
                    <a:cubicBezTo>
                      <a:pt x="59563" y="24816"/>
                      <a:pt x="56278" y="22911"/>
                      <a:pt x="52992" y="21291"/>
                    </a:cubicBezTo>
                    <a:cubicBezTo>
                      <a:pt x="37222" y="13195"/>
                      <a:pt x="21264" y="9004"/>
                      <a:pt x="2115" y="5289"/>
                    </a:cubicBezTo>
                    <a:cubicBezTo>
                      <a:pt x="707" y="5004"/>
                      <a:pt x="-232" y="3575"/>
                      <a:pt x="50" y="2146"/>
                    </a:cubicBezTo>
                    <a:cubicBezTo>
                      <a:pt x="332" y="717"/>
                      <a:pt x="1646" y="-235"/>
                      <a:pt x="3148" y="51"/>
                    </a:cubicBezTo>
                    <a:cubicBezTo>
                      <a:pt x="22673" y="3861"/>
                      <a:pt x="39100" y="8242"/>
                      <a:pt x="55339" y="16529"/>
                    </a:cubicBezTo>
                    <a:cubicBezTo>
                      <a:pt x="60033" y="18910"/>
                      <a:pt x="64726" y="21768"/>
                      <a:pt x="69232" y="24720"/>
                    </a:cubicBezTo>
                    <a:cubicBezTo>
                      <a:pt x="69232" y="24720"/>
                      <a:pt x="69232" y="24720"/>
                      <a:pt x="69232" y="24720"/>
                    </a:cubicBezTo>
                    <a:cubicBezTo>
                      <a:pt x="73738" y="22911"/>
                      <a:pt x="78149" y="20910"/>
                      <a:pt x="82467" y="18910"/>
                    </a:cubicBezTo>
                    <a:cubicBezTo>
                      <a:pt x="90352" y="15291"/>
                      <a:pt x="98519" y="11481"/>
                      <a:pt x="107531" y="9195"/>
                    </a:cubicBezTo>
                    <a:cubicBezTo>
                      <a:pt x="117011" y="6813"/>
                      <a:pt x="140291" y="2241"/>
                      <a:pt x="150898" y="12243"/>
                    </a:cubicBezTo>
                    <a:cubicBezTo>
                      <a:pt x="155216" y="16338"/>
                      <a:pt x="156812" y="22244"/>
                      <a:pt x="155498" y="29673"/>
                    </a:cubicBezTo>
                    <a:cubicBezTo>
                      <a:pt x="154372" y="35960"/>
                      <a:pt x="150523" y="41199"/>
                      <a:pt x="144234" y="44913"/>
                    </a:cubicBezTo>
                    <a:cubicBezTo>
                      <a:pt x="137193" y="49104"/>
                      <a:pt x="128088" y="50819"/>
                      <a:pt x="119264" y="50819"/>
                    </a:cubicBezTo>
                    <a:close/>
                    <a:moveTo>
                      <a:pt x="74864" y="28149"/>
                    </a:moveTo>
                    <a:cubicBezTo>
                      <a:pt x="83312" y="33579"/>
                      <a:pt x="92042" y="39103"/>
                      <a:pt x="101335" y="42532"/>
                    </a:cubicBezTo>
                    <a:cubicBezTo>
                      <a:pt x="114289" y="47199"/>
                      <a:pt x="131749" y="46247"/>
                      <a:pt x="141793" y="40246"/>
                    </a:cubicBezTo>
                    <a:cubicBezTo>
                      <a:pt x="146768" y="37293"/>
                      <a:pt x="149678" y="33388"/>
                      <a:pt x="150523" y="28721"/>
                    </a:cubicBezTo>
                    <a:cubicBezTo>
                      <a:pt x="151555" y="23101"/>
                      <a:pt x="150523" y="18910"/>
                      <a:pt x="147519" y="16148"/>
                    </a:cubicBezTo>
                    <a:cubicBezTo>
                      <a:pt x="141511" y="10433"/>
                      <a:pt x="127149" y="9766"/>
                      <a:pt x="109033" y="14433"/>
                    </a:cubicBezTo>
                    <a:cubicBezTo>
                      <a:pt x="100490" y="16624"/>
                      <a:pt x="92887" y="20053"/>
                      <a:pt x="84908" y="23863"/>
                    </a:cubicBezTo>
                    <a:cubicBezTo>
                      <a:pt x="81623" y="25387"/>
                      <a:pt x="78243" y="26911"/>
                      <a:pt x="74864" y="28340"/>
                    </a:cubicBezTo>
                    <a:close/>
                  </a:path>
                </a:pathLst>
              </a:custGeom>
              <a:grpFill/>
              <a:ln w="9318" cap="flat">
                <a:noFill/>
                <a:prstDash val="solid"/>
                <a:miter/>
              </a:ln>
            </p:spPr>
            <p:txBody>
              <a:bodyPr rtlCol="0" anchor="ctr"/>
              <a:lstStyle/>
              <a:p>
                <a:endParaRPr lang="en-US" sz="900"/>
              </a:p>
            </p:txBody>
          </p:sp>
        </p:grpSp>
        <p:grpSp>
          <p:nvGrpSpPr>
            <p:cNvPr id="429" name="Graphic 3409">
              <a:extLst>
                <a:ext uri="{FF2B5EF4-FFF2-40B4-BE49-F238E27FC236}">
                  <a16:creationId xmlns:a16="http://schemas.microsoft.com/office/drawing/2014/main" id="{505B82E8-1278-073C-1726-27AD2E8EA85E}"/>
                </a:ext>
              </a:extLst>
            </p:cNvPr>
            <p:cNvGrpSpPr/>
            <p:nvPr/>
          </p:nvGrpSpPr>
          <p:grpSpPr>
            <a:xfrm>
              <a:off x="1981225" y="2119702"/>
              <a:ext cx="203065" cy="113186"/>
              <a:chOff x="1981225" y="2119702"/>
              <a:chExt cx="203065" cy="113186"/>
            </a:xfrm>
            <a:grpFill/>
          </p:grpSpPr>
          <p:sp>
            <p:nvSpPr>
              <p:cNvPr id="457" name="Freeform 674">
                <a:extLst>
                  <a:ext uri="{FF2B5EF4-FFF2-40B4-BE49-F238E27FC236}">
                    <a16:creationId xmlns:a16="http://schemas.microsoft.com/office/drawing/2014/main" id="{1BC26647-E6FC-7CE2-1254-F87C57F28CD9}"/>
                  </a:ext>
                </a:extLst>
              </p:cNvPr>
              <p:cNvSpPr/>
              <p:nvPr/>
            </p:nvSpPr>
            <p:spPr>
              <a:xfrm>
                <a:off x="1981225" y="2119702"/>
                <a:ext cx="203065" cy="113186"/>
              </a:xfrm>
              <a:custGeom>
                <a:avLst/>
                <a:gdLst>
                  <a:gd name="connsiteX0" fmla="*/ 193910 w 203065"/>
                  <a:gd name="connsiteY0" fmla="*/ 112901 h 113186"/>
                  <a:gd name="connsiteX1" fmla="*/ 190155 w 203065"/>
                  <a:gd name="connsiteY1" fmla="*/ 112139 h 113186"/>
                  <a:gd name="connsiteX2" fmla="*/ 127638 w 203065"/>
                  <a:gd name="connsiteY2" fmla="*/ 74801 h 113186"/>
                  <a:gd name="connsiteX3" fmla="*/ 114027 w 203065"/>
                  <a:gd name="connsiteY3" fmla="*/ 62038 h 113186"/>
                  <a:gd name="connsiteX4" fmla="*/ 98632 w 203065"/>
                  <a:gd name="connsiteY4" fmla="*/ 64990 h 113186"/>
                  <a:gd name="connsiteX5" fmla="*/ 63150 w 203065"/>
                  <a:gd name="connsiteY5" fmla="*/ 69848 h 113186"/>
                  <a:gd name="connsiteX6" fmla="*/ 4387 w 203065"/>
                  <a:gd name="connsiteY6" fmla="*/ 50512 h 113186"/>
                  <a:gd name="connsiteX7" fmla="*/ 3167 w 203065"/>
                  <a:gd name="connsiteY7" fmla="*/ 21556 h 113186"/>
                  <a:gd name="connsiteX8" fmla="*/ 25414 w 203065"/>
                  <a:gd name="connsiteY8" fmla="*/ 2411 h 113186"/>
                  <a:gd name="connsiteX9" fmla="*/ 87743 w 203065"/>
                  <a:gd name="connsiteY9" fmla="*/ 13174 h 113186"/>
                  <a:gd name="connsiteX10" fmla="*/ 120410 w 203065"/>
                  <a:gd name="connsiteY10" fmla="*/ 42321 h 113186"/>
                  <a:gd name="connsiteX11" fmla="*/ 120879 w 203065"/>
                  <a:gd name="connsiteY11" fmla="*/ 42797 h 113186"/>
                  <a:gd name="connsiteX12" fmla="*/ 129422 w 203065"/>
                  <a:gd name="connsiteY12" fmla="*/ 42416 h 113186"/>
                  <a:gd name="connsiteX13" fmla="*/ 158521 w 203065"/>
                  <a:gd name="connsiteY13" fmla="*/ 37463 h 113186"/>
                  <a:gd name="connsiteX14" fmla="*/ 171381 w 203065"/>
                  <a:gd name="connsiteY14" fmla="*/ 36606 h 113186"/>
                  <a:gd name="connsiteX15" fmla="*/ 172226 w 203065"/>
                  <a:gd name="connsiteY15" fmla="*/ 49655 h 113186"/>
                  <a:gd name="connsiteX16" fmla="*/ 138902 w 203065"/>
                  <a:gd name="connsiteY16" fmla="*/ 60514 h 113186"/>
                  <a:gd name="connsiteX17" fmla="*/ 139372 w 203065"/>
                  <a:gd name="connsiteY17" fmla="*/ 60895 h 113186"/>
                  <a:gd name="connsiteX18" fmla="*/ 197665 w 203065"/>
                  <a:gd name="connsiteY18" fmla="*/ 95566 h 113186"/>
                  <a:gd name="connsiteX19" fmla="*/ 202264 w 203065"/>
                  <a:gd name="connsiteY19" fmla="*/ 107758 h 113186"/>
                  <a:gd name="connsiteX20" fmla="*/ 193910 w 203065"/>
                  <a:gd name="connsiteY20" fmla="*/ 113187 h 113186"/>
                  <a:gd name="connsiteX21" fmla="*/ 42592 w 203065"/>
                  <a:gd name="connsiteY21" fmla="*/ 18318 h 113186"/>
                  <a:gd name="connsiteX22" fmla="*/ 30765 w 203065"/>
                  <a:gd name="connsiteY22" fmla="*/ 19937 h 113186"/>
                  <a:gd name="connsiteX23" fmla="*/ 19876 w 203065"/>
                  <a:gd name="connsiteY23" fmla="*/ 28700 h 113186"/>
                  <a:gd name="connsiteX24" fmla="*/ 19500 w 203065"/>
                  <a:gd name="connsiteY24" fmla="*/ 40035 h 113186"/>
                  <a:gd name="connsiteX25" fmla="*/ 62868 w 203065"/>
                  <a:gd name="connsiteY25" fmla="*/ 51179 h 113186"/>
                  <a:gd name="connsiteX26" fmla="*/ 95159 w 203065"/>
                  <a:gd name="connsiteY26" fmla="*/ 46607 h 113186"/>
                  <a:gd name="connsiteX27" fmla="*/ 98632 w 203065"/>
                  <a:gd name="connsiteY27" fmla="*/ 45940 h 113186"/>
                  <a:gd name="connsiteX28" fmla="*/ 77887 w 203065"/>
                  <a:gd name="connsiteY28" fmla="*/ 28414 h 113186"/>
                  <a:gd name="connsiteX29" fmla="*/ 42686 w 203065"/>
                  <a:gd name="connsiteY29" fmla="*/ 18223 h 11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065" h="113186">
                    <a:moveTo>
                      <a:pt x="193910" y="112901"/>
                    </a:moveTo>
                    <a:cubicBezTo>
                      <a:pt x="192690" y="112901"/>
                      <a:pt x="191375" y="112615"/>
                      <a:pt x="190155" y="112139"/>
                    </a:cubicBezTo>
                    <a:cubicBezTo>
                      <a:pt x="166124" y="101281"/>
                      <a:pt x="146318" y="90708"/>
                      <a:pt x="127638" y="74801"/>
                    </a:cubicBezTo>
                    <a:cubicBezTo>
                      <a:pt x="122945" y="70801"/>
                      <a:pt x="118439" y="66419"/>
                      <a:pt x="114027" y="62038"/>
                    </a:cubicBezTo>
                    <a:cubicBezTo>
                      <a:pt x="108864" y="62895"/>
                      <a:pt x="103701" y="63943"/>
                      <a:pt x="98632" y="64990"/>
                    </a:cubicBezTo>
                    <a:cubicBezTo>
                      <a:pt x="87274" y="67276"/>
                      <a:pt x="75634" y="69658"/>
                      <a:pt x="63150" y="69848"/>
                    </a:cubicBezTo>
                    <a:cubicBezTo>
                      <a:pt x="46065" y="70134"/>
                      <a:pt x="15933" y="67943"/>
                      <a:pt x="4387" y="50512"/>
                    </a:cubicBezTo>
                    <a:cubicBezTo>
                      <a:pt x="632" y="44893"/>
                      <a:pt x="-2653" y="35272"/>
                      <a:pt x="3167" y="21556"/>
                    </a:cubicBezTo>
                    <a:cubicBezTo>
                      <a:pt x="7109" y="12317"/>
                      <a:pt x="14713" y="5745"/>
                      <a:pt x="25414" y="2411"/>
                    </a:cubicBezTo>
                    <a:cubicBezTo>
                      <a:pt x="45784" y="-3875"/>
                      <a:pt x="72161" y="2983"/>
                      <a:pt x="87743" y="13174"/>
                    </a:cubicBezTo>
                    <a:cubicBezTo>
                      <a:pt x="100134" y="21271"/>
                      <a:pt x="110460" y="31939"/>
                      <a:pt x="120410" y="42321"/>
                    </a:cubicBezTo>
                    <a:cubicBezTo>
                      <a:pt x="120598" y="42511"/>
                      <a:pt x="120692" y="42607"/>
                      <a:pt x="120879" y="42797"/>
                    </a:cubicBezTo>
                    <a:cubicBezTo>
                      <a:pt x="123602" y="42607"/>
                      <a:pt x="126418" y="42511"/>
                      <a:pt x="129422" y="42416"/>
                    </a:cubicBezTo>
                    <a:cubicBezTo>
                      <a:pt x="138433" y="42035"/>
                      <a:pt x="155142" y="41368"/>
                      <a:pt x="158521" y="37463"/>
                    </a:cubicBezTo>
                    <a:cubicBezTo>
                      <a:pt x="161807" y="33653"/>
                      <a:pt x="167533" y="33177"/>
                      <a:pt x="171381" y="36606"/>
                    </a:cubicBezTo>
                    <a:cubicBezTo>
                      <a:pt x="175136" y="39940"/>
                      <a:pt x="175605" y="45750"/>
                      <a:pt x="172226" y="49655"/>
                    </a:cubicBezTo>
                    <a:cubicBezTo>
                      <a:pt x="165280" y="57751"/>
                      <a:pt x="152044" y="59752"/>
                      <a:pt x="138902" y="60514"/>
                    </a:cubicBezTo>
                    <a:cubicBezTo>
                      <a:pt x="139090" y="60609"/>
                      <a:pt x="139184" y="60704"/>
                      <a:pt x="139372" y="60895"/>
                    </a:cubicBezTo>
                    <a:cubicBezTo>
                      <a:pt x="156456" y="75468"/>
                      <a:pt x="175042" y="85279"/>
                      <a:pt x="197665" y="95566"/>
                    </a:cubicBezTo>
                    <a:cubicBezTo>
                      <a:pt x="202264" y="97661"/>
                      <a:pt x="204329" y="103090"/>
                      <a:pt x="202264" y="107758"/>
                    </a:cubicBezTo>
                    <a:cubicBezTo>
                      <a:pt x="200762" y="111187"/>
                      <a:pt x="197383" y="113187"/>
                      <a:pt x="193910" y="113187"/>
                    </a:cubicBezTo>
                    <a:close/>
                    <a:moveTo>
                      <a:pt x="42592" y="18318"/>
                    </a:moveTo>
                    <a:cubicBezTo>
                      <a:pt x="38274" y="18318"/>
                      <a:pt x="34238" y="18794"/>
                      <a:pt x="30765" y="19937"/>
                    </a:cubicBezTo>
                    <a:cubicBezTo>
                      <a:pt x="25226" y="21652"/>
                      <a:pt x="21659" y="24509"/>
                      <a:pt x="19876" y="28700"/>
                    </a:cubicBezTo>
                    <a:cubicBezTo>
                      <a:pt x="16778" y="35939"/>
                      <a:pt x="18749" y="38987"/>
                      <a:pt x="19500" y="40035"/>
                    </a:cubicBezTo>
                    <a:cubicBezTo>
                      <a:pt x="24194" y="47179"/>
                      <a:pt x="41278" y="51560"/>
                      <a:pt x="62868" y="51179"/>
                    </a:cubicBezTo>
                    <a:cubicBezTo>
                      <a:pt x="73757" y="50989"/>
                      <a:pt x="84083" y="48893"/>
                      <a:pt x="95159" y="46607"/>
                    </a:cubicBezTo>
                    <a:cubicBezTo>
                      <a:pt x="96286" y="46417"/>
                      <a:pt x="97412" y="46131"/>
                      <a:pt x="98632" y="45940"/>
                    </a:cubicBezTo>
                    <a:cubicBezTo>
                      <a:pt x="91968" y="39273"/>
                      <a:pt x="85303" y="33272"/>
                      <a:pt x="77887" y="28414"/>
                    </a:cubicBezTo>
                    <a:cubicBezTo>
                      <a:pt x="68031" y="21937"/>
                      <a:pt x="54326" y="18223"/>
                      <a:pt x="42686" y="18223"/>
                    </a:cubicBezTo>
                    <a:close/>
                  </a:path>
                </a:pathLst>
              </a:custGeom>
              <a:grpFill/>
              <a:ln w="9318" cap="flat">
                <a:noFill/>
                <a:prstDash val="solid"/>
                <a:miter/>
              </a:ln>
            </p:spPr>
            <p:txBody>
              <a:bodyPr rtlCol="0" anchor="ctr"/>
              <a:lstStyle/>
              <a:p>
                <a:endParaRPr lang="en-US" sz="900"/>
              </a:p>
            </p:txBody>
          </p:sp>
          <p:sp>
            <p:nvSpPr>
              <p:cNvPr id="458" name="Freeform 675">
                <a:extLst>
                  <a:ext uri="{FF2B5EF4-FFF2-40B4-BE49-F238E27FC236}">
                    <a16:creationId xmlns:a16="http://schemas.microsoft.com/office/drawing/2014/main" id="{A3BB6FB3-ADB8-63CE-1311-F294E8A9A093}"/>
                  </a:ext>
                </a:extLst>
              </p:cNvPr>
              <p:cNvSpPr/>
              <p:nvPr/>
            </p:nvSpPr>
            <p:spPr>
              <a:xfrm>
                <a:off x="1985669" y="2124089"/>
                <a:ext cx="193956" cy="103846"/>
              </a:xfrm>
              <a:custGeom>
                <a:avLst/>
                <a:gdLst>
                  <a:gd name="connsiteX0" fmla="*/ 189466 w 193956"/>
                  <a:gd name="connsiteY0" fmla="*/ 103846 h 103846"/>
                  <a:gd name="connsiteX1" fmla="*/ 187589 w 193956"/>
                  <a:gd name="connsiteY1" fmla="*/ 103465 h 103846"/>
                  <a:gd name="connsiteX2" fmla="*/ 126104 w 193956"/>
                  <a:gd name="connsiteY2" fmla="*/ 66794 h 103846"/>
                  <a:gd name="connsiteX3" fmla="*/ 111179 w 193956"/>
                  <a:gd name="connsiteY3" fmla="*/ 52602 h 103846"/>
                  <a:gd name="connsiteX4" fmla="*/ 93250 w 193956"/>
                  <a:gd name="connsiteY4" fmla="*/ 55936 h 103846"/>
                  <a:gd name="connsiteX5" fmla="*/ 58518 w 193956"/>
                  <a:gd name="connsiteY5" fmla="*/ 60698 h 103846"/>
                  <a:gd name="connsiteX6" fmla="*/ 3605 w 193956"/>
                  <a:gd name="connsiteY6" fmla="*/ 43363 h 103846"/>
                  <a:gd name="connsiteX7" fmla="*/ 2760 w 193956"/>
                  <a:gd name="connsiteY7" fmla="*/ 18788 h 103846"/>
                  <a:gd name="connsiteX8" fmla="*/ 22191 w 193956"/>
                  <a:gd name="connsiteY8" fmla="*/ 2215 h 103846"/>
                  <a:gd name="connsiteX9" fmla="*/ 80672 w 193956"/>
                  <a:gd name="connsiteY9" fmla="*/ 12406 h 103846"/>
                  <a:gd name="connsiteX10" fmla="*/ 112587 w 193956"/>
                  <a:gd name="connsiteY10" fmla="*/ 40886 h 103846"/>
                  <a:gd name="connsiteX11" fmla="*/ 114465 w 193956"/>
                  <a:gd name="connsiteY11" fmla="*/ 42886 h 103846"/>
                  <a:gd name="connsiteX12" fmla="*/ 124978 w 193956"/>
                  <a:gd name="connsiteY12" fmla="*/ 42315 h 103846"/>
                  <a:gd name="connsiteX13" fmla="*/ 157363 w 193956"/>
                  <a:gd name="connsiteY13" fmla="*/ 35743 h 103846"/>
                  <a:gd name="connsiteX14" fmla="*/ 163746 w 193956"/>
                  <a:gd name="connsiteY14" fmla="*/ 35266 h 103846"/>
                  <a:gd name="connsiteX15" fmla="*/ 164215 w 193956"/>
                  <a:gd name="connsiteY15" fmla="*/ 41743 h 103846"/>
                  <a:gd name="connsiteX16" fmla="*/ 125353 w 193956"/>
                  <a:gd name="connsiteY16" fmla="*/ 51459 h 103846"/>
                  <a:gd name="connsiteX17" fmla="*/ 123194 w 193956"/>
                  <a:gd name="connsiteY17" fmla="*/ 51459 h 103846"/>
                  <a:gd name="connsiteX18" fmla="*/ 131924 w 193956"/>
                  <a:gd name="connsiteY18" fmla="*/ 59460 h 103846"/>
                  <a:gd name="connsiteX19" fmla="*/ 191250 w 193956"/>
                  <a:gd name="connsiteY19" fmla="*/ 94798 h 103846"/>
                  <a:gd name="connsiteX20" fmla="*/ 193597 w 193956"/>
                  <a:gd name="connsiteY20" fmla="*/ 100894 h 103846"/>
                  <a:gd name="connsiteX21" fmla="*/ 189466 w 193956"/>
                  <a:gd name="connsiteY21" fmla="*/ 103656 h 103846"/>
                  <a:gd name="connsiteX22" fmla="*/ 38055 w 193956"/>
                  <a:gd name="connsiteY22" fmla="*/ 9358 h 103846"/>
                  <a:gd name="connsiteX23" fmla="*/ 25007 w 193956"/>
                  <a:gd name="connsiteY23" fmla="*/ 11073 h 103846"/>
                  <a:gd name="connsiteX24" fmla="*/ 11302 w 193956"/>
                  <a:gd name="connsiteY24" fmla="*/ 22503 h 103846"/>
                  <a:gd name="connsiteX25" fmla="*/ 11302 w 193956"/>
                  <a:gd name="connsiteY25" fmla="*/ 38219 h 103846"/>
                  <a:gd name="connsiteX26" fmla="*/ 58518 w 193956"/>
                  <a:gd name="connsiteY26" fmla="*/ 51459 h 103846"/>
                  <a:gd name="connsiteX27" fmla="*/ 91560 w 193956"/>
                  <a:gd name="connsiteY27" fmla="*/ 46887 h 103846"/>
                  <a:gd name="connsiteX28" fmla="*/ 103388 w 193956"/>
                  <a:gd name="connsiteY28" fmla="*/ 44601 h 103846"/>
                  <a:gd name="connsiteX29" fmla="*/ 75884 w 193956"/>
                  <a:gd name="connsiteY29" fmla="*/ 20312 h 103846"/>
                  <a:gd name="connsiteX30" fmla="*/ 38055 w 193956"/>
                  <a:gd name="connsiteY30" fmla="*/ 9454 h 10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956" h="103846">
                    <a:moveTo>
                      <a:pt x="189466" y="103846"/>
                    </a:moveTo>
                    <a:cubicBezTo>
                      <a:pt x="188809" y="103846"/>
                      <a:pt x="188246" y="103751"/>
                      <a:pt x="187589" y="103465"/>
                    </a:cubicBezTo>
                    <a:cubicBezTo>
                      <a:pt x="163934" y="92702"/>
                      <a:pt x="144409" y="82415"/>
                      <a:pt x="126104" y="66794"/>
                    </a:cubicBezTo>
                    <a:cubicBezTo>
                      <a:pt x="120942" y="62413"/>
                      <a:pt x="115966" y="57555"/>
                      <a:pt x="111179" y="52602"/>
                    </a:cubicBezTo>
                    <a:cubicBezTo>
                      <a:pt x="105171" y="53459"/>
                      <a:pt x="99164" y="54697"/>
                      <a:pt x="93250" y="55936"/>
                    </a:cubicBezTo>
                    <a:cubicBezTo>
                      <a:pt x="82173" y="58222"/>
                      <a:pt x="70627" y="60508"/>
                      <a:pt x="58518" y="60698"/>
                    </a:cubicBezTo>
                    <a:cubicBezTo>
                      <a:pt x="45564" y="60889"/>
                      <a:pt x="14400" y="59650"/>
                      <a:pt x="3605" y="43363"/>
                    </a:cubicBezTo>
                    <a:cubicBezTo>
                      <a:pt x="-901" y="36505"/>
                      <a:pt x="-1183" y="28313"/>
                      <a:pt x="2760" y="18788"/>
                    </a:cubicBezTo>
                    <a:cubicBezTo>
                      <a:pt x="6139" y="10882"/>
                      <a:pt x="12804" y="5072"/>
                      <a:pt x="22191" y="2215"/>
                    </a:cubicBezTo>
                    <a:cubicBezTo>
                      <a:pt x="41059" y="-3691"/>
                      <a:pt x="66403" y="3072"/>
                      <a:pt x="80672" y="12406"/>
                    </a:cubicBezTo>
                    <a:cubicBezTo>
                      <a:pt x="92593" y="20217"/>
                      <a:pt x="102825" y="30694"/>
                      <a:pt x="112587" y="40886"/>
                    </a:cubicBezTo>
                    <a:cubicBezTo>
                      <a:pt x="113244" y="41553"/>
                      <a:pt x="113807" y="42220"/>
                      <a:pt x="114465" y="42886"/>
                    </a:cubicBezTo>
                    <a:cubicBezTo>
                      <a:pt x="117656" y="42601"/>
                      <a:pt x="121223" y="42505"/>
                      <a:pt x="124978" y="42315"/>
                    </a:cubicBezTo>
                    <a:cubicBezTo>
                      <a:pt x="136712" y="41839"/>
                      <a:pt x="152669" y="41172"/>
                      <a:pt x="157363" y="35743"/>
                    </a:cubicBezTo>
                    <a:cubicBezTo>
                      <a:pt x="159053" y="33838"/>
                      <a:pt x="161869" y="33647"/>
                      <a:pt x="163746" y="35266"/>
                    </a:cubicBezTo>
                    <a:cubicBezTo>
                      <a:pt x="165623" y="36981"/>
                      <a:pt x="165811" y="39838"/>
                      <a:pt x="164215" y="41743"/>
                    </a:cubicBezTo>
                    <a:cubicBezTo>
                      <a:pt x="156894" y="50221"/>
                      <a:pt x="140091" y="50887"/>
                      <a:pt x="125353" y="51459"/>
                    </a:cubicBezTo>
                    <a:cubicBezTo>
                      <a:pt x="124602" y="51459"/>
                      <a:pt x="123852" y="51459"/>
                      <a:pt x="123194" y="51459"/>
                    </a:cubicBezTo>
                    <a:cubicBezTo>
                      <a:pt x="126011" y="54316"/>
                      <a:pt x="128920" y="56983"/>
                      <a:pt x="131924" y="59460"/>
                    </a:cubicBezTo>
                    <a:cubicBezTo>
                      <a:pt x="149384" y="74319"/>
                      <a:pt x="168252" y="84320"/>
                      <a:pt x="191250" y="94798"/>
                    </a:cubicBezTo>
                    <a:cubicBezTo>
                      <a:pt x="193597" y="95845"/>
                      <a:pt x="194535" y="98608"/>
                      <a:pt x="193597" y="100894"/>
                    </a:cubicBezTo>
                    <a:cubicBezTo>
                      <a:pt x="192846" y="102608"/>
                      <a:pt x="191156" y="103656"/>
                      <a:pt x="189466" y="103656"/>
                    </a:cubicBezTo>
                    <a:close/>
                    <a:moveTo>
                      <a:pt x="38055" y="9358"/>
                    </a:moveTo>
                    <a:cubicBezTo>
                      <a:pt x="33267" y="9358"/>
                      <a:pt x="28856" y="9930"/>
                      <a:pt x="25007" y="11073"/>
                    </a:cubicBezTo>
                    <a:cubicBezTo>
                      <a:pt x="18248" y="13168"/>
                      <a:pt x="13649" y="16978"/>
                      <a:pt x="11302" y="22503"/>
                    </a:cubicBezTo>
                    <a:cubicBezTo>
                      <a:pt x="8580" y="28980"/>
                      <a:pt x="8580" y="34123"/>
                      <a:pt x="11302" y="38219"/>
                    </a:cubicBezTo>
                    <a:cubicBezTo>
                      <a:pt x="16934" y="46792"/>
                      <a:pt x="35051" y="51935"/>
                      <a:pt x="58518" y="51459"/>
                    </a:cubicBezTo>
                    <a:cubicBezTo>
                      <a:pt x="69783" y="51268"/>
                      <a:pt x="80390" y="49078"/>
                      <a:pt x="91560" y="46887"/>
                    </a:cubicBezTo>
                    <a:cubicBezTo>
                      <a:pt x="95409" y="46125"/>
                      <a:pt x="99352" y="45268"/>
                      <a:pt x="103388" y="44601"/>
                    </a:cubicBezTo>
                    <a:cubicBezTo>
                      <a:pt x="94846" y="35743"/>
                      <a:pt x="85834" y="26789"/>
                      <a:pt x="75884" y="20312"/>
                    </a:cubicBezTo>
                    <a:cubicBezTo>
                      <a:pt x="65371" y="13454"/>
                      <a:pt x="50633" y="9454"/>
                      <a:pt x="38055" y="9454"/>
                    </a:cubicBezTo>
                    <a:close/>
                  </a:path>
                </a:pathLst>
              </a:custGeom>
              <a:grpFill/>
              <a:ln w="9318" cap="flat">
                <a:noFill/>
                <a:prstDash val="solid"/>
                <a:miter/>
              </a:ln>
            </p:spPr>
            <p:txBody>
              <a:bodyPr rtlCol="0" anchor="ctr"/>
              <a:lstStyle/>
              <a:p>
                <a:endParaRPr lang="en-US" sz="900"/>
              </a:p>
            </p:txBody>
          </p:sp>
          <p:sp>
            <p:nvSpPr>
              <p:cNvPr id="459" name="Freeform 676">
                <a:extLst>
                  <a:ext uri="{FF2B5EF4-FFF2-40B4-BE49-F238E27FC236}">
                    <a16:creationId xmlns:a16="http://schemas.microsoft.com/office/drawing/2014/main" id="{C4AA201A-B0DF-8D56-5937-F196A85A8B15}"/>
                  </a:ext>
                </a:extLst>
              </p:cNvPr>
              <p:cNvSpPr/>
              <p:nvPr/>
            </p:nvSpPr>
            <p:spPr>
              <a:xfrm>
                <a:off x="1987513" y="2123120"/>
                <a:ext cx="191480" cy="101387"/>
              </a:xfrm>
              <a:custGeom>
                <a:avLst/>
                <a:gdLst>
                  <a:gd name="connsiteX0" fmla="*/ 188279 w 191480"/>
                  <a:gd name="connsiteY0" fmla="*/ 101387 h 101387"/>
                  <a:gd name="connsiteX1" fmla="*/ 186871 w 191480"/>
                  <a:gd name="connsiteY1" fmla="*/ 101101 h 101387"/>
                  <a:gd name="connsiteX2" fmla="*/ 125668 w 191480"/>
                  <a:gd name="connsiteY2" fmla="*/ 64621 h 101387"/>
                  <a:gd name="connsiteX3" fmla="*/ 110462 w 191480"/>
                  <a:gd name="connsiteY3" fmla="*/ 50143 h 101387"/>
                  <a:gd name="connsiteX4" fmla="*/ 110368 w 191480"/>
                  <a:gd name="connsiteY4" fmla="*/ 50143 h 101387"/>
                  <a:gd name="connsiteX5" fmla="*/ 91875 w 191480"/>
                  <a:gd name="connsiteY5" fmla="*/ 53476 h 101387"/>
                  <a:gd name="connsiteX6" fmla="*/ 57425 w 191480"/>
                  <a:gd name="connsiteY6" fmla="*/ 58239 h 101387"/>
                  <a:gd name="connsiteX7" fmla="*/ 3450 w 191480"/>
                  <a:gd name="connsiteY7" fmla="*/ 41475 h 101387"/>
                  <a:gd name="connsiteX8" fmla="*/ 2699 w 191480"/>
                  <a:gd name="connsiteY8" fmla="*/ 18043 h 101387"/>
                  <a:gd name="connsiteX9" fmla="*/ 21379 w 191480"/>
                  <a:gd name="connsiteY9" fmla="*/ 2137 h 101387"/>
                  <a:gd name="connsiteX10" fmla="*/ 78921 w 191480"/>
                  <a:gd name="connsiteY10" fmla="*/ 12138 h 101387"/>
                  <a:gd name="connsiteX11" fmla="*/ 110649 w 191480"/>
                  <a:gd name="connsiteY11" fmla="*/ 40522 h 101387"/>
                  <a:gd name="connsiteX12" fmla="*/ 112902 w 191480"/>
                  <a:gd name="connsiteY12" fmla="*/ 42904 h 101387"/>
                  <a:gd name="connsiteX13" fmla="*/ 123885 w 191480"/>
                  <a:gd name="connsiteY13" fmla="*/ 42332 h 101387"/>
                  <a:gd name="connsiteX14" fmla="*/ 157021 w 191480"/>
                  <a:gd name="connsiteY14" fmla="*/ 35379 h 101387"/>
                  <a:gd name="connsiteX15" fmla="*/ 161808 w 191480"/>
                  <a:gd name="connsiteY15" fmla="*/ 34998 h 101387"/>
                  <a:gd name="connsiteX16" fmla="*/ 162184 w 191480"/>
                  <a:gd name="connsiteY16" fmla="*/ 39856 h 101387"/>
                  <a:gd name="connsiteX17" fmla="*/ 124166 w 191480"/>
                  <a:gd name="connsiteY17" fmla="*/ 49190 h 101387"/>
                  <a:gd name="connsiteX18" fmla="*/ 119285 w 191480"/>
                  <a:gd name="connsiteY18" fmla="*/ 49381 h 101387"/>
                  <a:gd name="connsiteX19" fmla="*/ 129893 w 191480"/>
                  <a:gd name="connsiteY19" fmla="*/ 59287 h 101387"/>
                  <a:gd name="connsiteX20" fmla="*/ 189500 w 191480"/>
                  <a:gd name="connsiteY20" fmla="*/ 94815 h 101387"/>
                  <a:gd name="connsiteX21" fmla="*/ 191189 w 191480"/>
                  <a:gd name="connsiteY21" fmla="*/ 99387 h 101387"/>
                  <a:gd name="connsiteX22" fmla="*/ 188092 w 191480"/>
                  <a:gd name="connsiteY22" fmla="*/ 101387 h 101387"/>
                  <a:gd name="connsiteX23" fmla="*/ 37056 w 191480"/>
                  <a:gd name="connsiteY23" fmla="*/ 6804 h 101387"/>
                  <a:gd name="connsiteX24" fmla="*/ 23444 w 191480"/>
                  <a:gd name="connsiteY24" fmla="*/ 8614 h 101387"/>
                  <a:gd name="connsiteX25" fmla="*/ 8989 w 191480"/>
                  <a:gd name="connsiteY25" fmla="*/ 20615 h 101387"/>
                  <a:gd name="connsiteX26" fmla="*/ 9176 w 191480"/>
                  <a:gd name="connsiteY26" fmla="*/ 37474 h 101387"/>
                  <a:gd name="connsiteX27" fmla="*/ 57331 w 191480"/>
                  <a:gd name="connsiteY27" fmla="*/ 51190 h 101387"/>
                  <a:gd name="connsiteX28" fmla="*/ 90561 w 191480"/>
                  <a:gd name="connsiteY28" fmla="*/ 46618 h 101387"/>
                  <a:gd name="connsiteX29" fmla="*/ 104642 w 191480"/>
                  <a:gd name="connsiteY29" fmla="*/ 43951 h 101387"/>
                  <a:gd name="connsiteX30" fmla="*/ 75354 w 191480"/>
                  <a:gd name="connsiteY30" fmla="*/ 17948 h 101387"/>
                  <a:gd name="connsiteX31" fmla="*/ 37149 w 191480"/>
                  <a:gd name="connsiteY31" fmla="*/ 6804 h 10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1480" h="101387">
                    <a:moveTo>
                      <a:pt x="188279" y="101387"/>
                    </a:moveTo>
                    <a:cubicBezTo>
                      <a:pt x="187810" y="101387"/>
                      <a:pt x="187341" y="101292"/>
                      <a:pt x="186871" y="101101"/>
                    </a:cubicBezTo>
                    <a:cubicBezTo>
                      <a:pt x="163310" y="90433"/>
                      <a:pt x="143879" y="80051"/>
                      <a:pt x="125668" y="64621"/>
                    </a:cubicBezTo>
                    <a:cubicBezTo>
                      <a:pt x="120412" y="60144"/>
                      <a:pt x="115343" y="55096"/>
                      <a:pt x="110462" y="50143"/>
                    </a:cubicBezTo>
                    <a:cubicBezTo>
                      <a:pt x="110462" y="50143"/>
                      <a:pt x="110462" y="50143"/>
                      <a:pt x="110368" y="50143"/>
                    </a:cubicBezTo>
                    <a:cubicBezTo>
                      <a:pt x="104172" y="51000"/>
                      <a:pt x="97883" y="52333"/>
                      <a:pt x="91875" y="53476"/>
                    </a:cubicBezTo>
                    <a:cubicBezTo>
                      <a:pt x="80893" y="55667"/>
                      <a:pt x="69441" y="58048"/>
                      <a:pt x="57425" y="58239"/>
                    </a:cubicBezTo>
                    <a:cubicBezTo>
                      <a:pt x="44753" y="58429"/>
                      <a:pt x="13964" y="57191"/>
                      <a:pt x="3450" y="41475"/>
                    </a:cubicBezTo>
                    <a:cubicBezTo>
                      <a:pt x="-868" y="34998"/>
                      <a:pt x="-1149" y="27092"/>
                      <a:pt x="2699" y="18043"/>
                    </a:cubicBezTo>
                    <a:cubicBezTo>
                      <a:pt x="5891" y="10423"/>
                      <a:pt x="12368" y="4899"/>
                      <a:pt x="21379" y="2137"/>
                    </a:cubicBezTo>
                    <a:cubicBezTo>
                      <a:pt x="39872" y="-3578"/>
                      <a:pt x="64841" y="2994"/>
                      <a:pt x="78921" y="12138"/>
                    </a:cubicBezTo>
                    <a:cubicBezTo>
                      <a:pt x="90749" y="19853"/>
                      <a:pt x="100887" y="30331"/>
                      <a:pt x="110649" y="40522"/>
                    </a:cubicBezTo>
                    <a:cubicBezTo>
                      <a:pt x="111400" y="41284"/>
                      <a:pt x="112151" y="42046"/>
                      <a:pt x="112902" y="42904"/>
                    </a:cubicBezTo>
                    <a:cubicBezTo>
                      <a:pt x="116188" y="42618"/>
                      <a:pt x="120036" y="42427"/>
                      <a:pt x="123885" y="42332"/>
                    </a:cubicBezTo>
                    <a:cubicBezTo>
                      <a:pt x="136463" y="41856"/>
                      <a:pt x="152046" y="41189"/>
                      <a:pt x="157021" y="35379"/>
                    </a:cubicBezTo>
                    <a:cubicBezTo>
                      <a:pt x="158241" y="33950"/>
                      <a:pt x="160400" y="33760"/>
                      <a:pt x="161808" y="34998"/>
                    </a:cubicBezTo>
                    <a:cubicBezTo>
                      <a:pt x="163216" y="36236"/>
                      <a:pt x="163404" y="38427"/>
                      <a:pt x="162184" y="39856"/>
                    </a:cubicBezTo>
                    <a:cubicBezTo>
                      <a:pt x="155237" y="47952"/>
                      <a:pt x="138716" y="48619"/>
                      <a:pt x="124166" y="49190"/>
                    </a:cubicBezTo>
                    <a:cubicBezTo>
                      <a:pt x="122477" y="49190"/>
                      <a:pt x="120881" y="49285"/>
                      <a:pt x="119285" y="49381"/>
                    </a:cubicBezTo>
                    <a:cubicBezTo>
                      <a:pt x="122758" y="52905"/>
                      <a:pt x="126325" y="56239"/>
                      <a:pt x="129893" y="59287"/>
                    </a:cubicBezTo>
                    <a:cubicBezTo>
                      <a:pt x="147446" y="74241"/>
                      <a:pt x="166408" y="84337"/>
                      <a:pt x="189500" y="94815"/>
                    </a:cubicBezTo>
                    <a:cubicBezTo>
                      <a:pt x="191189" y="95577"/>
                      <a:pt x="191940" y="97672"/>
                      <a:pt x="191189" y="99387"/>
                    </a:cubicBezTo>
                    <a:cubicBezTo>
                      <a:pt x="190626" y="100625"/>
                      <a:pt x="189406" y="101387"/>
                      <a:pt x="188092" y="101387"/>
                    </a:cubicBezTo>
                    <a:close/>
                    <a:moveTo>
                      <a:pt x="37056" y="6804"/>
                    </a:moveTo>
                    <a:cubicBezTo>
                      <a:pt x="32174" y="6804"/>
                      <a:pt x="27481" y="7375"/>
                      <a:pt x="23444" y="8614"/>
                    </a:cubicBezTo>
                    <a:cubicBezTo>
                      <a:pt x="16310" y="10804"/>
                      <a:pt x="11429" y="14900"/>
                      <a:pt x="8989" y="20615"/>
                    </a:cubicBezTo>
                    <a:cubicBezTo>
                      <a:pt x="6079" y="27473"/>
                      <a:pt x="6172" y="32902"/>
                      <a:pt x="9176" y="37474"/>
                    </a:cubicBezTo>
                    <a:cubicBezTo>
                      <a:pt x="15090" y="46428"/>
                      <a:pt x="33113" y="51476"/>
                      <a:pt x="57331" y="51190"/>
                    </a:cubicBezTo>
                    <a:cubicBezTo>
                      <a:pt x="68690" y="51000"/>
                      <a:pt x="79297" y="48809"/>
                      <a:pt x="90561" y="46618"/>
                    </a:cubicBezTo>
                    <a:cubicBezTo>
                      <a:pt x="95161" y="45666"/>
                      <a:pt x="99854" y="44713"/>
                      <a:pt x="104642" y="43951"/>
                    </a:cubicBezTo>
                    <a:cubicBezTo>
                      <a:pt x="95536" y="34522"/>
                      <a:pt x="86055" y="24901"/>
                      <a:pt x="75354" y="17948"/>
                    </a:cubicBezTo>
                    <a:cubicBezTo>
                      <a:pt x="64559" y="10900"/>
                      <a:pt x="49916" y="6804"/>
                      <a:pt x="37149" y="6804"/>
                    </a:cubicBezTo>
                    <a:close/>
                  </a:path>
                </a:pathLst>
              </a:custGeom>
              <a:grpFill/>
              <a:ln w="9318" cap="flat">
                <a:noFill/>
                <a:prstDash val="solid"/>
                <a:miter/>
              </a:ln>
            </p:spPr>
            <p:txBody>
              <a:bodyPr rtlCol="0" anchor="ctr"/>
              <a:lstStyle/>
              <a:p>
                <a:endParaRPr lang="en-US" sz="900"/>
              </a:p>
            </p:txBody>
          </p:sp>
        </p:grpSp>
        <p:grpSp>
          <p:nvGrpSpPr>
            <p:cNvPr id="430" name="Graphic 3409">
              <a:extLst>
                <a:ext uri="{FF2B5EF4-FFF2-40B4-BE49-F238E27FC236}">
                  <a16:creationId xmlns:a16="http://schemas.microsoft.com/office/drawing/2014/main" id="{4D24136F-9B36-8BBC-E905-77518ED3C86F}"/>
                </a:ext>
              </a:extLst>
            </p:cNvPr>
            <p:cNvGrpSpPr/>
            <p:nvPr/>
          </p:nvGrpSpPr>
          <p:grpSpPr>
            <a:xfrm>
              <a:off x="1873621" y="2140301"/>
              <a:ext cx="198514" cy="122496"/>
              <a:chOff x="1873621" y="2140301"/>
              <a:chExt cx="198514" cy="122496"/>
            </a:xfrm>
            <a:grpFill/>
          </p:grpSpPr>
          <p:sp>
            <p:nvSpPr>
              <p:cNvPr id="454" name="Freeform 61">
                <a:extLst>
                  <a:ext uri="{FF2B5EF4-FFF2-40B4-BE49-F238E27FC236}">
                    <a16:creationId xmlns:a16="http://schemas.microsoft.com/office/drawing/2014/main" id="{56E178A4-4416-A89D-ACF6-5BBAA36EDA7D}"/>
                  </a:ext>
                </a:extLst>
              </p:cNvPr>
              <p:cNvSpPr/>
              <p:nvPr/>
            </p:nvSpPr>
            <p:spPr>
              <a:xfrm>
                <a:off x="1873621" y="2140301"/>
                <a:ext cx="198514" cy="122496"/>
              </a:xfrm>
              <a:custGeom>
                <a:avLst/>
                <a:gdLst>
                  <a:gd name="connsiteX0" fmla="*/ 157894 w 198514"/>
                  <a:gd name="connsiteY0" fmla="*/ 122496 h 122496"/>
                  <a:gd name="connsiteX1" fmla="*/ 109457 w 198514"/>
                  <a:gd name="connsiteY1" fmla="*/ 106399 h 122496"/>
                  <a:gd name="connsiteX2" fmla="*/ 78574 w 198514"/>
                  <a:gd name="connsiteY2" fmla="*/ 75252 h 122496"/>
                  <a:gd name="connsiteX3" fmla="*/ 78198 w 198514"/>
                  <a:gd name="connsiteY3" fmla="*/ 74776 h 122496"/>
                  <a:gd name="connsiteX4" fmla="*/ 69656 w 198514"/>
                  <a:gd name="connsiteY4" fmla="*/ 74681 h 122496"/>
                  <a:gd name="connsiteX5" fmla="*/ 40275 w 198514"/>
                  <a:gd name="connsiteY5" fmla="*/ 77824 h 122496"/>
                  <a:gd name="connsiteX6" fmla="*/ 27415 w 198514"/>
                  <a:gd name="connsiteY6" fmla="*/ 77824 h 122496"/>
                  <a:gd name="connsiteX7" fmla="*/ 27415 w 198514"/>
                  <a:gd name="connsiteY7" fmla="*/ 64775 h 122496"/>
                  <a:gd name="connsiteX8" fmla="*/ 61302 w 198514"/>
                  <a:gd name="connsiteY8" fmla="*/ 56012 h 122496"/>
                  <a:gd name="connsiteX9" fmla="*/ 60926 w 198514"/>
                  <a:gd name="connsiteY9" fmla="*/ 55631 h 122496"/>
                  <a:gd name="connsiteX10" fmla="*/ 4886 w 198514"/>
                  <a:gd name="connsiteY10" fmla="*/ 17436 h 122496"/>
                  <a:gd name="connsiteX11" fmla="*/ 1037 w 198514"/>
                  <a:gd name="connsiteY11" fmla="*/ 4958 h 122496"/>
                  <a:gd name="connsiteX12" fmla="*/ 13334 w 198514"/>
                  <a:gd name="connsiteY12" fmla="*/ 1053 h 122496"/>
                  <a:gd name="connsiteX13" fmla="*/ 73505 w 198514"/>
                  <a:gd name="connsiteY13" fmla="*/ 42296 h 122496"/>
                  <a:gd name="connsiteX14" fmla="*/ 86271 w 198514"/>
                  <a:gd name="connsiteY14" fmla="*/ 55917 h 122496"/>
                  <a:gd name="connsiteX15" fmla="*/ 101759 w 198514"/>
                  <a:gd name="connsiteY15" fmla="*/ 54012 h 122496"/>
                  <a:gd name="connsiteX16" fmla="*/ 137524 w 198514"/>
                  <a:gd name="connsiteY16" fmla="*/ 51345 h 122496"/>
                  <a:gd name="connsiteX17" fmla="*/ 194972 w 198514"/>
                  <a:gd name="connsiteY17" fmla="*/ 74300 h 122496"/>
                  <a:gd name="connsiteX18" fmla="*/ 194503 w 198514"/>
                  <a:gd name="connsiteY18" fmla="*/ 103256 h 122496"/>
                  <a:gd name="connsiteX19" fmla="*/ 171129 w 198514"/>
                  <a:gd name="connsiteY19" fmla="*/ 120972 h 122496"/>
                  <a:gd name="connsiteX20" fmla="*/ 158081 w 198514"/>
                  <a:gd name="connsiteY20" fmla="*/ 122496 h 122496"/>
                  <a:gd name="connsiteX21" fmla="*/ 100633 w 198514"/>
                  <a:gd name="connsiteY21" fmla="*/ 72776 h 122496"/>
                  <a:gd name="connsiteX22" fmla="*/ 120252 w 198514"/>
                  <a:gd name="connsiteY22" fmla="*/ 91540 h 122496"/>
                  <a:gd name="connsiteX23" fmla="*/ 166717 w 198514"/>
                  <a:gd name="connsiteY23" fmla="*/ 103065 h 122496"/>
                  <a:gd name="connsiteX24" fmla="*/ 178075 w 198514"/>
                  <a:gd name="connsiteY24" fmla="*/ 94969 h 122496"/>
                  <a:gd name="connsiteX25" fmla="*/ 179108 w 198514"/>
                  <a:gd name="connsiteY25" fmla="*/ 83634 h 122496"/>
                  <a:gd name="connsiteX26" fmla="*/ 136491 w 198514"/>
                  <a:gd name="connsiteY26" fmla="*/ 69823 h 122496"/>
                  <a:gd name="connsiteX27" fmla="*/ 104012 w 198514"/>
                  <a:gd name="connsiteY27" fmla="*/ 72300 h 122496"/>
                  <a:gd name="connsiteX28" fmla="*/ 100539 w 198514"/>
                  <a:gd name="connsiteY28" fmla="*/ 72776 h 1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496">
                    <a:moveTo>
                      <a:pt x="157894" y="122496"/>
                    </a:moveTo>
                    <a:cubicBezTo>
                      <a:pt x="140246" y="122496"/>
                      <a:pt x="121284" y="115257"/>
                      <a:pt x="109457" y="106399"/>
                    </a:cubicBezTo>
                    <a:cubicBezTo>
                      <a:pt x="97535" y="97541"/>
                      <a:pt x="87867" y="86206"/>
                      <a:pt x="78574" y="75252"/>
                    </a:cubicBezTo>
                    <a:cubicBezTo>
                      <a:pt x="78480" y="75062"/>
                      <a:pt x="78292" y="74967"/>
                      <a:pt x="78198" y="74776"/>
                    </a:cubicBezTo>
                    <a:cubicBezTo>
                      <a:pt x="75476" y="74776"/>
                      <a:pt x="72660" y="74776"/>
                      <a:pt x="69656" y="74681"/>
                    </a:cubicBezTo>
                    <a:cubicBezTo>
                      <a:pt x="60645" y="74490"/>
                      <a:pt x="43842" y="74109"/>
                      <a:pt x="40275" y="77824"/>
                    </a:cubicBezTo>
                    <a:cubicBezTo>
                      <a:pt x="36708" y="81444"/>
                      <a:pt x="30982" y="81444"/>
                      <a:pt x="27415" y="77824"/>
                    </a:cubicBezTo>
                    <a:cubicBezTo>
                      <a:pt x="23848" y="74205"/>
                      <a:pt x="23848" y="68394"/>
                      <a:pt x="27415" y="64775"/>
                    </a:cubicBezTo>
                    <a:cubicBezTo>
                      <a:pt x="34924" y="57060"/>
                      <a:pt x="48442" y="56107"/>
                      <a:pt x="61302" y="56012"/>
                    </a:cubicBezTo>
                    <a:cubicBezTo>
                      <a:pt x="61208" y="55917"/>
                      <a:pt x="61020" y="55726"/>
                      <a:pt x="60926" y="55631"/>
                    </a:cubicBezTo>
                    <a:cubicBezTo>
                      <a:pt x="44781" y="40105"/>
                      <a:pt x="26852" y="29056"/>
                      <a:pt x="4886" y="17436"/>
                    </a:cubicBezTo>
                    <a:cubicBezTo>
                      <a:pt x="474" y="15054"/>
                      <a:pt x="-1309" y="9530"/>
                      <a:pt x="1037" y="4958"/>
                    </a:cubicBezTo>
                    <a:cubicBezTo>
                      <a:pt x="3384" y="481"/>
                      <a:pt x="8829" y="-1329"/>
                      <a:pt x="13334" y="1053"/>
                    </a:cubicBezTo>
                    <a:cubicBezTo>
                      <a:pt x="36708" y="13435"/>
                      <a:pt x="55857" y="25246"/>
                      <a:pt x="73505" y="42296"/>
                    </a:cubicBezTo>
                    <a:cubicBezTo>
                      <a:pt x="77917" y="46582"/>
                      <a:pt x="82141" y="51249"/>
                      <a:pt x="86271" y="55917"/>
                    </a:cubicBezTo>
                    <a:cubicBezTo>
                      <a:pt x="91434" y="55440"/>
                      <a:pt x="96503" y="54678"/>
                      <a:pt x="101759" y="54012"/>
                    </a:cubicBezTo>
                    <a:cubicBezTo>
                      <a:pt x="113212" y="52392"/>
                      <a:pt x="124945" y="50773"/>
                      <a:pt x="137524" y="51345"/>
                    </a:cubicBezTo>
                    <a:cubicBezTo>
                      <a:pt x="154514" y="52107"/>
                      <a:pt x="184459" y="56107"/>
                      <a:pt x="194972" y="74300"/>
                    </a:cubicBezTo>
                    <a:cubicBezTo>
                      <a:pt x="198351" y="80205"/>
                      <a:pt x="201074" y="90016"/>
                      <a:pt x="194503" y="103256"/>
                    </a:cubicBezTo>
                    <a:cubicBezTo>
                      <a:pt x="190091" y="112209"/>
                      <a:pt x="181924" y="118401"/>
                      <a:pt x="171129" y="120972"/>
                    </a:cubicBezTo>
                    <a:cubicBezTo>
                      <a:pt x="166905" y="122020"/>
                      <a:pt x="162493" y="122496"/>
                      <a:pt x="158081" y="122496"/>
                    </a:cubicBezTo>
                    <a:close/>
                    <a:moveTo>
                      <a:pt x="100633" y="72776"/>
                    </a:moveTo>
                    <a:cubicBezTo>
                      <a:pt x="106828" y="79824"/>
                      <a:pt x="113118" y="86206"/>
                      <a:pt x="120252" y="91540"/>
                    </a:cubicBezTo>
                    <a:cubicBezTo>
                      <a:pt x="133206" y="101160"/>
                      <a:pt x="153669" y="106304"/>
                      <a:pt x="166717" y="103065"/>
                    </a:cubicBezTo>
                    <a:cubicBezTo>
                      <a:pt x="172349" y="101732"/>
                      <a:pt x="176104" y="99065"/>
                      <a:pt x="178075" y="94969"/>
                    </a:cubicBezTo>
                    <a:cubicBezTo>
                      <a:pt x="181549" y="87921"/>
                      <a:pt x="179765" y="84777"/>
                      <a:pt x="179108" y="83634"/>
                    </a:cubicBezTo>
                    <a:cubicBezTo>
                      <a:pt x="174790" y="76205"/>
                      <a:pt x="158081" y="70776"/>
                      <a:pt x="136491" y="69823"/>
                    </a:cubicBezTo>
                    <a:cubicBezTo>
                      <a:pt x="125602" y="69347"/>
                      <a:pt x="115089" y="70776"/>
                      <a:pt x="104012" y="72300"/>
                    </a:cubicBezTo>
                    <a:cubicBezTo>
                      <a:pt x="102886" y="72490"/>
                      <a:pt x="101666" y="72585"/>
                      <a:pt x="100539" y="72776"/>
                    </a:cubicBezTo>
                    <a:close/>
                  </a:path>
                </a:pathLst>
              </a:custGeom>
              <a:grpFill/>
              <a:ln w="9318" cap="flat">
                <a:noFill/>
                <a:prstDash val="solid"/>
                <a:miter/>
              </a:ln>
            </p:spPr>
            <p:txBody>
              <a:bodyPr rtlCol="0" anchor="ctr"/>
              <a:lstStyle/>
              <a:p>
                <a:endParaRPr lang="en-US" sz="900"/>
              </a:p>
            </p:txBody>
          </p:sp>
          <p:sp>
            <p:nvSpPr>
              <p:cNvPr id="455" name="Freeform 62">
                <a:extLst>
                  <a:ext uri="{FF2B5EF4-FFF2-40B4-BE49-F238E27FC236}">
                    <a16:creationId xmlns:a16="http://schemas.microsoft.com/office/drawing/2014/main" id="{74413DEE-2E35-660C-1408-B4B45954009F}"/>
                  </a:ext>
                </a:extLst>
              </p:cNvPr>
              <p:cNvSpPr/>
              <p:nvPr/>
            </p:nvSpPr>
            <p:spPr>
              <a:xfrm>
                <a:off x="1878136" y="2144882"/>
                <a:ext cx="189434" cy="113343"/>
              </a:xfrm>
              <a:custGeom>
                <a:avLst/>
                <a:gdLst>
                  <a:gd name="connsiteX0" fmla="*/ 153566 w 189434"/>
                  <a:gd name="connsiteY0" fmla="*/ 113248 h 113343"/>
                  <a:gd name="connsiteX1" fmla="*/ 107664 w 189434"/>
                  <a:gd name="connsiteY1" fmla="*/ 98103 h 113343"/>
                  <a:gd name="connsiteX2" fmla="*/ 77532 w 189434"/>
                  <a:gd name="connsiteY2" fmla="*/ 67623 h 113343"/>
                  <a:gd name="connsiteX3" fmla="*/ 75842 w 189434"/>
                  <a:gd name="connsiteY3" fmla="*/ 65623 h 113343"/>
                  <a:gd name="connsiteX4" fmla="*/ 65329 w 189434"/>
                  <a:gd name="connsiteY4" fmla="*/ 65528 h 113343"/>
                  <a:gd name="connsiteX5" fmla="*/ 32569 w 189434"/>
                  <a:gd name="connsiteY5" fmla="*/ 70005 h 113343"/>
                  <a:gd name="connsiteX6" fmla="*/ 26092 w 189434"/>
                  <a:gd name="connsiteY6" fmla="*/ 70005 h 113343"/>
                  <a:gd name="connsiteX7" fmla="*/ 26092 w 189434"/>
                  <a:gd name="connsiteY7" fmla="*/ 63528 h 113343"/>
                  <a:gd name="connsiteX8" fmla="*/ 65517 w 189434"/>
                  <a:gd name="connsiteY8" fmla="*/ 56289 h 113343"/>
                  <a:gd name="connsiteX9" fmla="*/ 67676 w 189434"/>
                  <a:gd name="connsiteY9" fmla="*/ 56289 h 113343"/>
                  <a:gd name="connsiteX10" fmla="*/ 59509 w 189434"/>
                  <a:gd name="connsiteY10" fmla="*/ 47716 h 113343"/>
                  <a:gd name="connsiteX11" fmla="*/ 2436 w 189434"/>
                  <a:gd name="connsiteY11" fmla="*/ 8759 h 113343"/>
                  <a:gd name="connsiteX12" fmla="*/ 559 w 189434"/>
                  <a:gd name="connsiteY12" fmla="*/ 2472 h 113343"/>
                  <a:gd name="connsiteX13" fmla="*/ 6661 w 189434"/>
                  <a:gd name="connsiteY13" fmla="*/ 567 h 113343"/>
                  <a:gd name="connsiteX14" fmla="*/ 65798 w 189434"/>
                  <a:gd name="connsiteY14" fmla="*/ 41049 h 113343"/>
                  <a:gd name="connsiteX15" fmla="*/ 79785 w 189434"/>
                  <a:gd name="connsiteY15" fmla="*/ 56193 h 113343"/>
                  <a:gd name="connsiteX16" fmla="*/ 97808 w 189434"/>
                  <a:gd name="connsiteY16" fmla="*/ 54003 h 113343"/>
                  <a:gd name="connsiteX17" fmla="*/ 132727 w 189434"/>
                  <a:gd name="connsiteY17" fmla="*/ 51431 h 113343"/>
                  <a:gd name="connsiteX18" fmla="*/ 186515 w 189434"/>
                  <a:gd name="connsiteY18" fmla="*/ 72100 h 113343"/>
                  <a:gd name="connsiteX19" fmla="*/ 185858 w 189434"/>
                  <a:gd name="connsiteY19" fmla="*/ 96675 h 113343"/>
                  <a:gd name="connsiteX20" fmla="*/ 165488 w 189434"/>
                  <a:gd name="connsiteY20" fmla="*/ 112010 h 113343"/>
                  <a:gd name="connsiteX21" fmla="*/ 153660 w 189434"/>
                  <a:gd name="connsiteY21" fmla="*/ 113343 h 113343"/>
                  <a:gd name="connsiteX22" fmla="*/ 87013 w 189434"/>
                  <a:gd name="connsiteY22" fmla="*/ 64671 h 113343"/>
                  <a:gd name="connsiteX23" fmla="*/ 113015 w 189434"/>
                  <a:gd name="connsiteY23" fmla="*/ 90674 h 113343"/>
                  <a:gd name="connsiteX24" fmla="*/ 163235 w 189434"/>
                  <a:gd name="connsiteY24" fmla="*/ 102961 h 113343"/>
                  <a:gd name="connsiteX25" fmla="*/ 177597 w 189434"/>
                  <a:gd name="connsiteY25" fmla="*/ 92484 h 113343"/>
                  <a:gd name="connsiteX26" fmla="*/ 178536 w 189434"/>
                  <a:gd name="connsiteY26" fmla="*/ 76767 h 113343"/>
                  <a:gd name="connsiteX27" fmla="*/ 132258 w 189434"/>
                  <a:gd name="connsiteY27" fmla="*/ 60670 h 113343"/>
                  <a:gd name="connsiteX28" fmla="*/ 98934 w 189434"/>
                  <a:gd name="connsiteY28" fmla="*/ 63242 h 113343"/>
                  <a:gd name="connsiteX29" fmla="*/ 87013 w 189434"/>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34" h="113343">
                    <a:moveTo>
                      <a:pt x="153566" y="113248"/>
                    </a:moveTo>
                    <a:cubicBezTo>
                      <a:pt x="136858" y="113248"/>
                      <a:pt x="118647" y="106295"/>
                      <a:pt x="107664" y="98103"/>
                    </a:cubicBezTo>
                    <a:cubicBezTo>
                      <a:pt x="96212" y="89531"/>
                      <a:pt x="86637" y="78387"/>
                      <a:pt x="77532" y="67623"/>
                    </a:cubicBezTo>
                    <a:cubicBezTo>
                      <a:pt x="76969" y="66957"/>
                      <a:pt x="76406" y="66290"/>
                      <a:pt x="75842" y="65623"/>
                    </a:cubicBezTo>
                    <a:cubicBezTo>
                      <a:pt x="72651" y="65623"/>
                      <a:pt x="69084" y="65623"/>
                      <a:pt x="65329" y="65528"/>
                    </a:cubicBezTo>
                    <a:cubicBezTo>
                      <a:pt x="53595" y="65242"/>
                      <a:pt x="37544" y="64861"/>
                      <a:pt x="32569" y="70005"/>
                    </a:cubicBezTo>
                    <a:cubicBezTo>
                      <a:pt x="30785" y="71814"/>
                      <a:pt x="27875" y="71814"/>
                      <a:pt x="26092" y="70005"/>
                    </a:cubicBezTo>
                    <a:cubicBezTo>
                      <a:pt x="24308" y="68195"/>
                      <a:pt x="24308" y="65242"/>
                      <a:pt x="26092" y="63528"/>
                    </a:cubicBezTo>
                    <a:cubicBezTo>
                      <a:pt x="33883" y="55527"/>
                      <a:pt x="50685" y="55908"/>
                      <a:pt x="65517" y="56289"/>
                    </a:cubicBezTo>
                    <a:cubicBezTo>
                      <a:pt x="66268" y="56289"/>
                      <a:pt x="67019" y="56289"/>
                      <a:pt x="67676" y="56289"/>
                    </a:cubicBezTo>
                    <a:cubicBezTo>
                      <a:pt x="64954" y="53336"/>
                      <a:pt x="62325" y="50478"/>
                      <a:pt x="59509" y="47716"/>
                    </a:cubicBezTo>
                    <a:cubicBezTo>
                      <a:pt x="42988" y="31809"/>
                      <a:pt x="24777" y="20570"/>
                      <a:pt x="2436" y="8759"/>
                    </a:cubicBezTo>
                    <a:cubicBezTo>
                      <a:pt x="184" y="7616"/>
                      <a:pt x="-661" y="4758"/>
                      <a:pt x="559" y="2472"/>
                    </a:cubicBezTo>
                    <a:cubicBezTo>
                      <a:pt x="1686" y="186"/>
                      <a:pt x="4502" y="-671"/>
                      <a:pt x="6661" y="567"/>
                    </a:cubicBezTo>
                    <a:cubicBezTo>
                      <a:pt x="29659" y="12759"/>
                      <a:pt x="48526" y="24380"/>
                      <a:pt x="65798" y="41049"/>
                    </a:cubicBezTo>
                    <a:cubicBezTo>
                      <a:pt x="70680" y="45811"/>
                      <a:pt x="75279" y="50955"/>
                      <a:pt x="79785" y="56193"/>
                    </a:cubicBezTo>
                    <a:cubicBezTo>
                      <a:pt x="85793" y="55717"/>
                      <a:pt x="91894" y="54860"/>
                      <a:pt x="97808" y="54003"/>
                    </a:cubicBezTo>
                    <a:cubicBezTo>
                      <a:pt x="109072" y="52479"/>
                      <a:pt x="120618" y="50859"/>
                      <a:pt x="132727" y="51431"/>
                    </a:cubicBezTo>
                    <a:cubicBezTo>
                      <a:pt x="145681" y="52002"/>
                      <a:pt x="176752" y="55241"/>
                      <a:pt x="186515" y="72100"/>
                    </a:cubicBezTo>
                    <a:cubicBezTo>
                      <a:pt x="190645" y="79244"/>
                      <a:pt x="190363" y="87531"/>
                      <a:pt x="185858" y="96675"/>
                    </a:cubicBezTo>
                    <a:cubicBezTo>
                      <a:pt x="182009" y="104390"/>
                      <a:pt x="174969" y="109724"/>
                      <a:pt x="165488" y="112010"/>
                    </a:cubicBezTo>
                    <a:cubicBezTo>
                      <a:pt x="161733" y="112962"/>
                      <a:pt x="157697" y="113343"/>
                      <a:pt x="153660" y="113343"/>
                    </a:cubicBezTo>
                    <a:close/>
                    <a:moveTo>
                      <a:pt x="87013" y="64671"/>
                    </a:moveTo>
                    <a:cubicBezTo>
                      <a:pt x="95086" y="74100"/>
                      <a:pt x="103440" y="83530"/>
                      <a:pt x="113015" y="90674"/>
                    </a:cubicBezTo>
                    <a:cubicBezTo>
                      <a:pt x="126908" y="101056"/>
                      <a:pt x="148967" y="106485"/>
                      <a:pt x="163235" y="102961"/>
                    </a:cubicBezTo>
                    <a:cubicBezTo>
                      <a:pt x="170181" y="101247"/>
                      <a:pt x="174969" y="97722"/>
                      <a:pt x="177597" y="92484"/>
                    </a:cubicBezTo>
                    <a:cubicBezTo>
                      <a:pt x="180695" y="86197"/>
                      <a:pt x="180976" y="81054"/>
                      <a:pt x="178536" y="76767"/>
                    </a:cubicBezTo>
                    <a:cubicBezTo>
                      <a:pt x="173373" y="67909"/>
                      <a:pt x="155632" y="61718"/>
                      <a:pt x="132258" y="60670"/>
                    </a:cubicBezTo>
                    <a:cubicBezTo>
                      <a:pt x="120900" y="60194"/>
                      <a:pt x="110293" y="61623"/>
                      <a:pt x="98934" y="63242"/>
                    </a:cubicBezTo>
                    <a:cubicBezTo>
                      <a:pt x="94992" y="63813"/>
                      <a:pt x="91049" y="64290"/>
                      <a:pt x="87013" y="64766"/>
                    </a:cubicBezTo>
                    <a:close/>
                  </a:path>
                </a:pathLst>
              </a:custGeom>
              <a:grpFill/>
              <a:ln w="9318" cap="flat">
                <a:noFill/>
                <a:prstDash val="solid"/>
                <a:miter/>
              </a:ln>
            </p:spPr>
            <p:txBody>
              <a:bodyPr rtlCol="0" anchor="ctr"/>
              <a:lstStyle/>
              <a:p>
                <a:endParaRPr lang="en-US" sz="900"/>
              </a:p>
            </p:txBody>
          </p:sp>
          <p:sp>
            <p:nvSpPr>
              <p:cNvPr id="456" name="Freeform 657">
                <a:extLst>
                  <a:ext uri="{FF2B5EF4-FFF2-40B4-BE49-F238E27FC236}">
                    <a16:creationId xmlns:a16="http://schemas.microsoft.com/office/drawing/2014/main" id="{A794CEEE-90C6-B078-1471-6F832F173235}"/>
                  </a:ext>
                </a:extLst>
              </p:cNvPr>
              <p:cNvSpPr/>
              <p:nvPr/>
            </p:nvSpPr>
            <p:spPr>
              <a:xfrm>
                <a:off x="1878453" y="2148442"/>
                <a:ext cx="187193" cy="111021"/>
              </a:xfrm>
              <a:custGeom>
                <a:avLst/>
                <a:gdLst>
                  <a:gd name="connsiteX0" fmla="*/ 152405 w 187193"/>
                  <a:gd name="connsiteY0" fmla="*/ 110831 h 111021"/>
                  <a:gd name="connsiteX1" fmla="*/ 107253 w 187193"/>
                  <a:gd name="connsiteY1" fmla="*/ 95877 h 111021"/>
                  <a:gd name="connsiteX2" fmla="*/ 77309 w 187193"/>
                  <a:gd name="connsiteY2" fmla="*/ 65587 h 111021"/>
                  <a:gd name="connsiteX3" fmla="*/ 75150 w 187193"/>
                  <a:gd name="connsiteY3" fmla="*/ 63111 h 111021"/>
                  <a:gd name="connsiteX4" fmla="*/ 64167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598 w 187193"/>
                  <a:gd name="connsiteY23" fmla="*/ 62444 h 111021"/>
                  <a:gd name="connsiteX24" fmla="*/ 111290 w 187193"/>
                  <a:gd name="connsiteY24" fmla="*/ 90257 h 111021"/>
                  <a:gd name="connsiteX25" fmla="*/ 162449 w 187193"/>
                  <a:gd name="connsiteY25" fmla="*/ 102735 h 111021"/>
                  <a:gd name="connsiteX26" fmla="*/ 177562 w 187193"/>
                  <a:gd name="connsiteY26" fmla="*/ 91590 h 111021"/>
                  <a:gd name="connsiteX27" fmla="*/ 178406 w 187193"/>
                  <a:gd name="connsiteY27" fmla="*/ 74731 h 111021"/>
                  <a:gd name="connsiteX28" fmla="*/ 131190 w 187193"/>
                  <a:gd name="connsiteY28" fmla="*/ 58062 h 111021"/>
                  <a:gd name="connsiteX29" fmla="*/ 97772 w 187193"/>
                  <a:gd name="connsiteY29" fmla="*/ 60634 h 111021"/>
                  <a:gd name="connsiteX30" fmla="*/ 83598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405" y="110831"/>
                    </a:moveTo>
                    <a:cubicBezTo>
                      <a:pt x="135977" y="110831"/>
                      <a:pt x="118048" y="103973"/>
                      <a:pt x="107253" y="95877"/>
                    </a:cubicBezTo>
                    <a:cubicBezTo>
                      <a:pt x="95895" y="87399"/>
                      <a:pt x="86414" y="76350"/>
                      <a:pt x="77309" y="65587"/>
                    </a:cubicBezTo>
                    <a:cubicBezTo>
                      <a:pt x="76558" y="64730"/>
                      <a:pt x="75901" y="63873"/>
                      <a:pt x="75150" y="63111"/>
                    </a:cubicBezTo>
                    <a:cubicBezTo>
                      <a:pt x="71864" y="63111"/>
                      <a:pt x="68110" y="63111"/>
                      <a:pt x="64167" y="63111"/>
                    </a:cubicBezTo>
                    <a:cubicBezTo>
                      <a:pt x="51589" y="62825"/>
                      <a:pt x="36006" y="62444"/>
                      <a:pt x="30656" y="67968"/>
                    </a:cubicBezTo>
                    <a:cubicBezTo>
                      <a:pt x="29342" y="69302"/>
                      <a:pt x="27183" y="69397"/>
                      <a:pt x="25868" y="67968"/>
                    </a:cubicBezTo>
                    <a:cubicBezTo>
                      <a:pt x="24554" y="66635"/>
                      <a:pt x="24554" y="64444"/>
                      <a:pt x="25868" y="63111"/>
                    </a:cubicBezTo>
                    <a:cubicBezTo>
                      <a:pt x="33284" y="55491"/>
                      <a:pt x="49805" y="55872"/>
                      <a:pt x="64449" y="56157"/>
                    </a:cubicBezTo>
                    <a:cubicBezTo>
                      <a:pt x="66045" y="56157"/>
                      <a:pt x="67734" y="56157"/>
                      <a:pt x="69236" y="56253"/>
                    </a:cubicBezTo>
                    <a:cubicBezTo>
                      <a:pt x="65951" y="52538"/>
                      <a:pt x="62665" y="49014"/>
                      <a:pt x="59192" y="45680"/>
                    </a:cubicBezTo>
                    <a:cubicBezTo>
                      <a:pt x="42577" y="29678"/>
                      <a:pt x="24273" y="18438"/>
                      <a:pt x="1838" y="6532"/>
                    </a:cubicBezTo>
                    <a:cubicBezTo>
                      <a:pt x="148" y="5675"/>
                      <a:pt x="-509" y="3579"/>
                      <a:pt x="430" y="1865"/>
                    </a:cubicBezTo>
                    <a:cubicBezTo>
                      <a:pt x="1275" y="150"/>
                      <a:pt x="3434" y="-516"/>
                      <a:pt x="5029" y="436"/>
                    </a:cubicBezTo>
                    <a:cubicBezTo>
                      <a:pt x="27933" y="12628"/>
                      <a:pt x="46707" y="24153"/>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644"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598" y="62444"/>
                    </a:moveTo>
                    <a:cubicBezTo>
                      <a:pt x="92140" y="72445"/>
                      <a:pt x="100964" y="82637"/>
                      <a:pt x="111290" y="90257"/>
                    </a:cubicBezTo>
                    <a:cubicBezTo>
                      <a:pt x="125652" y="100925"/>
                      <a:pt x="147711" y="106354"/>
                      <a:pt x="162449" y="102735"/>
                    </a:cubicBezTo>
                    <a:cubicBezTo>
                      <a:pt x="169677" y="101020"/>
                      <a:pt x="174745" y="97210"/>
                      <a:pt x="177562" y="91590"/>
                    </a:cubicBezTo>
                    <a:cubicBezTo>
                      <a:pt x="180847" y="84923"/>
                      <a:pt x="181129" y="79494"/>
                      <a:pt x="178406" y="74731"/>
                    </a:cubicBezTo>
                    <a:cubicBezTo>
                      <a:pt x="172962" y="65397"/>
                      <a:pt x="155314" y="59110"/>
                      <a:pt x="131190" y="58062"/>
                    </a:cubicBezTo>
                    <a:cubicBezTo>
                      <a:pt x="119832" y="57491"/>
                      <a:pt x="109131" y="59015"/>
                      <a:pt x="97772" y="60634"/>
                    </a:cubicBezTo>
                    <a:cubicBezTo>
                      <a:pt x="93173" y="61301"/>
                      <a:pt x="88385" y="61968"/>
                      <a:pt x="83598" y="62444"/>
                    </a:cubicBezTo>
                    <a:close/>
                  </a:path>
                </a:pathLst>
              </a:custGeom>
              <a:grpFill/>
              <a:ln w="9318" cap="flat">
                <a:noFill/>
                <a:prstDash val="solid"/>
                <a:miter/>
              </a:ln>
            </p:spPr>
            <p:txBody>
              <a:bodyPr rtlCol="0" anchor="ctr"/>
              <a:lstStyle/>
              <a:p>
                <a:endParaRPr lang="en-US" sz="900"/>
              </a:p>
            </p:txBody>
          </p:sp>
        </p:grpSp>
        <p:grpSp>
          <p:nvGrpSpPr>
            <p:cNvPr id="431" name="Graphic 3409">
              <a:extLst>
                <a:ext uri="{FF2B5EF4-FFF2-40B4-BE49-F238E27FC236}">
                  <a16:creationId xmlns:a16="http://schemas.microsoft.com/office/drawing/2014/main" id="{B5AE0D96-C900-D291-8AED-502A1C8E920C}"/>
                </a:ext>
              </a:extLst>
            </p:cNvPr>
            <p:cNvGrpSpPr/>
            <p:nvPr/>
          </p:nvGrpSpPr>
          <p:grpSpPr>
            <a:xfrm>
              <a:off x="2020402" y="2258430"/>
              <a:ext cx="102453" cy="217441"/>
              <a:chOff x="2020402" y="2258430"/>
              <a:chExt cx="102453" cy="217441"/>
            </a:xfrm>
            <a:grpFill/>
          </p:grpSpPr>
          <p:sp>
            <p:nvSpPr>
              <p:cNvPr id="451" name="Freeform 58">
                <a:extLst>
                  <a:ext uri="{FF2B5EF4-FFF2-40B4-BE49-F238E27FC236}">
                    <a16:creationId xmlns:a16="http://schemas.microsoft.com/office/drawing/2014/main" id="{B0C89E45-2218-E0D8-56D3-17970CA81505}"/>
                  </a:ext>
                </a:extLst>
              </p:cNvPr>
              <p:cNvSpPr/>
              <p:nvPr/>
            </p:nvSpPr>
            <p:spPr>
              <a:xfrm>
                <a:off x="2020402" y="2258430"/>
                <a:ext cx="102453" cy="217441"/>
              </a:xfrm>
              <a:custGeom>
                <a:avLst/>
                <a:gdLst>
                  <a:gd name="connsiteX0" fmla="*/ 71658 w 102453"/>
                  <a:gd name="connsiteY0" fmla="*/ 217156 h 217441"/>
                  <a:gd name="connsiteX1" fmla="*/ 48660 w 102453"/>
                  <a:gd name="connsiteY1" fmla="*/ 207726 h 217441"/>
                  <a:gd name="connsiteX2" fmla="*/ 24817 w 102453"/>
                  <a:gd name="connsiteY2" fmla="*/ 148385 h 217441"/>
                  <a:gd name="connsiteX3" fmla="*/ 31951 w 102453"/>
                  <a:gd name="connsiteY3" fmla="*/ 104761 h 217441"/>
                  <a:gd name="connsiteX4" fmla="*/ 32045 w 102453"/>
                  <a:gd name="connsiteY4" fmla="*/ 104284 h 217441"/>
                  <a:gd name="connsiteX5" fmla="*/ 27164 w 102453"/>
                  <a:gd name="connsiteY5" fmla="*/ 97141 h 217441"/>
                  <a:gd name="connsiteX6" fmla="*/ 7639 w 102453"/>
                  <a:gd name="connsiteY6" fmla="*/ 74662 h 217441"/>
                  <a:gd name="connsiteX7" fmla="*/ 129 w 102453"/>
                  <a:gd name="connsiteY7" fmla="*/ 64089 h 217441"/>
                  <a:gd name="connsiteX8" fmla="*/ 10549 w 102453"/>
                  <a:gd name="connsiteY8" fmla="*/ 56469 h 217441"/>
                  <a:gd name="connsiteX9" fmla="*/ 37208 w 102453"/>
                  <a:gd name="connsiteY9" fmla="*/ 79519 h 217441"/>
                  <a:gd name="connsiteX10" fmla="*/ 37208 w 102453"/>
                  <a:gd name="connsiteY10" fmla="*/ 78948 h 217441"/>
                  <a:gd name="connsiteX11" fmla="*/ 35518 w 102453"/>
                  <a:gd name="connsiteY11" fmla="*/ 10463 h 217441"/>
                  <a:gd name="connsiteX12" fmla="*/ 43309 w 102453"/>
                  <a:gd name="connsiteY12" fmla="*/ 81 h 217441"/>
                  <a:gd name="connsiteX13" fmla="*/ 53541 w 102453"/>
                  <a:gd name="connsiteY13" fmla="*/ 7987 h 217441"/>
                  <a:gd name="connsiteX14" fmla="*/ 55231 w 102453"/>
                  <a:gd name="connsiteY14" fmla="*/ 81615 h 217441"/>
                  <a:gd name="connsiteX15" fmla="*/ 51664 w 102453"/>
                  <a:gd name="connsiteY15" fmla="*/ 100093 h 217441"/>
                  <a:gd name="connsiteX16" fmla="*/ 62177 w 102453"/>
                  <a:gd name="connsiteY16" fmla="*/ 111809 h 217441"/>
                  <a:gd name="connsiteX17" fmla="*/ 84988 w 102453"/>
                  <a:gd name="connsiteY17" fmla="*/ 139908 h 217441"/>
                  <a:gd name="connsiteX18" fmla="*/ 99819 w 102453"/>
                  <a:gd name="connsiteY18" fmla="*/ 200773 h 217441"/>
                  <a:gd name="connsiteX19" fmla="*/ 76258 w 102453"/>
                  <a:gd name="connsiteY19" fmla="*/ 217060 h 217441"/>
                  <a:gd name="connsiteX20" fmla="*/ 71470 w 102453"/>
                  <a:gd name="connsiteY20" fmla="*/ 217441 h 217441"/>
                  <a:gd name="connsiteX21" fmla="*/ 46689 w 102453"/>
                  <a:gd name="connsiteY21" fmla="*/ 121525 h 217441"/>
                  <a:gd name="connsiteX22" fmla="*/ 42934 w 102453"/>
                  <a:gd name="connsiteY22" fmla="*/ 148576 h 217441"/>
                  <a:gd name="connsiteX23" fmla="*/ 60581 w 102453"/>
                  <a:gd name="connsiteY23" fmla="*/ 193724 h 217441"/>
                  <a:gd name="connsiteX24" fmla="*/ 73629 w 102453"/>
                  <a:gd name="connsiteY24" fmla="*/ 198487 h 217441"/>
                  <a:gd name="connsiteX25" fmla="*/ 83298 w 102453"/>
                  <a:gd name="connsiteY25" fmla="*/ 192867 h 217441"/>
                  <a:gd name="connsiteX26" fmla="*/ 69781 w 102453"/>
                  <a:gd name="connsiteY26" fmla="*/ 149623 h 217441"/>
                  <a:gd name="connsiteX27" fmla="*/ 49036 w 102453"/>
                  <a:gd name="connsiteY27" fmla="*/ 124192 h 217441"/>
                  <a:gd name="connsiteX28" fmla="*/ 46689 w 102453"/>
                  <a:gd name="connsiteY28" fmla="*/ 121620 h 21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453" h="217441">
                    <a:moveTo>
                      <a:pt x="71658" y="217156"/>
                    </a:moveTo>
                    <a:cubicBezTo>
                      <a:pt x="63491" y="217156"/>
                      <a:pt x="55700" y="213917"/>
                      <a:pt x="48660" y="207726"/>
                    </a:cubicBezTo>
                    <a:cubicBezTo>
                      <a:pt x="32608" y="193438"/>
                      <a:pt x="24536" y="167054"/>
                      <a:pt x="24817" y="148385"/>
                    </a:cubicBezTo>
                    <a:cubicBezTo>
                      <a:pt x="25005" y="133431"/>
                      <a:pt x="28572" y="118858"/>
                      <a:pt x="31951" y="104761"/>
                    </a:cubicBezTo>
                    <a:cubicBezTo>
                      <a:pt x="31951" y="104570"/>
                      <a:pt x="31951" y="104380"/>
                      <a:pt x="32045" y="104284"/>
                    </a:cubicBezTo>
                    <a:cubicBezTo>
                      <a:pt x="30449" y="102094"/>
                      <a:pt x="28854" y="99617"/>
                      <a:pt x="27164" y="97141"/>
                    </a:cubicBezTo>
                    <a:cubicBezTo>
                      <a:pt x="22095" y="89616"/>
                      <a:pt x="12708" y="75519"/>
                      <a:pt x="7639" y="74662"/>
                    </a:cubicBezTo>
                    <a:cubicBezTo>
                      <a:pt x="2664" y="73804"/>
                      <a:pt x="-715" y="69042"/>
                      <a:pt x="129" y="64089"/>
                    </a:cubicBezTo>
                    <a:cubicBezTo>
                      <a:pt x="974" y="59041"/>
                      <a:pt x="5668" y="55612"/>
                      <a:pt x="10549" y="56469"/>
                    </a:cubicBezTo>
                    <a:cubicBezTo>
                      <a:pt x="21062" y="58183"/>
                      <a:pt x="29698" y="68566"/>
                      <a:pt x="37208" y="79519"/>
                    </a:cubicBezTo>
                    <a:cubicBezTo>
                      <a:pt x="37208" y="79329"/>
                      <a:pt x="37208" y="79138"/>
                      <a:pt x="37208" y="78948"/>
                    </a:cubicBezTo>
                    <a:cubicBezTo>
                      <a:pt x="40400" y="56564"/>
                      <a:pt x="38804" y="35419"/>
                      <a:pt x="35518" y="10463"/>
                    </a:cubicBezTo>
                    <a:cubicBezTo>
                      <a:pt x="34861" y="5415"/>
                      <a:pt x="38334" y="748"/>
                      <a:pt x="43309" y="81"/>
                    </a:cubicBezTo>
                    <a:cubicBezTo>
                      <a:pt x="48285" y="-586"/>
                      <a:pt x="52884" y="2938"/>
                      <a:pt x="53541" y="7987"/>
                    </a:cubicBezTo>
                    <a:cubicBezTo>
                      <a:pt x="57014" y="34466"/>
                      <a:pt x="58704" y="57136"/>
                      <a:pt x="55231" y="81615"/>
                    </a:cubicBezTo>
                    <a:cubicBezTo>
                      <a:pt x="54386" y="87806"/>
                      <a:pt x="53072" y="93997"/>
                      <a:pt x="51664" y="100093"/>
                    </a:cubicBezTo>
                    <a:cubicBezTo>
                      <a:pt x="55043" y="104094"/>
                      <a:pt x="58704" y="107999"/>
                      <a:pt x="62177" y="111809"/>
                    </a:cubicBezTo>
                    <a:cubicBezTo>
                      <a:pt x="70062" y="120382"/>
                      <a:pt x="78229" y="129240"/>
                      <a:pt x="84988" y="139908"/>
                    </a:cubicBezTo>
                    <a:cubicBezTo>
                      <a:pt x="94187" y="154386"/>
                      <a:pt x="108361" y="181532"/>
                      <a:pt x="99819" y="200773"/>
                    </a:cubicBezTo>
                    <a:cubicBezTo>
                      <a:pt x="97097" y="206964"/>
                      <a:pt x="90714" y="214870"/>
                      <a:pt x="76258" y="217060"/>
                    </a:cubicBezTo>
                    <a:cubicBezTo>
                      <a:pt x="74662" y="217346"/>
                      <a:pt x="73066" y="217441"/>
                      <a:pt x="71470" y="217441"/>
                    </a:cubicBezTo>
                    <a:close/>
                    <a:moveTo>
                      <a:pt x="46689" y="121525"/>
                    </a:moveTo>
                    <a:cubicBezTo>
                      <a:pt x="44624" y="130764"/>
                      <a:pt x="43122" y="139717"/>
                      <a:pt x="42934" y="148576"/>
                    </a:cubicBezTo>
                    <a:cubicBezTo>
                      <a:pt x="42652" y="164863"/>
                      <a:pt x="50444" y="184675"/>
                      <a:pt x="60581" y="193724"/>
                    </a:cubicBezTo>
                    <a:cubicBezTo>
                      <a:pt x="64899" y="197629"/>
                      <a:pt x="69217" y="199153"/>
                      <a:pt x="73629" y="198487"/>
                    </a:cubicBezTo>
                    <a:cubicBezTo>
                      <a:pt x="81327" y="197344"/>
                      <a:pt x="82829" y="194105"/>
                      <a:pt x="83298" y="192867"/>
                    </a:cubicBezTo>
                    <a:cubicBezTo>
                      <a:pt x="86771" y="185056"/>
                      <a:pt x="81514" y="168007"/>
                      <a:pt x="69781" y="149623"/>
                    </a:cubicBezTo>
                    <a:cubicBezTo>
                      <a:pt x="63867" y="140384"/>
                      <a:pt x="56639" y="132478"/>
                      <a:pt x="49036" y="124192"/>
                    </a:cubicBezTo>
                    <a:cubicBezTo>
                      <a:pt x="48285" y="123334"/>
                      <a:pt x="47440" y="122477"/>
                      <a:pt x="46689" y="121620"/>
                    </a:cubicBezTo>
                    <a:close/>
                  </a:path>
                </a:pathLst>
              </a:custGeom>
              <a:grpFill/>
              <a:ln w="9318" cap="flat">
                <a:noFill/>
                <a:prstDash val="solid"/>
                <a:miter/>
              </a:ln>
            </p:spPr>
            <p:txBody>
              <a:bodyPr rtlCol="0" anchor="ctr"/>
              <a:lstStyle/>
              <a:p>
                <a:endParaRPr lang="en-US" sz="900"/>
              </a:p>
            </p:txBody>
          </p:sp>
          <p:sp>
            <p:nvSpPr>
              <p:cNvPr id="452" name="Freeform 59">
                <a:extLst>
                  <a:ext uri="{FF2B5EF4-FFF2-40B4-BE49-F238E27FC236}">
                    <a16:creationId xmlns:a16="http://schemas.microsoft.com/office/drawing/2014/main" id="{877A2FFE-1E80-8349-97B9-7E5D597573F2}"/>
                  </a:ext>
                </a:extLst>
              </p:cNvPr>
              <p:cNvSpPr/>
              <p:nvPr/>
            </p:nvSpPr>
            <p:spPr>
              <a:xfrm>
                <a:off x="2024985" y="2262747"/>
                <a:ext cx="93436" cy="208267"/>
              </a:xfrm>
              <a:custGeom>
                <a:avLst/>
                <a:gdLst>
                  <a:gd name="connsiteX0" fmla="*/ 67075 w 93436"/>
                  <a:gd name="connsiteY0" fmla="*/ 208267 h 208267"/>
                  <a:gd name="connsiteX1" fmla="*/ 46987 w 93436"/>
                  <a:gd name="connsiteY1" fmla="*/ 199980 h 208267"/>
                  <a:gd name="connsiteX2" fmla="*/ 24740 w 93436"/>
                  <a:gd name="connsiteY2" fmla="*/ 144164 h 208267"/>
                  <a:gd name="connsiteX3" fmla="*/ 31780 w 93436"/>
                  <a:gd name="connsiteY3" fmla="*/ 101492 h 208267"/>
                  <a:gd name="connsiteX4" fmla="*/ 32437 w 93436"/>
                  <a:gd name="connsiteY4" fmla="*/ 98920 h 208267"/>
                  <a:gd name="connsiteX5" fmla="*/ 26430 w 93436"/>
                  <a:gd name="connsiteY5" fmla="*/ 90157 h 208267"/>
                  <a:gd name="connsiteX6" fmla="*/ 3807 w 93436"/>
                  <a:gd name="connsiteY6" fmla="*/ 65678 h 208267"/>
                  <a:gd name="connsiteX7" fmla="*/ 52 w 93436"/>
                  <a:gd name="connsiteY7" fmla="*/ 60344 h 208267"/>
                  <a:gd name="connsiteX8" fmla="*/ 5309 w 93436"/>
                  <a:gd name="connsiteY8" fmla="*/ 56534 h 208267"/>
                  <a:gd name="connsiteX9" fmla="*/ 33939 w 93436"/>
                  <a:gd name="connsiteY9" fmla="*/ 84918 h 208267"/>
                  <a:gd name="connsiteX10" fmla="*/ 35159 w 93436"/>
                  <a:gd name="connsiteY10" fmla="*/ 86728 h 208267"/>
                  <a:gd name="connsiteX11" fmla="*/ 37318 w 93436"/>
                  <a:gd name="connsiteY11" fmla="*/ 75012 h 208267"/>
                  <a:gd name="connsiteX12" fmla="*/ 35629 w 93436"/>
                  <a:gd name="connsiteY12" fmla="*/ 5194 h 208267"/>
                  <a:gd name="connsiteX13" fmla="*/ 39477 w 93436"/>
                  <a:gd name="connsiteY13" fmla="*/ 51 h 208267"/>
                  <a:gd name="connsiteX14" fmla="*/ 44546 w 93436"/>
                  <a:gd name="connsiteY14" fmla="*/ 4051 h 208267"/>
                  <a:gd name="connsiteX15" fmla="*/ 46236 w 93436"/>
                  <a:gd name="connsiteY15" fmla="*/ 76346 h 208267"/>
                  <a:gd name="connsiteX16" fmla="*/ 42200 w 93436"/>
                  <a:gd name="connsiteY16" fmla="*/ 96634 h 208267"/>
                  <a:gd name="connsiteX17" fmla="*/ 54403 w 93436"/>
                  <a:gd name="connsiteY17" fmla="*/ 110350 h 208267"/>
                  <a:gd name="connsiteX18" fmla="*/ 76744 w 93436"/>
                  <a:gd name="connsiteY18" fmla="*/ 137782 h 208267"/>
                  <a:gd name="connsiteX19" fmla="*/ 91200 w 93436"/>
                  <a:gd name="connsiteY19" fmla="*/ 194265 h 208267"/>
                  <a:gd name="connsiteX20" fmla="*/ 71111 w 93436"/>
                  <a:gd name="connsiteY20" fmla="*/ 207886 h 208267"/>
                  <a:gd name="connsiteX21" fmla="*/ 67075 w 93436"/>
                  <a:gd name="connsiteY21" fmla="*/ 208172 h 208267"/>
                  <a:gd name="connsiteX22" fmla="*/ 39665 w 93436"/>
                  <a:gd name="connsiteY22" fmla="*/ 107778 h 208267"/>
                  <a:gd name="connsiteX23" fmla="*/ 33845 w 93436"/>
                  <a:gd name="connsiteY23" fmla="*/ 144354 h 208267"/>
                  <a:gd name="connsiteX24" fmla="*/ 52995 w 93436"/>
                  <a:gd name="connsiteY24" fmla="*/ 193027 h 208267"/>
                  <a:gd name="connsiteX25" fmla="*/ 69797 w 93436"/>
                  <a:gd name="connsiteY25" fmla="*/ 198837 h 208267"/>
                  <a:gd name="connsiteX26" fmla="*/ 82939 w 93436"/>
                  <a:gd name="connsiteY26" fmla="*/ 190455 h 208267"/>
                  <a:gd name="connsiteX27" fmla="*/ 69140 w 93436"/>
                  <a:gd name="connsiteY27" fmla="*/ 142830 h 208267"/>
                  <a:gd name="connsiteX28" fmla="*/ 47832 w 93436"/>
                  <a:gd name="connsiteY28" fmla="*/ 116732 h 208267"/>
                  <a:gd name="connsiteX29" fmla="*/ 39665 w 93436"/>
                  <a:gd name="connsiteY29" fmla="*/ 10777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436" h="208267">
                    <a:moveTo>
                      <a:pt x="67075" y="208267"/>
                    </a:moveTo>
                    <a:cubicBezTo>
                      <a:pt x="60035" y="208267"/>
                      <a:pt x="53182" y="205410"/>
                      <a:pt x="46987" y="199980"/>
                    </a:cubicBezTo>
                    <a:cubicBezTo>
                      <a:pt x="32156" y="186836"/>
                      <a:pt x="24458" y="161404"/>
                      <a:pt x="24740" y="144164"/>
                    </a:cubicBezTo>
                    <a:cubicBezTo>
                      <a:pt x="24928" y="129686"/>
                      <a:pt x="28401" y="115398"/>
                      <a:pt x="31780" y="101492"/>
                    </a:cubicBezTo>
                    <a:cubicBezTo>
                      <a:pt x="31968" y="100635"/>
                      <a:pt x="32156" y="99777"/>
                      <a:pt x="32437" y="98920"/>
                    </a:cubicBezTo>
                    <a:cubicBezTo>
                      <a:pt x="30560" y="96253"/>
                      <a:pt x="28495" y="93300"/>
                      <a:pt x="26430" y="90157"/>
                    </a:cubicBezTo>
                    <a:cubicBezTo>
                      <a:pt x="19859" y="80346"/>
                      <a:pt x="10941" y="66821"/>
                      <a:pt x="3807" y="65678"/>
                    </a:cubicBezTo>
                    <a:cubicBezTo>
                      <a:pt x="1366" y="65297"/>
                      <a:pt x="-323" y="62916"/>
                      <a:pt x="52" y="60344"/>
                    </a:cubicBezTo>
                    <a:cubicBezTo>
                      <a:pt x="428" y="57867"/>
                      <a:pt x="2868" y="56058"/>
                      <a:pt x="5309" y="56534"/>
                    </a:cubicBezTo>
                    <a:cubicBezTo>
                      <a:pt x="16198" y="58344"/>
                      <a:pt x="25679" y="72441"/>
                      <a:pt x="33939" y="84918"/>
                    </a:cubicBezTo>
                    <a:cubicBezTo>
                      <a:pt x="34315" y="85585"/>
                      <a:pt x="34784" y="86157"/>
                      <a:pt x="35159" y="86728"/>
                    </a:cubicBezTo>
                    <a:cubicBezTo>
                      <a:pt x="36004" y="82823"/>
                      <a:pt x="36755" y="78918"/>
                      <a:pt x="37318" y="75012"/>
                    </a:cubicBezTo>
                    <a:cubicBezTo>
                      <a:pt x="40604" y="52152"/>
                      <a:pt x="39008" y="30531"/>
                      <a:pt x="35629" y="5194"/>
                    </a:cubicBezTo>
                    <a:cubicBezTo>
                      <a:pt x="35253" y="2622"/>
                      <a:pt x="37037" y="336"/>
                      <a:pt x="39477" y="51"/>
                    </a:cubicBezTo>
                    <a:cubicBezTo>
                      <a:pt x="42012" y="-330"/>
                      <a:pt x="44265" y="1479"/>
                      <a:pt x="44546" y="4051"/>
                    </a:cubicBezTo>
                    <a:cubicBezTo>
                      <a:pt x="48020" y="30150"/>
                      <a:pt x="49615" y="52438"/>
                      <a:pt x="46236" y="76346"/>
                    </a:cubicBezTo>
                    <a:cubicBezTo>
                      <a:pt x="45297" y="83109"/>
                      <a:pt x="43795" y="89967"/>
                      <a:pt x="42200" y="96634"/>
                    </a:cubicBezTo>
                    <a:cubicBezTo>
                      <a:pt x="46142" y="101301"/>
                      <a:pt x="50272" y="105873"/>
                      <a:pt x="54403" y="110350"/>
                    </a:cubicBezTo>
                    <a:cubicBezTo>
                      <a:pt x="62194" y="118732"/>
                      <a:pt x="70173" y="127400"/>
                      <a:pt x="76744" y="137782"/>
                    </a:cubicBezTo>
                    <a:cubicBezTo>
                      <a:pt x="83784" y="148831"/>
                      <a:pt x="99178" y="176358"/>
                      <a:pt x="91200" y="194265"/>
                    </a:cubicBezTo>
                    <a:cubicBezTo>
                      <a:pt x="87820" y="201790"/>
                      <a:pt x="81062" y="206362"/>
                      <a:pt x="71111" y="207886"/>
                    </a:cubicBezTo>
                    <a:cubicBezTo>
                      <a:pt x="69703" y="208077"/>
                      <a:pt x="68389" y="208172"/>
                      <a:pt x="67075" y="208172"/>
                    </a:cubicBezTo>
                    <a:close/>
                    <a:moveTo>
                      <a:pt x="39665" y="107778"/>
                    </a:moveTo>
                    <a:cubicBezTo>
                      <a:pt x="36755" y="119875"/>
                      <a:pt x="34033" y="132258"/>
                      <a:pt x="33845" y="144354"/>
                    </a:cubicBezTo>
                    <a:cubicBezTo>
                      <a:pt x="33564" y="161880"/>
                      <a:pt x="42012" y="183216"/>
                      <a:pt x="52995" y="193027"/>
                    </a:cubicBezTo>
                    <a:cubicBezTo>
                      <a:pt x="58345" y="197790"/>
                      <a:pt x="64071" y="199695"/>
                      <a:pt x="69797" y="198837"/>
                    </a:cubicBezTo>
                    <a:cubicBezTo>
                      <a:pt x="76650" y="197790"/>
                      <a:pt x="80968" y="195027"/>
                      <a:pt x="82939" y="190455"/>
                    </a:cubicBezTo>
                    <a:cubicBezTo>
                      <a:pt x="87069" y="181121"/>
                      <a:pt x="81813" y="162833"/>
                      <a:pt x="69140" y="142830"/>
                    </a:cubicBezTo>
                    <a:cubicBezTo>
                      <a:pt x="63039" y="133210"/>
                      <a:pt x="55623" y="125209"/>
                      <a:pt x="47832" y="116732"/>
                    </a:cubicBezTo>
                    <a:cubicBezTo>
                      <a:pt x="45110" y="113779"/>
                      <a:pt x="42387" y="110826"/>
                      <a:pt x="39665" y="107778"/>
                    </a:cubicBezTo>
                    <a:close/>
                  </a:path>
                </a:pathLst>
              </a:custGeom>
              <a:grpFill/>
              <a:ln w="9318" cap="flat">
                <a:noFill/>
                <a:prstDash val="solid"/>
                <a:miter/>
              </a:ln>
            </p:spPr>
            <p:txBody>
              <a:bodyPr rtlCol="0" anchor="ctr"/>
              <a:lstStyle/>
              <a:p>
                <a:endParaRPr lang="en-US" sz="900"/>
              </a:p>
            </p:txBody>
          </p:sp>
          <p:sp>
            <p:nvSpPr>
              <p:cNvPr id="453" name="Freeform 60">
                <a:extLst>
                  <a:ext uri="{FF2B5EF4-FFF2-40B4-BE49-F238E27FC236}">
                    <a16:creationId xmlns:a16="http://schemas.microsoft.com/office/drawing/2014/main" id="{BDC78731-3929-7434-0FB9-B903C37E8EBB}"/>
                  </a:ext>
                </a:extLst>
              </p:cNvPr>
              <p:cNvSpPr/>
              <p:nvPr/>
            </p:nvSpPr>
            <p:spPr>
              <a:xfrm>
                <a:off x="2023871" y="2264568"/>
                <a:ext cx="91244" cy="205969"/>
              </a:xfrm>
              <a:custGeom>
                <a:avLst/>
                <a:gdLst>
                  <a:gd name="connsiteX0" fmla="*/ 65937 w 91244"/>
                  <a:gd name="connsiteY0" fmla="*/ 205969 h 205969"/>
                  <a:gd name="connsiteX1" fmla="*/ 46600 w 91244"/>
                  <a:gd name="connsiteY1" fmla="*/ 197968 h 205969"/>
                  <a:gd name="connsiteX2" fmla="*/ 24634 w 91244"/>
                  <a:gd name="connsiteY2" fmla="*/ 143009 h 205969"/>
                  <a:gd name="connsiteX3" fmla="*/ 31674 w 91244"/>
                  <a:gd name="connsiteY3" fmla="*/ 100718 h 205969"/>
                  <a:gd name="connsiteX4" fmla="*/ 32425 w 91244"/>
                  <a:gd name="connsiteY4" fmla="*/ 97479 h 205969"/>
                  <a:gd name="connsiteX5" fmla="*/ 26230 w 91244"/>
                  <a:gd name="connsiteY5" fmla="*/ 88335 h 205969"/>
                  <a:gd name="connsiteX6" fmla="*/ 2856 w 91244"/>
                  <a:gd name="connsiteY6" fmla="*/ 63380 h 205969"/>
                  <a:gd name="connsiteX7" fmla="*/ 40 w 91244"/>
                  <a:gd name="connsiteY7" fmla="*/ 59379 h 205969"/>
                  <a:gd name="connsiteX8" fmla="*/ 3983 w 91244"/>
                  <a:gd name="connsiteY8" fmla="*/ 56522 h 205969"/>
                  <a:gd name="connsiteX9" fmla="*/ 31956 w 91244"/>
                  <a:gd name="connsiteY9" fmla="*/ 84430 h 205969"/>
                  <a:gd name="connsiteX10" fmla="*/ 34678 w 91244"/>
                  <a:gd name="connsiteY10" fmla="*/ 88431 h 205969"/>
                  <a:gd name="connsiteX11" fmla="*/ 37400 w 91244"/>
                  <a:gd name="connsiteY11" fmla="*/ 74048 h 205969"/>
                  <a:gd name="connsiteX12" fmla="*/ 35711 w 91244"/>
                  <a:gd name="connsiteY12" fmla="*/ 3944 h 205969"/>
                  <a:gd name="connsiteX13" fmla="*/ 38621 w 91244"/>
                  <a:gd name="connsiteY13" fmla="*/ 39 h 205969"/>
                  <a:gd name="connsiteX14" fmla="*/ 42469 w 91244"/>
                  <a:gd name="connsiteY14" fmla="*/ 2991 h 205969"/>
                  <a:gd name="connsiteX15" fmla="*/ 44159 w 91244"/>
                  <a:gd name="connsiteY15" fmla="*/ 75000 h 205969"/>
                  <a:gd name="connsiteX16" fmla="*/ 40029 w 91244"/>
                  <a:gd name="connsiteY16" fmla="*/ 95765 h 205969"/>
                  <a:gd name="connsiteX17" fmla="*/ 40029 w 91244"/>
                  <a:gd name="connsiteY17" fmla="*/ 95765 h 205969"/>
                  <a:gd name="connsiteX18" fmla="*/ 52607 w 91244"/>
                  <a:gd name="connsiteY18" fmla="*/ 109862 h 205969"/>
                  <a:gd name="connsiteX19" fmla="*/ 74760 w 91244"/>
                  <a:gd name="connsiteY19" fmla="*/ 137008 h 205969"/>
                  <a:gd name="connsiteX20" fmla="*/ 89123 w 91244"/>
                  <a:gd name="connsiteY20" fmla="*/ 192348 h 205969"/>
                  <a:gd name="connsiteX21" fmla="*/ 69879 w 91244"/>
                  <a:gd name="connsiteY21" fmla="*/ 205398 h 205969"/>
                  <a:gd name="connsiteX22" fmla="*/ 66031 w 91244"/>
                  <a:gd name="connsiteY22" fmla="*/ 205683 h 205969"/>
                  <a:gd name="connsiteX23" fmla="*/ 37870 w 91244"/>
                  <a:gd name="connsiteY23" fmla="*/ 104147 h 205969"/>
                  <a:gd name="connsiteX24" fmla="*/ 31487 w 91244"/>
                  <a:gd name="connsiteY24" fmla="*/ 143104 h 205969"/>
                  <a:gd name="connsiteX25" fmla="*/ 51105 w 91244"/>
                  <a:gd name="connsiteY25" fmla="*/ 192729 h 205969"/>
                  <a:gd name="connsiteX26" fmla="*/ 68753 w 91244"/>
                  <a:gd name="connsiteY26" fmla="*/ 198825 h 205969"/>
                  <a:gd name="connsiteX27" fmla="*/ 82739 w 91244"/>
                  <a:gd name="connsiteY27" fmla="*/ 189777 h 205969"/>
                  <a:gd name="connsiteX28" fmla="*/ 68847 w 91244"/>
                  <a:gd name="connsiteY28" fmla="*/ 141009 h 205969"/>
                  <a:gd name="connsiteX29" fmla="*/ 47444 w 91244"/>
                  <a:gd name="connsiteY29" fmla="*/ 114815 h 205969"/>
                  <a:gd name="connsiteX30" fmla="*/ 37776 w 91244"/>
                  <a:gd name="connsiteY30" fmla="*/ 104147 h 2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244" h="205969">
                    <a:moveTo>
                      <a:pt x="65937" y="205969"/>
                    </a:moveTo>
                    <a:cubicBezTo>
                      <a:pt x="59178" y="205969"/>
                      <a:pt x="52607" y="203207"/>
                      <a:pt x="46600" y="197968"/>
                    </a:cubicBezTo>
                    <a:cubicBezTo>
                      <a:pt x="31956" y="185014"/>
                      <a:pt x="24353" y="160059"/>
                      <a:pt x="24634" y="143009"/>
                    </a:cubicBezTo>
                    <a:cubicBezTo>
                      <a:pt x="24822" y="128721"/>
                      <a:pt x="28295" y="114529"/>
                      <a:pt x="31674" y="100718"/>
                    </a:cubicBezTo>
                    <a:cubicBezTo>
                      <a:pt x="31956" y="99670"/>
                      <a:pt x="32238" y="98527"/>
                      <a:pt x="32425" y="97479"/>
                    </a:cubicBezTo>
                    <a:cubicBezTo>
                      <a:pt x="30454" y="94812"/>
                      <a:pt x="28389" y="91669"/>
                      <a:pt x="26230" y="88335"/>
                    </a:cubicBezTo>
                    <a:cubicBezTo>
                      <a:pt x="19190" y="77763"/>
                      <a:pt x="10366" y="64618"/>
                      <a:pt x="2856" y="63380"/>
                    </a:cubicBezTo>
                    <a:cubicBezTo>
                      <a:pt x="979" y="63094"/>
                      <a:pt x="-241" y="61284"/>
                      <a:pt x="40" y="59379"/>
                    </a:cubicBezTo>
                    <a:cubicBezTo>
                      <a:pt x="322" y="57474"/>
                      <a:pt x="2105" y="56236"/>
                      <a:pt x="3983" y="56522"/>
                    </a:cubicBezTo>
                    <a:cubicBezTo>
                      <a:pt x="14402" y="58236"/>
                      <a:pt x="23695" y="72143"/>
                      <a:pt x="31956" y="84430"/>
                    </a:cubicBezTo>
                    <a:cubicBezTo>
                      <a:pt x="32895" y="85764"/>
                      <a:pt x="33740" y="87097"/>
                      <a:pt x="34678" y="88431"/>
                    </a:cubicBezTo>
                    <a:cubicBezTo>
                      <a:pt x="35711" y="83573"/>
                      <a:pt x="36743" y="78715"/>
                      <a:pt x="37400" y="74048"/>
                    </a:cubicBezTo>
                    <a:cubicBezTo>
                      <a:pt x="40686" y="50997"/>
                      <a:pt x="39090" y="29376"/>
                      <a:pt x="35711" y="3944"/>
                    </a:cubicBezTo>
                    <a:cubicBezTo>
                      <a:pt x="35429" y="2039"/>
                      <a:pt x="36743" y="324"/>
                      <a:pt x="38621" y="39"/>
                    </a:cubicBezTo>
                    <a:cubicBezTo>
                      <a:pt x="40498" y="-247"/>
                      <a:pt x="42188" y="1086"/>
                      <a:pt x="42469" y="2991"/>
                    </a:cubicBezTo>
                    <a:cubicBezTo>
                      <a:pt x="45943" y="28995"/>
                      <a:pt x="47538" y="51188"/>
                      <a:pt x="44159" y="75000"/>
                    </a:cubicBezTo>
                    <a:cubicBezTo>
                      <a:pt x="43220" y="81858"/>
                      <a:pt x="41625" y="88907"/>
                      <a:pt x="40029" y="95765"/>
                    </a:cubicBezTo>
                    <a:cubicBezTo>
                      <a:pt x="40029" y="95765"/>
                      <a:pt x="40029" y="95765"/>
                      <a:pt x="40029" y="95765"/>
                    </a:cubicBezTo>
                    <a:cubicBezTo>
                      <a:pt x="44065" y="100623"/>
                      <a:pt x="48383" y="105385"/>
                      <a:pt x="52607" y="109862"/>
                    </a:cubicBezTo>
                    <a:cubicBezTo>
                      <a:pt x="60305" y="118244"/>
                      <a:pt x="68283" y="126816"/>
                      <a:pt x="74760" y="137008"/>
                    </a:cubicBezTo>
                    <a:cubicBezTo>
                      <a:pt x="81613" y="147867"/>
                      <a:pt x="96820" y="175013"/>
                      <a:pt x="89123" y="192348"/>
                    </a:cubicBezTo>
                    <a:cubicBezTo>
                      <a:pt x="85931" y="199492"/>
                      <a:pt x="79454" y="203874"/>
                      <a:pt x="69879" y="205398"/>
                    </a:cubicBezTo>
                    <a:cubicBezTo>
                      <a:pt x="68565" y="205588"/>
                      <a:pt x="67345" y="205683"/>
                      <a:pt x="66031" y="205683"/>
                    </a:cubicBezTo>
                    <a:close/>
                    <a:moveTo>
                      <a:pt x="37870" y="104147"/>
                    </a:moveTo>
                    <a:cubicBezTo>
                      <a:pt x="34772" y="117006"/>
                      <a:pt x="31674" y="130245"/>
                      <a:pt x="31487" y="143104"/>
                    </a:cubicBezTo>
                    <a:cubicBezTo>
                      <a:pt x="31205" y="161202"/>
                      <a:pt x="39653" y="182538"/>
                      <a:pt x="51105" y="192729"/>
                    </a:cubicBezTo>
                    <a:cubicBezTo>
                      <a:pt x="56738" y="197682"/>
                      <a:pt x="62651" y="199683"/>
                      <a:pt x="68753" y="198825"/>
                    </a:cubicBezTo>
                    <a:cubicBezTo>
                      <a:pt x="75981" y="197682"/>
                      <a:pt x="80580" y="194730"/>
                      <a:pt x="82739" y="189777"/>
                    </a:cubicBezTo>
                    <a:cubicBezTo>
                      <a:pt x="87151" y="179871"/>
                      <a:pt x="81988" y="161678"/>
                      <a:pt x="68847" y="141009"/>
                    </a:cubicBezTo>
                    <a:cubicBezTo>
                      <a:pt x="62745" y="131293"/>
                      <a:pt x="55329" y="123292"/>
                      <a:pt x="47444" y="114815"/>
                    </a:cubicBezTo>
                    <a:cubicBezTo>
                      <a:pt x="44253" y="111386"/>
                      <a:pt x="40967" y="107766"/>
                      <a:pt x="37776" y="104147"/>
                    </a:cubicBezTo>
                    <a:close/>
                  </a:path>
                </a:pathLst>
              </a:custGeom>
              <a:grpFill/>
              <a:ln w="9318" cap="flat">
                <a:noFill/>
                <a:prstDash val="solid"/>
                <a:miter/>
              </a:ln>
            </p:spPr>
            <p:txBody>
              <a:bodyPr rtlCol="0" anchor="ctr"/>
              <a:lstStyle/>
              <a:p>
                <a:endParaRPr lang="en-US" sz="900"/>
              </a:p>
            </p:txBody>
          </p:sp>
        </p:grpSp>
        <p:grpSp>
          <p:nvGrpSpPr>
            <p:cNvPr id="432" name="Graphic 3409">
              <a:extLst>
                <a:ext uri="{FF2B5EF4-FFF2-40B4-BE49-F238E27FC236}">
                  <a16:creationId xmlns:a16="http://schemas.microsoft.com/office/drawing/2014/main" id="{6EF55EED-DAED-0D7A-B7E4-29010A3ACD9F}"/>
                </a:ext>
              </a:extLst>
            </p:cNvPr>
            <p:cNvGrpSpPr/>
            <p:nvPr/>
          </p:nvGrpSpPr>
          <p:grpSpPr>
            <a:xfrm>
              <a:off x="2006259" y="2174477"/>
              <a:ext cx="198514" cy="122514"/>
              <a:chOff x="2006259" y="2174477"/>
              <a:chExt cx="198514" cy="122514"/>
            </a:xfrm>
            <a:grpFill/>
          </p:grpSpPr>
          <p:sp>
            <p:nvSpPr>
              <p:cNvPr id="448" name="Freeform 55">
                <a:extLst>
                  <a:ext uri="{FF2B5EF4-FFF2-40B4-BE49-F238E27FC236}">
                    <a16:creationId xmlns:a16="http://schemas.microsoft.com/office/drawing/2014/main" id="{D270A07C-D50B-0EDB-0CF3-1ED2FAEA39A6}"/>
                  </a:ext>
                </a:extLst>
              </p:cNvPr>
              <p:cNvSpPr/>
              <p:nvPr/>
            </p:nvSpPr>
            <p:spPr>
              <a:xfrm>
                <a:off x="2006259" y="2174477"/>
                <a:ext cx="198514" cy="122514"/>
              </a:xfrm>
              <a:custGeom>
                <a:avLst/>
                <a:gdLst>
                  <a:gd name="connsiteX0" fmla="*/ 157987 w 198514"/>
                  <a:gd name="connsiteY0" fmla="*/ 122419 h 122514"/>
                  <a:gd name="connsiteX1" fmla="*/ 109551 w 198514"/>
                  <a:gd name="connsiteY1" fmla="*/ 106322 h 122514"/>
                  <a:gd name="connsiteX2" fmla="*/ 78574 w 198514"/>
                  <a:gd name="connsiteY2" fmla="*/ 75080 h 122514"/>
                  <a:gd name="connsiteX3" fmla="*/ 78198 w 198514"/>
                  <a:gd name="connsiteY3" fmla="*/ 74699 h 122514"/>
                  <a:gd name="connsiteX4" fmla="*/ 69656 w 198514"/>
                  <a:gd name="connsiteY4" fmla="*/ 74604 h 122514"/>
                  <a:gd name="connsiteX5" fmla="*/ 40275 w 198514"/>
                  <a:gd name="connsiteY5" fmla="*/ 77747 h 122514"/>
                  <a:gd name="connsiteX6" fmla="*/ 27415 w 198514"/>
                  <a:gd name="connsiteY6" fmla="*/ 77842 h 122514"/>
                  <a:gd name="connsiteX7" fmla="*/ 27321 w 198514"/>
                  <a:gd name="connsiteY7" fmla="*/ 64793 h 122514"/>
                  <a:gd name="connsiteX8" fmla="*/ 61302 w 198514"/>
                  <a:gd name="connsiteY8" fmla="*/ 56030 h 122514"/>
                  <a:gd name="connsiteX9" fmla="*/ 60926 w 198514"/>
                  <a:gd name="connsiteY9" fmla="*/ 55649 h 122514"/>
                  <a:gd name="connsiteX10" fmla="*/ 4886 w 198514"/>
                  <a:gd name="connsiteY10" fmla="*/ 17454 h 122514"/>
                  <a:gd name="connsiteX11" fmla="*/ 1037 w 198514"/>
                  <a:gd name="connsiteY11" fmla="*/ 4976 h 122514"/>
                  <a:gd name="connsiteX12" fmla="*/ 13334 w 198514"/>
                  <a:gd name="connsiteY12" fmla="*/ 1071 h 122514"/>
                  <a:gd name="connsiteX13" fmla="*/ 73505 w 198514"/>
                  <a:gd name="connsiteY13" fmla="*/ 42314 h 122514"/>
                  <a:gd name="connsiteX14" fmla="*/ 86271 w 198514"/>
                  <a:gd name="connsiteY14" fmla="*/ 55935 h 122514"/>
                  <a:gd name="connsiteX15" fmla="*/ 101759 w 198514"/>
                  <a:gd name="connsiteY15" fmla="*/ 54030 h 122514"/>
                  <a:gd name="connsiteX16" fmla="*/ 137524 w 198514"/>
                  <a:gd name="connsiteY16" fmla="*/ 51363 h 122514"/>
                  <a:gd name="connsiteX17" fmla="*/ 194972 w 198514"/>
                  <a:gd name="connsiteY17" fmla="*/ 74318 h 122514"/>
                  <a:gd name="connsiteX18" fmla="*/ 194503 w 198514"/>
                  <a:gd name="connsiteY18" fmla="*/ 103274 h 122514"/>
                  <a:gd name="connsiteX19" fmla="*/ 171129 w 198514"/>
                  <a:gd name="connsiteY19" fmla="*/ 120991 h 122514"/>
                  <a:gd name="connsiteX20" fmla="*/ 158081 w 198514"/>
                  <a:gd name="connsiteY20" fmla="*/ 122515 h 122514"/>
                  <a:gd name="connsiteX21" fmla="*/ 100727 w 198514"/>
                  <a:gd name="connsiteY21" fmla="*/ 72699 h 122514"/>
                  <a:gd name="connsiteX22" fmla="*/ 120346 w 198514"/>
                  <a:gd name="connsiteY22" fmla="*/ 91463 h 122514"/>
                  <a:gd name="connsiteX23" fmla="*/ 166811 w 198514"/>
                  <a:gd name="connsiteY23" fmla="*/ 102988 h 122514"/>
                  <a:gd name="connsiteX24" fmla="*/ 178169 w 198514"/>
                  <a:gd name="connsiteY24" fmla="*/ 94892 h 122514"/>
                  <a:gd name="connsiteX25" fmla="*/ 179202 w 198514"/>
                  <a:gd name="connsiteY25" fmla="*/ 83557 h 122514"/>
                  <a:gd name="connsiteX26" fmla="*/ 136585 w 198514"/>
                  <a:gd name="connsiteY26" fmla="*/ 69746 h 122514"/>
                  <a:gd name="connsiteX27" fmla="*/ 104106 w 198514"/>
                  <a:gd name="connsiteY27" fmla="*/ 72223 h 122514"/>
                  <a:gd name="connsiteX28" fmla="*/ 100633 w 198514"/>
                  <a:gd name="connsiteY28" fmla="*/ 72699 h 1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14">
                    <a:moveTo>
                      <a:pt x="157987" y="122419"/>
                    </a:moveTo>
                    <a:cubicBezTo>
                      <a:pt x="140340" y="122419"/>
                      <a:pt x="121378" y="115180"/>
                      <a:pt x="109551" y="106322"/>
                    </a:cubicBezTo>
                    <a:cubicBezTo>
                      <a:pt x="97629" y="97464"/>
                      <a:pt x="87961" y="86129"/>
                      <a:pt x="78574" y="75080"/>
                    </a:cubicBezTo>
                    <a:cubicBezTo>
                      <a:pt x="78480" y="74985"/>
                      <a:pt x="78386" y="74794"/>
                      <a:pt x="78198" y="74699"/>
                    </a:cubicBezTo>
                    <a:cubicBezTo>
                      <a:pt x="75570" y="74890"/>
                      <a:pt x="72660" y="74699"/>
                      <a:pt x="69656" y="74604"/>
                    </a:cubicBezTo>
                    <a:cubicBezTo>
                      <a:pt x="60645" y="74413"/>
                      <a:pt x="43936" y="74032"/>
                      <a:pt x="40275" y="77747"/>
                    </a:cubicBezTo>
                    <a:cubicBezTo>
                      <a:pt x="36708" y="81367"/>
                      <a:pt x="30982" y="81462"/>
                      <a:pt x="27415" y="77842"/>
                    </a:cubicBezTo>
                    <a:cubicBezTo>
                      <a:pt x="23848" y="74223"/>
                      <a:pt x="23754" y="68413"/>
                      <a:pt x="27321" y="64793"/>
                    </a:cubicBezTo>
                    <a:cubicBezTo>
                      <a:pt x="34830" y="57078"/>
                      <a:pt x="47784" y="56030"/>
                      <a:pt x="61302" y="56030"/>
                    </a:cubicBezTo>
                    <a:cubicBezTo>
                      <a:pt x="61114" y="55935"/>
                      <a:pt x="61020" y="55744"/>
                      <a:pt x="60926" y="55649"/>
                    </a:cubicBezTo>
                    <a:cubicBezTo>
                      <a:pt x="44781" y="40028"/>
                      <a:pt x="26852" y="29074"/>
                      <a:pt x="4886" y="17454"/>
                    </a:cubicBezTo>
                    <a:cubicBezTo>
                      <a:pt x="474" y="15073"/>
                      <a:pt x="-1309" y="9548"/>
                      <a:pt x="1037" y="4976"/>
                    </a:cubicBezTo>
                    <a:cubicBezTo>
                      <a:pt x="3384" y="404"/>
                      <a:pt x="8922" y="-1310"/>
                      <a:pt x="13334" y="1071"/>
                    </a:cubicBezTo>
                    <a:cubicBezTo>
                      <a:pt x="36614" y="13453"/>
                      <a:pt x="55763" y="25169"/>
                      <a:pt x="73505" y="42314"/>
                    </a:cubicBezTo>
                    <a:cubicBezTo>
                      <a:pt x="77917" y="46600"/>
                      <a:pt x="82141" y="51268"/>
                      <a:pt x="86271" y="55935"/>
                    </a:cubicBezTo>
                    <a:cubicBezTo>
                      <a:pt x="91434" y="55459"/>
                      <a:pt x="96691" y="54697"/>
                      <a:pt x="101759" y="54030"/>
                    </a:cubicBezTo>
                    <a:cubicBezTo>
                      <a:pt x="113212" y="52411"/>
                      <a:pt x="124945" y="50791"/>
                      <a:pt x="137524" y="51363"/>
                    </a:cubicBezTo>
                    <a:cubicBezTo>
                      <a:pt x="154514" y="52125"/>
                      <a:pt x="184459" y="56125"/>
                      <a:pt x="194972" y="74318"/>
                    </a:cubicBezTo>
                    <a:cubicBezTo>
                      <a:pt x="198351" y="80224"/>
                      <a:pt x="201074" y="90034"/>
                      <a:pt x="194503" y="103274"/>
                    </a:cubicBezTo>
                    <a:cubicBezTo>
                      <a:pt x="190091" y="112228"/>
                      <a:pt x="181924" y="118419"/>
                      <a:pt x="171129" y="120991"/>
                    </a:cubicBezTo>
                    <a:cubicBezTo>
                      <a:pt x="166905" y="122038"/>
                      <a:pt x="162587" y="122515"/>
                      <a:pt x="158081" y="122515"/>
                    </a:cubicBezTo>
                    <a:close/>
                    <a:moveTo>
                      <a:pt x="100727" y="72699"/>
                    </a:moveTo>
                    <a:cubicBezTo>
                      <a:pt x="106922" y="79747"/>
                      <a:pt x="113212" y="86224"/>
                      <a:pt x="120346" y="91463"/>
                    </a:cubicBezTo>
                    <a:cubicBezTo>
                      <a:pt x="133300" y="101083"/>
                      <a:pt x="153669" y="106227"/>
                      <a:pt x="166811" y="102988"/>
                    </a:cubicBezTo>
                    <a:cubicBezTo>
                      <a:pt x="172443" y="101655"/>
                      <a:pt x="176198" y="98988"/>
                      <a:pt x="178169" y="94892"/>
                    </a:cubicBezTo>
                    <a:cubicBezTo>
                      <a:pt x="181642" y="87844"/>
                      <a:pt x="179859" y="84700"/>
                      <a:pt x="179202" y="83557"/>
                    </a:cubicBezTo>
                    <a:cubicBezTo>
                      <a:pt x="174884" y="76128"/>
                      <a:pt x="158175" y="70699"/>
                      <a:pt x="136585" y="69746"/>
                    </a:cubicBezTo>
                    <a:cubicBezTo>
                      <a:pt x="125696" y="69270"/>
                      <a:pt x="115183" y="70699"/>
                      <a:pt x="104106" y="72223"/>
                    </a:cubicBezTo>
                    <a:cubicBezTo>
                      <a:pt x="102980" y="72413"/>
                      <a:pt x="101759" y="72508"/>
                      <a:pt x="100633" y="72699"/>
                    </a:cubicBezTo>
                    <a:close/>
                  </a:path>
                </a:pathLst>
              </a:custGeom>
              <a:grpFill/>
              <a:ln w="9318" cap="flat">
                <a:noFill/>
                <a:prstDash val="solid"/>
                <a:miter/>
              </a:ln>
            </p:spPr>
            <p:txBody>
              <a:bodyPr rtlCol="0" anchor="ctr"/>
              <a:lstStyle/>
              <a:p>
                <a:endParaRPr lang="en-US" sz="900"/>
              </a:p>
            </p:txBody>
          </p:sp>
          <p:sp>
            <p:nvSpPr>
              <p:cNvPr id="449" name="Freeform 56">
                <a:extLst>
                  <a:ext uri="{FF2B5EF4-FFF2-40B4-BE49-F238E27FC236}">
                    <a16:creationId xmlns:a16="http://schemas.microsoft.com/office/drawing/2014/main" id="{A5C506A2-D7A4-C1B3-760D-2D5BD00AB346}"/>
                  </a:ext>
                </a:extLst>
              </p:cNvPr>
              <p:cNvSpPr/>
              <p:nvPr/>
            </p:nvSpPr>
            <p:spPr>
              <a:xfrm>
                <a:off x="2010774" y="2179045"/>
                <a:ext cx="189467" cy="113280"/>
              </a:xfrm>
              <a:custGeom>
                <a:avLst/>
                <a:gdLst>
                  <a:gd name="connsiteX0" fmla="*/ 153660 w 189467"/>
                  <a:gd name="connsiteY0" fmla="*/ 113280 h 113280"/>
                  <a:gd name="connsiteX1" fmla="*/ 107758 w 189467"/>
                  <a:gd name="connsiteY1" fmla="*/ 98135 h 113280"/>
                  <a:gd name="connsiteX2" fmla="*/ 77532 w 189467"/>
                  <a:gd name="connsiteY2" fmla="*/ 67655 h 113280"/>
                  <a:gd name="connsiteX3" fmla="*/ 75842 w 189467"/>
                  <a:gd name="connsiteY3" fmla="*/ 65655 h 113280"/>
                  <a:gd name="connsiteX4" fmla="*/ 65329 w 189467"/>
                  <a:gd name="connsiteY4" fmla="*/ 65560 h 113280"/>
                  <a:gd name="connsiteX5" fmla="*/ 32569 w 189467"/>
                  <a:gd name="connsiteY5" fmla="*/ 70037 h 113280"/>
                  <a:gd name="connsiteX6" fmla="*/ 26092 w 189467"/>
                  <a:gd name="connsiteY6" fmla="*/ 70037 h 113280"/>
                  <a:gd name="connsiteX7" fmla="*/ 26092 w 189467"/>
                  <a:gd name="connsiteY7" fmla="*/ 63560 h 113280"/>
                  <a:gd name="connsiteX8" fmla="*/ 65517 w 189467"/>
                  <a:gd name="connsiteY8" fmla="*/ 56321 h 113280"/>
                  <a:gd name="connsiteX9" fmla="*/ 67676 w 189467"/>
                  <a:gd name="connsiteY9" fmla="*/ 56321 h 113280"/>
                  <a:gd name="connsiteX10" fmla="*/ 59509 w 189467"/>
                  <a:gd name="connsiteY10" fmla="*/ 47748 h 113280"/>
                  <a:gd name="connsiteX11" fmla="*/ 2436 w 189467"/>
                  <a:gd name="connsiteY11" fmla="*/ 8791 h 113280"/>
                  <a:gd name="connsiteX12" fmla="*/ 559 w 189467"/>
                  <a:gd name="connsiteY12" fmla="*/ 2504 h 113280"/>
                  <a:gd name="connsiteX13" fmla="*/ 6661 w 189467"/>
                  <a:gd name="connsiteY13" fmla="*/ 504 h 113280"/>
                  <a:gd name="connsiteX14" fmla="*/ 65798 w 189467"/>
                  <a:gd name="connsiteY14" fmla="*/ 40985 h 113280"/>
                  <a:gd name="connsiteX15" fmla="*/ 79785 w 189467"/>
                  <a:gd name="connsiteY15" fmla="*/ 56130 h 113280"/>
                  <a:gd name="connsiteX16" fmla="*/ 97808 w 189467"/>
                  <a:gd name="connsiteY16" fmla="*/ 53939 h 113280"/>
                  <a:gd name="connsiteX17" fmla="*/ 132727 w 189467"/>
                  <a:gd name="connsiteY17" fmla="*/ 51368 h 113280"/>
                  <a:gd name="connsiteX18" fmla="*/ 186515 w 189467"/>
                  <a:gd name="connsiteY18" fmla="*/ 72037 h 113280"/>
                  <a:gd name="connsiteX19" fmla="*/ 185858 w 189467"/>
                  <a:gd name="connsiteY19" fmla="*/ 96611 h 113280"/>
                  <a:gd name="connsiteX20" fmla="*/ 165488 w 189467"/>
                  <a:gd name="connsiteY20" fmla="*/ 111947 h 113280"/>
                  <a:gd name="connsiteX21" fmla="*/ 153660 w 189467"/>
                  <a:gd name="connsiteY21" fmla="*/ 113280 h 113280"/>
                  <a:gd name="connsiteX22" fmla="*/ 87107 w 189467"/>
                  <a:gd name="connsiteY22" fmla="*/ 64703 h 113280"/>
                  <a:gd name="connsiteX23" fmla="*/ 113109 w 189467"/>
                  <a:gd name="connsiteY23" fmla="*/ 90706 h 113280"/>
                  <a:gd name="connsiteX24" fmla="*/ 163329 w 189467"/>
                  <a:gd name="connsiteY24" fmla="*/ 102993 h 113280"/>
                  <a:gd name="connsiteX25" fmla="*/ 177691 w 189467"/>
                  <a:gd name="connsiteY25" fmla="*/ 92516 h 113280"/>
                  <a:gd name="connsiteX26" fmla="*/ 178630 w 189467"/>
                  <a:gd name="connsiteY26" fmla="*/ 76799 h 113280"/>
                  <a:gd name="connsiteX27" fmla="*/ 132352 w 189467"/>
                  <a:gd name="connsiteY27" fmla="*/ 60702 h 113280"/>
                  <a:gd name="connsiteX28" fmla="*/ 99028 w 189467"/>
                  <a:gd name="connsiteY28" fmla="*/ 63274 h 113280"/>
                  <a:gd name="connsiteX29" fmla="*/ 87107 w 189467"/>
                  <a:gd name="connsiteY29" fmla="*/ 64798 h 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67" h="113280">
                    <a:moveTo>
                      <a:pt x="153660" y="113280"/>
                    </a:moveTo>
                    <a:cubicBezTo>
                      <a:pt x="136952" y="113280"/>
                      <a:pt x="118741" y="106327"/>
                      <a:pt x="107758" y="98135"/>
                    </a:cubicBezTo>
                    <a:cubicBezTo>
                      <a:pt x="96306" y="89563"/>
                      <a:pt x="86731" y="78419"/>
                      <a:pt x="77532" y="67655"/>
                    </a:cubicBezTo>
                    <a:cubicBezTo>
                      <a:pt x="76969" y="66989"/>
                      <a:pt x="76406" y="66322"/>
                      <a:pt x="75842" y="65655"/>
                    </a:cubicBezTo>
                    <a:cubicBezTo>
                      <a:pt x="72651" y="65655"/>
                      <a:pt x="69084" y="65655"/>
                      <a:pt x="65329" y="65560"/>
                    </a:cubicBezTo>
                    <a:cubicBezTo>
                      <a:pt x="53689" y="65274"/>
                      <a:pt x="37638" y="64893"/>
                      <a:pt x="32569" y="70037"/>
                    </a:cubicBezTo>
                    <a:cubicBezTo>
                      <a:pt x="30785" y="71846"/>
                      <a:pt x="27969" y="71846"/>
                      <a:pt x="26092" y="70037"/>
                    </a:cubicBezTo>
                    <a:cubicBezTo>
                      <a:pt x="24308" y="68227"/>
                      <a:pt x="24308" y="65274"/>
                      <a:pt x="26092" y="63560"/>
                    </a:cubicBezTo>
                    <a:cubicBezTo>
                      <a:pt x="33883" y="55559"/>
                      <a:pt x="50685" y="55940"/>
                      <a:pt x="65517" y="56321"/>
                    </a:cubicBezTo>
                    <a:cubicBezTo>
                      <a:pt x="66268" y="56321"/>
                      <a:pt x="67019" y="56321"/>
                      <a:pt x="67676" y="56321"/>
                    </a:cubicBezTo>
                    <a:cubicBezTo>
                      <a:pt x="64954" y="53368"/>
                      <a:pt x="62325" y="50510"/>
                      <a:pt x="59509" y="47748"/>
                    </a:cubicBezTo>
                    <a:cubicBezTo>
                      <a:pt x="42988" y="31746"/>
                      <a:pt x="24684" y="20602"/>
                      <a:pt x="2436" y="8791"/>
                    </a:cubicBezTo>
                    <a:cubicBezTo>
                      <a:pt x="184" y="7648"/>
                      <a:pt x="-661" y="4790"/>
                      <a:pt x="559" y="2504"/>
                    </a:cubicBezTo>
                    <a:cubicBezTo>
                      <a:pt x="1686" y="218"/>
                      <a:pt x="4502" y="-639"/>
                      <a:pt x="6661" y="504"/>
                    </a:cubicBezTo>
                    <a:cubicBezTo>
                      <a:pt x="29659" y="12696"/>
                      <a:pt x="48433" y="24221"/>
                      <a:pt x="65798" y="40985"/>
                    </a:cubicBezTo>
                    <a:cubicBezTo>
                      <a:pt x="70680" y="45748"/>
                      <a:pt x="75279" y="50891"/>
                      <a:pt x="79785" y="56130"/>
                    </a:cubicBezTo>
                    <a:cubicBezTo>
                      <a:pt x="85793" y="55654"/>
                      <a:pt x="91894" y="54797"/>
                      <a:pt x="97808" y="53939"/>
                    </a:cubicBezTo>
                    <a:cubicBezTo>
                      <a:pt x="108978" y="52415"/>
                      <a:pt x="120618" y="50796"/>
                      <a:pt x="132727" y="51368"/>
                    </a:cubicBezTo>
                    <a:cubicBezTo>
                      <a:pt x="145681" y="51939"/>
                      <a:pt x="176752" y="55178"/>
                      <a:pt x="186515" y="72037"/>
                    </a:cubicBezTo>
                    <a:cubicBezTo>
                      <a:pt x="190645" y="79181"/>
                      <a:pt x="190457" y="87467"/>
                      <a:pt x="185858" y="96611"/>
                    </a:cubicBezTo>
                    <a:cubicBezTo>
                      <a:pt x="182009" y="104327"/>
                      <a:pt x="174969" y="109661"/>
                      <a:pt x="165488" y="111947"/>
                    </a:cubicBezTo>
                    <a:cubicBezTo>
                      <a:pt x="161733" y="112899"/>
                      <a:pt x="157697" y="113280"/>
                      <a:pt x="153660" y="113280"/>
                    </a:cubicBezTo>
                    <a:close/>
                    <a:moveTo>
                      <a:pt x="87107" y="64703"/>
                    </a:moveTo>
                    <a:cubicBezTo>
                      <a:pt x="95180" y="74132"/>
                      <a:pt x="103534" y="83562"/>
                      <a:pt x="113109" y="90706"/>
                    </a:cubicBezTo>
                    <a:cubicBezTo>
                      <a:pt x="127001" y="101088"/>
                      <a:pt x="149155" y="106422"/>
                      <a:pt x="163329" y="102993"/>
                    </a:cubicBezTo>
                    <a:cubicBezTo>
                      <a:pt x="170275" y="101279"/>
                      <a:pt x="175063" y="97754"/>
                      <a:pt x="177691" y="92516"/>
                    </a:cubicBezTo>
                    <a:cubicBezTo>
                      <a:pt x="180789" y="86229"/>
                      <a:pt x="181070" y="81086"/>
                      <a:pt x="178630" y="76799"/>
                    </a:cubicBezTo>
                    <a:cubicBezTo>
                      <a:pt x="173467" y="67941"/>
                      <a:pt x="155725" y="61750"/>
                      <a:pt x="132352" y="60702"/>
                    </a:cubicBezTo>
                    <a:cubicBezTo>
                      <a:pt x="121088" y="60226"/>
                      <a:pt x="110386" y="61655"/>
                      <a:pt x="99028" y="63274"/>
                    </a:cubicBezTo>
                    <a:cubicBezTo>
                      <a:pt x="95086" y="63845"/>
                      <a:pt x="91143" y="64417"/>
                      <a:pt x="87107" y="64798"/>
                    </a:cubicBezTo>
                    <a:close/>
                  </a:path>
                </a:pathLst>
              </a:custGeom>
              <a:grpFill/>
              <a:ln w="9318" cap="flat">
                <a:noFill/>
                <a:prstDash val="solid"/>
                <a:miter/>
              </a:ln>
            </p:spPr>
            <p:txBody>
              <a:bodyPr rtlCol="0" anchor="ctr"/>
              <a:lstStyle/>
              <a:p>
                <a:endParaRPr lang="en-US" sz="900"/>
              </a:p>
            </p:txBody>
          </p:sp>
          <p:sp>
            <p:nvSpPr>
              <p:cNvPr id="450" name="Freeform 57">
                <a:extLst>
                  <a:ext uri="{FF2B5EF4-FFF2-40B4-BE49-F238E27FC236}">
                    <a16:creationId xmlns:a16="http://schemas.microsoft.com/office/drawing/2014/main" id="{2E9DAF02-6095-0B15-B1CA-39D23BF38D86}"/>
                  </a:ext>
                </a:extLst>
              </p:cNvPr>
              <p:cNvSpPr/>
              <p:nvPr/>
            </p:nvSpPr>
            <p:spPr>
              <a:xfrm>
                <a:off x="2010997" y="2182637"/>
                <a:ext cx="187193" cy="111021"/>
              </a:xfrm>
              <a:custGeom>
                <a:avLst/>
                <a:gdLst>
                  <a:gd name="connsiteX0" fmla="*/ 152592 w 187193"/>
                  <a:gd name="connsiteY0" fmla="*/ 110831 h 111021"/>
                  <a:gd name="connsiteX1" fmla="*/ 107347 w 187193"/>
                  <a:gd name="connsiteY1" fmla="*/ 95877 h 111021"/>
                  <a:gd name="connsiteX2" fmla="*/ 77403 w 187193"/>
                  <a:gd name="connsiteY2" fmla="*/ 65682 h 111021"/>
                  <a:gd name="connsiteX3" fmla="*/ 75244 w 187193"/>
                  <a:gd name="connsiteY3" fmla="*/ 63111 h 111021"/>
                  <a:gd name="connsiteX4" fmla="*/ 64261 w 187193"/>
                  <a:gd name="connsiteY4" fmla="*/ 63111 h 111021"/>
                  <a:gd name="connsiteX5" fmla="*/ 30656 w 187193"/>
                  <a:gd name="connsiteY5" fmla="*/ 67968 h 111021"/>
                  <a:gd name="connsiteX6" fmla="*/ 25868 w 187193"/>
                  <a:gd name="connsiteY6" fmla="*/ 67968 h 111021"/>
                  <a:gd name="connsiteX7" fmla="*/ 25868 w 187193"/>
                  <a:gd name="connsiteY7" fmla="*/ 63111 h 111021"/>
                  <a:gd name="connsiteX8" fmla="*/ 64449 w 187193"/>
                  <a:gd name="connsiteY8" fmla="*/ 56157 h 111021"/>
                  <a:gd name="connsiteX9" fmla="*/ 69236 w 187193"/>
                  <a:gd name="connsiteY9" fmla="*/ 56253 h 111021"/>
                  <a:gd name="connsiteX10" fmla="*/ 59192 w 187193"/>
                  <a:gd name="connsiteY10" fmla="*/ 45680 h 111021"/>
                  <a:gd name="connsiteX11" fmla="*/ 1838 w 187193"/>
                  <a:gd name="connsiteY11" fmla="*/ 6532 h 111021"/>
                  <a:gd name="connsiteX12" fmla="*/ 430 w 187193"/>
                  <a:gd name="connsiteY12" fmla="*/ 1865 h 111021"/>
                  <a:gd name="connsiteX13" fmla="*/ 5029 w 187193"/>
                  <a:gd name="connsiteY13" fmla="*/ 436 h 111021"/>
                  <a:gd name="connsiteX14" fmla="*/ 63886 w 187193"/>
                  <a:gd name="connsiteY14" fmla="*/ 40727 h 111021"/>
                  <a:gd name="connsiteX15" fmla="*/ 78154 w 187193"/>
                  <a:gd name="connsiteY15" fmla="*/ 56157 h 111021"/>
                  <a:gd name="connsiteX16" fmla="*/ 78248 w 187193"/>
                  <a:gd name="connsiteY16" fmla="*/ 56157 h 111021"/>
                  <a:gd name="connsiteX17" fmla="*/ 96928 w 187193"/>
                  <a:gd name="connsiteY17" fmla="*/ 53967 h 111021"/>
                  <a:gd name="connsiteX18" fmla="*/ 131565 w 187193"/>
                  <a:gd name="connsiteY18" fmla="*/ 51395 h 111021"/>
                  <a:gd name="connsiteX19" fmla="*/ 184414 w 187193"/>
                  <a:gd name="connsiteY19" fmla="*/ 71493 h 111021"/>
                  <a:gd name="connsiteX20" fmla="*/ 183757 w 187193"/>
                  <a:gd name="connsiteY20" fmla="*/ 94924 h 111021"/>
                  <a:gd name="connsiteX21" fmla="*/ 164138 w 187193"/>
                  <a:gd name="connsiteY21" fmla="*/ 109688 h 111021"/>
                  <a:gd name="connsiteX22" fmla="*/ 152498 w 187193"/>
                  <a:gd name="connsiteY22" fmla="*/ 111021 h 111021"/>
                  <a:gd name="connsiteX23" fmla="*/ 83786 w 187193"/>
                  <a:gd name="connsiteY23" fmla="*/ 62444 h 111021"/>
                  <a:gd name="connsiteX24" fmla="*/ 111384 w 187193"/>
                  <a:gd name="connsiteY24" fmla="*/ 90257 h 111021"/>
                  <a:gd name="connsiteX25" fmla="*/ 162636 w 187193"/>
                  <a:gd name="connsiteY25" fmla="*/ 102735 h 111021"/>
                  <a:gd name="connsiteX26" fmla="*/ 177749 w 187193"/>
                  <a:gd name="connsiteY26" fmla="*/ 91590 h 111021"/>
                  <a:gd name="connsiteX27" fmla="*/ 178594 w 187193"/>
                  <a:gd name="connsiteY27" fmla="*/ 74826 h 111021"/>
                  <a:gd name="connsiteX28" fmla="*/ 131378 w 187193"/>
                  <a:gd name="connsiteY28" fmla="*/ 58062 h 111021"/>
                  <a:gd name="connsiteX29" fmla="*/ 97960 w 187193"/>
                  <a:gd name="connsiteY29" fmla="*/ 60634 h 111021"/>
                  <a:gd name="connsiteX30" fmla="*/ 83786 w 187193"/>
                  <a:gd name="connsiteY30" fmla="*/ 62444 h 11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021">
                    <a:moveTo>
                      <a:pt x="152592" y="110831"/>
                    </a:moveTo>
                    <a:cubicBezTo>
                      <a:pt x="136165" y="110831"/>
                      <a:pt x="118236" y="103973"/>
                      <a:pt x="107347" y="95877"/>
                    </a:cubicBezTo>
                    <a:cubicBezTo>
                      <a:pt x="95989" y="87399"/>
                      <a:pt x="86602" y="76350"/>
                      <a:pt x="77403" y="65682"/>
                    </a:cubicBezTo>
                    <a:cubicBezTo>
                      <a:pt x="76652" y="64825"/>
                      <a:pt x="75995" y="63968"/>
                      <a:pt x="75244" y="63111"/>
                    </a:cubicBezTo>
                    <a:cubicBezTo>
                      <a:pt x="71958" y="63111"/>
                      <a:pt x="68204" y="63111"/>
                      <a:pt x="64261" y="63111"/>
                    </a:cubicBezTo>
                    <a:cubicBezTo>
                      <a:pt x="51682" y="62825"/>
                      <a:pt x="36100" y="62444"/>
                      <a:pt x="30656" y="67968"/>
                    </a:cubicBezTo>
                    <a:cubicBezTo>
                      <a:pt x="29342" y="69302"/>
                      <a:pt x="27183" y="69302"/>
                      <a:pt x="25868" y="67968"/>
                    </a:cubicBezTo>
                    <a:cubicBezTo>
                      <a:pt x="24554" y="66635"/>
                      <a:pt x="24554" y="64444"/>
                      <a:pt x="25868" y="63111"/>
                    </a:cubicBezTo>
                    <a:cubicBezTo>
                      <a:pt x="33284" y="55491"/>
                      <a:pt x="49899" y="55872"/>
                      <a:pt x="64449" y="56157"/>
                    </a:cubicBezTo>
                    <a:cubicBezTo>
                      <a:pt x="66045" y="56157"/>
                      <a:pt x="67734" y="56157"/>
                      <a:pt x="69236" y="56253"/>
                    </a:cubicBezTo>
                    <a:cubicBezTo>
                      <a:pt x="65951" y="52538"/>
                      <a:pt x="62665" y="49014"/>
                      <a:pt x="59192" y="45680"/>
                    </a:cubicBezTo>
                    <a:cubicBezTo>
                      <a:pt x="42577" y="29583"/>
                      <a:pt x="24273" y="18438"/>
                      <a:pt x="1838" y="6532"/>
                    </a:cubicBezTo>
                    <a:cubicBezTo>
                      <a:pt x="148" y="5675"/>
                      <a:pt x="-509" y="3579"/>
                      <a:pt x="430" y="1865"/>
                    </a:cubicBezTo>
                    <a:cubicBezTo>
                      <a:pt x="1275" y="150"/>
                      <a:pt x="3340" y="-516"/>
                      <a:pt x="5029" y="436"/>
                    </a:cubicBezTo>
                    <a:cubicBezTo>
                      <a:pt x="27933" y="12628"/>
                      <a:pt x="46707" y="24153"/>
                      <a:pt x="63886" y="40727"/>
                    </a:cubicBezTo>
                    <a:cubicBezTo>
                      <a:pt x="68861" y="45489"/>
                      <a:pt x="73648"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493"/>
                    </a:cubicBezTo>
                    <a:cubicBezTo>
                      <a:pt x="188357" y="78255"/>
                      <a:pt x="188075" y="86161"/>
                      <a:pt x="183757" y="94924"/>
                    </a:cubicBezTo>
                    <a:cubicBezTo>
                      <a:pt x="180096" y="102354"/>
                      <a:pt x="173337" y="107402"/>
                      <a:pt x="164138" y="109688"/>
                    </a:cubicBezTo>
                    <a:cubicBezTo>
                      <a:pt x="160477" y="110545"/>
                      <a:pt x="156535" y="111021"/>
                      <a:pt x="152498" y="111021"/>
                    </a:cubicBezTo>
                    <a:close/>
                    <a:moveTo>
                      <a:pt x="83786" y="62444"/>
                    </a:moveTo>
                    <a:cubicBezTo>
                      <a:pt x="92328" y="72445"/>
                      <a:pt x="101152" y="82637"/>
                      <a:pt x="111384" y="90257"/>
                    </a:cubicBezTo>
                    <a:cubicBezTo>
                      <a:pt x="125746" y="100925"/>
                      <a:pt x="147805" y="106354"/>
                      <a:pt x="162636" y="102735"/>
                    </a:cubicBezTo>
                    <a:cubicBezTo>
                      <a:pt x="169864" y="101020"/>
                      <a:pt x="174933" y="97210"/>
                      <a:pt x="177749" y="91590"/>
                    </a:cubicBezTo>
                    <a:cubicBezTo>
                      <a:pt x="181035" y="84923"/>
                      <a:pt x="181316" y="79494"/>
                      <a:pt x="178594" y="74826"/>
                    </a:cubicBezTo>
                    <a:cubicBezTo>
                      <a:pt x="173244" y="65492"/>
                      <a:pt x="155502" y="59205"/>
                      <a:pt x="131378" y="58062"/>
                    </a:cubicBezTo>
                    <a:cubicBezTo>
                      <a:pt x="120020" y="57491"/>
                      <a:pt x="109318" y="59015"/>
                      <a:pt x="97960" y="60634"/>
                    </a:cubicBezTo>
                    <a:cubicBezTo>
                      <a:pt x="93361" y="61301"/>
                      <a:pt x="88573" y="61968"/>
                      <a:pt x="83786" y="62444"/>
                    </a:cubicBezTo>
                    <a:close/>
                  </a:path>
                </a:pathLst>
              </a:custGeom>
              <a:grpFill/>
              <a:ln w="9318" cap="flat">
                <a:noFill/>
                <a:prstDash val="solid"/>
                <a:miter/>
              </a:ln>
            </p:spPr>
            <p:txBody>
              <a:bodyPr rtlCol="0" anchor="ctr"/>
              <a:lstStyle/>
              <a:p>
                <a:endParaRPr lang="en-US" sz="900"/>
              </a:p>
            </p:txBody>
          </p:sp>
        </p:grpSp>
        <p:grpSp>
          <p:nvGrpSpPr>
            <p:cNvPr id="433" name="Graphic 3409">
              <a:extLst>
                <a:ext uri="{FF2B5EF4-FFF2-40B4-BE49-F238E27FC236}">
                  <a16:creationId xmlns:a16="http://schemas.microsoft.com/office/drawing/2014/main" id="{0FDD35B8-9961-0F2B-AF5C-AD229F315076}"/>
                </a:ext>
              </a:extLst>
            </p:cNvPr>
            <p:cNvGrpSpPr/>
            <p:nvPr/>
          </p:nvGrpSpPr>
          <p:grpSpPr>
            <a:xfrm>
              <a:off x="1873715" y="2290320"/>
              <a:ext cx="198514" cy="122591"/>
              <a:chOff x="1873715" y="2290320"/>
              <a:chExt cx="198514" cy="122591"/>
            </a:xfrm>
            <a:grpFill/>
          </p:grpSpPr>
          <p:sp>
            <p:nvSpPr>
              <p:cNvPr id="445" name="Freeform 52">
                <a:extLst>
                  <a:ext uri="{FF2B5EF4-FFF2-40B4-BE49-F238E27FC236}">
                    <a16:creationId xmlns:a16="http://schemas.microsoft.com/office/drawing/2014/main" id="{16B7D487-2207-28E5-B850-DDD3BD2D0F26}"/>
                  </a:ext>
                </a:extLst>
              </p:cNvPr>
              <p:cNvSpPr/>
              <p:nvPr/>
            </p:nvSpPr>
            <p:spPr>
              <a:xfrm>
                <a:off x="1873715" y="2290320"/>
                <a:ext cx="198514" cy="122591"/>
              </a:xfrm>
              <a:custGeom>
                <a:avLst/>
                <a:gdLst>
                  <a:gd name="connsiteX0" fmla="*/ 157987 w 198514"/>
                  <a:gd name="connsiteY0" fmla="*/ 122496 h 122591"/>
                  <a:gd name="connsiteX1" fmla="*/ 109551 w 198514"/>
                  <a:gd name="connsiteY1" fmla="*/ 106399 h 122591"/>
                  <a:gd name="connsiteX2" fmla="*/ 78574 w 198514"/>
                  <a:gd name="connsiteY2" fmla="*/ 75157 h 122591"/>
                  <a:gd name="connsiteX3" fmla="*/ 78198 w 198514"/>
                  <a:gd name="connsiteY3" fmla="*/ 74776 h 122591"/>
                  <a:gd name="connsiteX4" fmla="*/ 69656 w 198514"/>
                  <a:gd name="connsiteY4" fmla="*/ 74681 h 122591"/>
                  <a:gd name="connsiteX5" fmla="*/ 40275 w 198514"/>
                  <a:gd name="connsiteY5" fmla="*/ 77824 h 122591"/>
                  <a:gd name="connsiteX6" fmla="*/ 27415 w 198514"/>
                  <a:gd name="connsiteY6" fmla="*/ 77824 h 122591"/>
                  <a:gd name="connsiteX7" fmla="*/ 27415 w 198514"/>
                  <a:gd name="connsiteY7" fmla="*/ 64775 h 122591"/>
                  <a:gd name="connsiteX8" fmla="*/ 61302 w 198514"/>
                  <a:gd name="connsiteY8" fmla="*/ 56012 h 122591"/>
                  <a:gd name="connsiteX9" fmla="*/ 60926 w 198514"/>
                  <a:gd name="connsiteY9" fmla="*/ 55631 h 122591"/>
                  <a:gd name="connsiteX10" fmla="*/ 4886 w 198514"/>
                  <a:gd name="connsiteY10" fmla="*/ 17436 h 122591"/>
                  <a:gd name="connsiteX11" fmla="*/ 1037 w 198514"/>
                  <a:gd name="connsiteY11" fmla="*/ 4958 h 122591"/>
                  <a:gd name="connsiteX12" fmla="*/ 13334 w 198514"/>
                  <a:gd name="connsiteY12" fmla="*/ 1053 h 122591"/>
                  <a:gd name="connsiteX13" fmla="*/ 73505 w 198514"/>
                  <a:gd name="connsiteY13" fmla="*/ 42296 h 122591"/>
                  <a:gd name="connsiteX14" fmla="*/ 86271 w 198514"/>
                  <a:gd name="connsiteY14" fmla="*/ 55917 h 122591"/>
                  <a:gd name="connsiteX15" fmla="*/ 101759 w 198514"/>
                  <a:gd name="connsiteY15" fmla="*/ 54012 h 122591"/>
                  <a:gd name="connsiteX16" fmla="*/ 137524 w 198514"/>
                  <a:gd name="connsiteY16" fmla="*/ 51345 h 122591"/>
                  <a:gd name="connsiteX17" fmla="*/ 194972 w 198514"/>
                  <a:gd name="connsiteY17" fmla="*/ 74300 h 122591"/>
                  <a:gd name="connsiteX18" fmla="*/ 194503 w 198514"/>
                  <a:gd name="connsiteY18" fmla="*/ 103256 h 122591"/>
                  <a:gd name="connsiteX19" fmla="*/ 171129 w 198514"/>
                  <a:gd name="connsiteY19" fmla="*/ 121068 h 122591"/>
                  <a:gd name="connsiteX20" fmla="*/ 158081 w 198514"/>
                  <a:gd name="connsiteY20" fmla="*/ 122592 h 122591"/>
                  <a:gd name="connsiteX21" fmla="*/ 100727 w 198514"/>
                  <a:gd name="connsiteY21" fmla="*/ 72776 h 122591"/>
                  <a:gd name="connsiteX22" fmla="*/ 120346 w 198514"/>
                  <a:gd name="connsiteY22" fmla="*/ 91540 h 122591"/>
                  <a:gd name="connsiteX23" fmla="*/ 166811 w 198514"/>
                  <a:gd name="connsiteY23" fmla="*/ 103065 h 122591"/>
                  <a:gd name="connsiteX24" fmla="*/ 178169 w 198514"/>
                  <a:gd name="connsiteY24" fmla="*/ 94969 h 122591"/>
                  <a:gd name="connsiteX25" fmla="*/ 179202 w 198514"/>
                  <a:gd name="connsiteY25" fmla="*/ 83634 h 122591"/>
                  <a:gd name="connsiteX26" fmla="*/ 136585 w 198514"/>
                  <a:gd name="connsiteY26" fmla="*/ 69823 h 122591"/>
                  <a:gd name="connsiteX27" fmla="*/ 104106 w 198514"/>
                  <a:gd name="connsiteY27" fmla="*/ 72300 h 122591"/>
                  <a:gd name="connsiteX28" fmla="*/ 100633 w 198514"/>
                  <a:gd name="connsiteY28" fmla="*/ 72776 h 12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514" h="122591">
                    <a:moveTo>
                      <a:pt x="157987" y="122496"/>
                    </a:moveTo>
                    <a:cubicBezTo>
                      <a:pt x="140340" y="122496"/>
                      <a:pt x="121378" y="115257"/>
                      <a:pt x="109551" y="106399"/>
                    </a:cubicBezTo>
                    <a:cubicBezTo>
                      <a:pt x="97629" y="97541"/>
                      <a:pt x="87961" y="86206"/>
                      <a:pt x="78574" y="75157"/>
                    </a:cubicBezTo>
                    <a:cubicBezTo>
                      <a:pt x="78480" y="75062"/>
                      <a:pt x="78386" y="74871"/>
                      <a:pt x="78198" y="74776"/>
                    </a:cubicBezTo>
                    <a:cubicBezTo>
                      <a:pt x="75476" y="74776"/>
                      <a:pt x="72660" y="74776"/>
                      <a:pt x="69656" y="74681"/>
                    </a:cubicBezTo>
                    <a:cubicBezTo>
                      <a:pt x="60645" y="74490"/>
                      <a:pt x="43842" y="74109"/>
                      <a:pt x="40275" y="77824"/>
                    </a:cubicBezTo>
                    <a:cubicBezTo>
                      <a:pt x="36708" y="81444"/>
                      <a:pt x="30982" y="81539"/>
                      <a:pt x="27415" y="77824"/>
                    </a:cubicBezTo>
                    <a:cubicBezTo>
                      <a:pt x="23848" y="74205"/>
                      <a:pt x="23754" y="68394"/>
                      <a:pt x="27415" y="64775"/>
                    </a:cubicBezTo>
                    <a:cubicBezTo>
                      <a:pt x="34830" y="57060"/>
                      <a:pt x="48066" y="55821"/>
                      <a:pt x="61302" y="56012"/>
                    </a:cubicBezTo>
                    <a:cubicBezTo>
                      <a:pt x="61114" y="55917"/>
                      <a:pt x="61020" y="55726"/>
                      <a:pt x="60926" y="55631"/>
                    </a:cubicBezTo>
                    <a:cubicBezTo>
                      <a:pt x="44781" y="40010"/>
                      <a:pt x="26852" y="29056"/>
                      <a:pt x="4886" y="17436"/>
                    </a:cubicBezTo>
                    <a:cubicBezTo>
                      <a:pt x="474" y="15054"/>
                      <a:pt x="-1309" y="9530"/>
                      <a:pt x="1037" y="4958"/>
                    </a:cubicBezTo>
                    <a:cubicBezTo>
                      <a:pt x="3384" y="481"/>
                      <a:pt x="8922" y="-1329"/>
                      <a:pt x="13334" y="1053"/>
                    </a:cubicBezTo>
                    <a:cubicBezTo>
                      <a:pt x="36614" y="13435"/>
                      <a:pt x="55763" y="25246"/>
                      <a:pt x="73505" y="42296"/>
                    </a:cubicBezTo>
                    <a:cubicBezTo>
                      <a:pt x="77917" y="46582"/>
                      <a:pt x="82141" y="51249"/>
                      <a:pt x="86271" y="55917"/>
                    </a:cubicBezTo>
                    <a:cubicBezTo>
                      <a:pt x="91434" y="55440"/>
                      <a:pt x="96691" y="54678"/>
                      <a:pt x="101759" y="54012"/>
                    </a:cubicBezTo>
                    <a:cubicBezTo>
                      <a:pt x="113212" y="52392"/>
                      <a:pt x="125039" y="50773"/>
                      <a:pt x="137524" y="51345"/>
                    </a:cubicBezTo>
                    <a:cubicBezTo>
                      <a:pt x="154514" y="52107"/>
                      <a:pt x="184459" y="56107"/>
                      <a:pt x="194972" y="74300"/>
                    </a:cubicBezTo>
                    <a:cubicBezTo>
                      <a:pt x="198351" y="80205"/>
                      <a:pt x="201074" y="90016"/>
                      <a:pt x="194503" y="103256"/>
                    </a:cubicBezTo>
                    <a:cubicBezTo>
                      <a:pt x="190091" y="112209"/>
                      <a:pt x="182018" y="118401"/>
                      <a:pt x="171129" y="121068"/>
                    </a:cubicBezTo>
                    <a:cubicBezTo>
                      <a:pt x="166905" y="122115"/>
                      <a:pt x="162493" y="122592"/>
                      <a:pt x="158081" y="122592"/>
                    </a:cubicBezTo>
                    <a:close/>
                    <a:moveTo>
                      <a:pt x="100727" y="72776"/>
                    </a:moveTo>
                    <a:cubicBezTo>
                      <a:pt x="106922" y="79824"/>
                      <a:pt x="113212" y="86206"/>
                      <a:pt x="120346" y="91540"/>
                    </a:cubicBezTo>
                    <a:cubicBezTo>
                      <a:pt x="133300" y="101160"/>
                      <a:pt x="153763" y="106209"/>
                      <a:pt x="166811" y="103065"/>
                    </a:cubicBezTo>
                    <a:cubicBezTo>
                      <a:pt x="172443" y="101732"/>
                      <a:pt x="176198" y="99065"/>
                      <a:pt x="178169" y="94969"/>
                    </a:cubicBezTo>
                    <a:cubicBezTo>
                      <a:pt x="181642" y="87921"/>
                      <a:pt x="179859" y="84777"/>
                      <a:pt x="179202" y="83634"/>
                    </a:cubicBezTo>
                    <a:cubicBezTo>
                      <a:pt x="174884" y="76205"/>
                      <a:pt x="158175" y="70776"/>
                      <a:pt x="136585" y="69823"/>
                    </a:cubicBezTo>
                    <a:cubicBezTo>
                      <a:pt x="125696" y="69347"/>
                      <a:pt x="115183" y="70776"/>
                      <a:pt x="104106" y="72300"/>
                    </a:cubicBezTo>
                    <a:cubicBezTo>
                      <a:pt x="102980" y="72490"/>
                      <a:pt x="101853" y="72585"/>
                      <a:pt x="100633" y="72776"/>
                    </a:cubicBezTo>
                    <a:close/>
                  </a:path>
                </a:pathLst>
              </a:custGeom>
              <a:grpFill/>
              <a:ln w="9318" cap="flat">
                <a:noFill/>
                <a:prstDash val="solid"/>
                <a:miter/>
              </a:ln>
            </p:spPr>
            <p:txBody>
              <a:bodyPr rtlCol="0" anchor="ctr"/>
              <a:lstStyle/>
              <a:p>
                <a:endParaRPr lang="en-US" sz="900"/>
              </a:p>
            </p:txBody>
          </p:sp>
          <p:sp>
            <p:nvSpPr>
              <p:cNvPr id="446" name="Freeform 53">
                <a:extLst>
                  <a:ext uri="{FF2B5EF4-FFF2-40B4-BE49-F238E27FC236}">
                    <a16:creationId xmlns:a16="http://schemas.microsoft.com/office/drawing/2014/main" id="{722CE052-99E4-A5FC-7D0E-3E7D690F7B45}"/>
                  </a:ext>
                </a:extLst>
              </p:cNvPr>
              <p:cNvSpPr/>
              <p:nvPr/>
            </p:nvSpPr>
            <p:spPr>
              <a:xfrm>
                <a:off x="1878418" y="2294901"/>
                <a:ext cx="189472" cy="113343"/>
              </a:xfrm>
              <a:custGeom>
                <a:avLst/>
                <a:gdLst>
                  <a:gd name="connsiteX0" fmla="*/ 153473 w 189472"/>
                  <a:gd name="connsiteY0" fmla="*/ 113343 h 113343"/>
                  <a:gd name="connsiteX1" fmla="*/ 107570 w 189472"/>
                  <a:gd name="connsiteY1" fmla="*/ 98199 h 113343"/>
                  <a:gd name="connsiteX2" fmla="*/ 77438 w 189472"/>
                  <a:gd name="connsiteY2" fmla="*/ 67719 h 113343"/>
                  <a:gd name="connsiteX3" fmla="*/ 75749 w 189472"/>
                  <a:gd name="connsiteY3" fmla="*/ 65718 h 113343"/>
                  <a:gd name="connsiteX4" fmla="*/ 65329 w 189472"/>
                  <a:gd name="connsiteY4" fmla="*/ 65623 h 113343"/>
                  <a:gd name="connsiteX5" fmla="*/ 32569 w 189472"/>
                  <a:gd name="connsiteY5" fmla="*/ 70100 h 113343"/>
                  <a:gd name="connsiteX6" fmla="*/ 26185 w 189472"/>
                  <a:gd name="connsiteY6" fmla="*/ 70100 h 113343"/>
                  <a:gd name="connsiteX7" fmla="*/ 26185 w 189472"/>
                  <a:gd name="connsiteY7" fmla="*/ 63528 h 113343"/>
                  <a:gd name="connsiteX8" fmla="*/ 65611 w 189472"/>
                  <a:gd name="connsiteY8" fmla="*/ 56289 h 113343"/>
                  <a:gd name="connsiteX9" fmla="*/ 67770 w 189472"/>
                  <a:gd name="connsiteY9" fmla="*/ 56289 h 113343"/>
                  <a:gd name="connsiteX10" fmla="*/ 59509 w 189472"/>
                  <a:gd name="connsiteY10" fmla="*/ 47716 h 113343"/>
                  <a:gd name="connsiteX11" fmla="*/ 2436 w 189472"/>
                  <a:gd name="connsiteY11" fmla="*/ 8759 h 113343"/>
                  <a:gd name="connsiteX12" fmla="*/ 559 w 189472"/>
                  <a:gd name="connsiteY12" fmla="*/ 2472 h 113343"/>
                  <a:gd name="connsiteX13" fmla="*/ 6754 w 189472"/>
                  <a:gd name="connsiteY13" fmla="*/ 567 h 113343"/>
                  <a:gd name="connsiteX14" fmla="*/ 65892 w 189472"/>
                  <a:gd name="connsiteY14" fmla="*/ 41049 h 113343"/>
                  <a:gd name="connsiteX15" fmla="*/ 79879 w 189472"/>
                  <a:gd name="connsiteY15" fmla="*/ 56193 h 113343"/>
                  <a:gd name="connsiteX16" fmla="*/ 97902 w 189472"/>
                  <a:gd name="connsiteY16" fmla="*/ 54003 h 113343"/>
                  <a:gd name="connsiteX17" fmla="*/ 132821 w 189472"/>
                  <a:gd name="connsiteY17" fmla="*/ 51431 h 113343"/>
                  <a:gd name="connsiteX18" fmla="*/ 186609 w 189472"/>
                  <a:gd name="connsiteY18" fmla="*/ 72100 h 113343"/>
                  <a:gd name="connsiteX19" fmla="*/ 185951 w 189472"/>
                  <a:gd name="connsiteY19" fmla="*/ 96675 h 113343"/>
                  <a:gd name="connsiteX20" fmla="*/ 165582 w 189472"/>
                  <a:gd name="connsiteY20" fmla="*/ 112010 h 113343"/>
                  <a:gd name="connsiteX21" fmla="*/ 153754 w 189472"/>
                  <a:gd name="connsiteY21" fmla="*/ 113343 h 113343"/>
                  <a:gd name="connsiteX22" fmla="*/ 86919 w 189472"/>
                  <a:gd name="connsiteY22" fmla="*/ 64766 h 113343"/>
                  <a:gd name="connsiteX23" fmla="*/ 112921 w 189472"/>
                  <a:gd name="connsiteY23" fmla="*/ 90769 h 113343"/>
                  <a:gd name="connsiteX24" fmla="*/ 163141 w 189472"/>
                  <a:gd name="connsiteY24" fmla="*/ 103056 h 113343"/>
                  <a:gd name="connsiteX25" fmla="*/ 177503 w 189472"/>
                  <a:gd name="connsiteY25" fmla="*/ 92579 h 113343"/>
                  <a:gd name="connsiteX26" fmla="*/ 178442 w 189472"/>
                  <a:gd name="connsiteY26" fmla="*/ 76863 h 113343"/>
                  <a:gd name="connsiteX27" fmla="*/ 132164 w 189472"/>
                  <a:gd name="connsiteY27" fmla="*/ 60765 h 113343"/>
                  <a:gd name="connsiteX28" fmla="*/ 98841 w 189472"/>
                  <a:gd name="connsiteY28" fmla="*/ 63242 h 113343"/>
                  <a:gd name="connsiteX29" fmla="*/ 86919 w 189472"/>
                  <a:gd name="connsiteY29" fmla="*/ 64766 h 11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9472" h="113343">
                    <a:moveTo>
                      <a:pt x="153473" y="113343"/>
                    </a:moveTo>
                    <a:cubicBezTo>
                      <a:pt x="136764" y="113343"/>
                      <a:pt x="118553" y="106390"/>
                      <a:pt x="107570" y="98199"/>
                    </a:cubicBezTo>
                    <a:cubicBezTo>
                      <a:pt x="96118" y="89626"/>
                      <a:pt x="86544" y="78482"/>
                      <a:pt x="77438" y="67719"/>
                    </a:cubicBezTo>
                    <a:cubicBezTo>
                      <a:pt x="76875" y="67052"/>
                      <a:pt x="76312" y="66385"/>
                      <a:pt x="75749" y="65718"/>
                    </a:cubicBezTo>
                    <a:cubicBezTo>
                      <a:pt x="72557" y="65718"/>
                      <a:pt x="68990" y="65718"/>
                      <a:pt x="65329" y="65623"/>
                    </a:cubicBezTo>
                    <a:cubicBezTo>
                      <a:pt x="53595" y="65337"/>
                      <a:pt x="37544" y="64956"/>
                      <a:pt x="32569" y="70100"/>
                    </a:cubicBezTo>
                    <a:cubicBezTo>
                      <a:pt x="30785" y="71910"/>
                      <a:pt x="27875" y="71910"/>
                      <a:pt x="26185" y="70100"/>
                    </a:cubicBezTo>
                    <a:cubicBezTo>
                      <a:pt x="24402" y="68290"/>
                      <a:pt x="24402" y="65433"/>
                      <a:pt x="26185" y="63528"/>
                    </a:cubicBezTo>
                    <a:cubicBezTo>
                      <a:pt x="33977" y="55527"/>
                      <a:pt x="50779" y="55908"/>
                      <a:pt x="65611" y="56289"/>
                    </a:cubicBezTo>
                    <a:cubicBezTo>
                      <a:pt x="66362" y="56289"/>
                      <a:pt x="67019" y="56289"/>
                      <a:pt x="67770" y="56289"/>
                    </a:cubicBezTo>
                    <a:cubicBezTo>
                      <a:pt x="65047" y="53336"/>
                      <a:pt x="62325" y="50478"/>
                      <a:pt x="59509" y="47716"/>
                    </a:cubicBezTo>
                    <a:cubicBezTo>
                      <a:pt x="42988" y="31809"/>
                      <a:pt x="24777" y="20570"/>
                      <a:pt x="2436" y="8759"/>
                    </a:cubicBezTo>
                    <a:cubicBezTo>
                      <a:pt x="184" y="7616"/>
                      <a:pt x="-661" y="4758"/>
                      <a:pt x="559" y="2472"/>
                    </a:cubicBezTo>
                    <a:cubicBezTo>
                      <a:pt x="1686" y="186"/>
                      <a:pt x="4502" y="-671"/>
                      <a:pt x="6754" y="567"/>
                    </a:cubicBezTo>
                    <a:cubicBezTo>
                      <a:pt x="29753" y="12759"/>
                      <a:pt x="48620" y="24380"/>
                      <a:pt x="65892" y="41049"/>
                    </a:cubicBezTo>
                    <a:cubicBezTo>
                      <a:pt x="70774" y="45811"/>
                      <a:pt x="75373" y="50955"/>
                      <a:pt x="79879" y="56193"/>
                    </a:cubicBezTo>
                    <a:cubicBezTo>
                      <a:pt x="85887" y="55717"/>
                      <a:pt x="91988" y="54860"/>
                      <a:pt x="97902" y="54003"/>
                    </a:cubicBezTo>
                    <a:cubicBezTo>
                      <a:pt x="109166" y="52479"/>
                      <a:pt x="120806" y="50859"/>
                      <a:pt x="132821" y="51431"/>
                    </a:cubicBezTo>
                    <a:cubicBezTo>
                      <a:pt x="145681" y="52002"/>
                      <a:pt x="176846" y="55241"/>
                      <a:pt x="186609" y="72100"/>
                    </a:cubicBezTo>
                    <a:cubicBezTo>
                      <a:pt x="189425" y="76958"/>
                      <a:pt x="191584" y="85245"/>
                      <a:pt x="185951" y="96675"/>
                    </a:cubicBezTo>
                    <a:cubicBezTo>
                      <a:pt x="182103" y="104390"/>
                      <a:pt x="175063" y="109724"/>
                      <a:pt x="165582" y="112010"/>
                    </a:cubicBezTo>
                    <a:cubicBezTo>
                      <a:pt x="161827" y="112962"/>
                      <a:pt x="157791" y="113343"/>
                      <a:pt x="153754" y="113343"/>
                    </a:cubicBezTo>
                    <a:close/>
                    <a:moveTo>
                      <a:pt x="86919" y="64766"/>
                    </a:moveTo>
                    <a:cubicBezTo>
                      <a:pt x="94992" y="74196"/>
                      <a:pt x="103346" y="83625"/>
                      <a:pt x="112921" y="90769"/>
                    </a:cubicBezTo>
                    <a:cubicBezTo>
                      <a:pt x="126814" y="101151"/>
                      <a:pt x="148873" y="106581"/>
                      <a:pt x="163141" y="103056"/>
                    </a:cubicBezTo>
                    <a:cubicBezTo>
                      <a:pt x="170088" y="101342"/>
                      <a:pt x="174875" y="97818"/>
                      <a:pt x="177503" y="92579"/>
                    </a:cubicBezTo>
                    <a:cubicBezTo>
                      <a:pt x="180601" y="86292"/>
                      <a:pt x="180883" y="81149"/>
                      <a:pt x="178442" y="76863"/>
                    </a:cubicBezTo>
                    <a:cubicBezTo>
                      <a:pt x="173279" y="68004"/>
                      <a:pt x="155538" y="61813"/>
                      <a:pt x="132164" y="60765"/>
                    </a:cubicBezTo>
                    <a:cubicBezTo>
                      <a:pt x="120900" y="60194"/>
                      <a:pt x="110199" y="61718"/>
                      <a:pt x="98841" y="63242"/>
                    </a:cubicBezTo>
                    <a:cubicBezTo>
                      <a:pt x="94898" y="63813"/>
                      <a:pt x="90955" y="64290"/>
                      <a:pt x="86919" y="64766"/>
                    </a:cubicBezTo>
                    <a:close/>
                  </a:path>
                </a:pathLst>
              </a:custGeom>
              <a:grpFill/>
              <a:ln w="9318" cap="flat">
                <a:noFill/>
                <a:prstDash val="solid"/>
                <a:miter/>
              </a:ln>
            </p:spPr>
            <p:txBody>
              <a:bodyPr rtlCol="0" anchor="ctr"/>
              <a:lstStyle/>
              <a:p>
                <a:endParaRPr lang="en-US" sz="900"/>
              </a:p>
            </p:txBody>
          </p:sp>
          <p:sp>
            <p:nvSpPr>
              <p:cNvPr id="447" name="Freeform 54">
                <a:extLst>
                  <a:ext uri="{FF2B5EF4-FFF2-40B4-BE49-F238E27FC236}">
                    <a16:creationId xmlns:a16="http://schemas.microsoft.com/office/drawing/2014/main" id="{F88EAF3E-3C44-F34F-E418-0945094EC9C8}"/>
                  </a:ext>
                </a:extLst>
              </p:cNvPr>
              <p:cNvSpPr/>
              <p:nvPr/>
            </p:nvSpPr>
            <p:spPr>
              <a:xfrm>
                <a:off x="1878641" y="2298270"/>
                <a:ext cx="187193" cy="111116"/>
              </a:xfrm>
              <a:custGeom>
                <a:avLst/>
                <a:gdLst>
                  <a:gd name="connsiteX0" fmla="*/ 152405 w 187193"/>
                  <a:gd name="connsiteY0" fmla="*/ 111117 h 111116"/>
                  <a:gd name="connsiteX1" fmla="*/ 107159 w 187193"/>
                  <a:gd name="connsiteY1" fmla="*/ 96162 h 111116"/>
                  <a:gd name="connsiteX2" fmla="*/ 77215 w 187193"/>
                  <a:gd name="connsiteY2" fmla="*/ 65873 h 111116"/>
                  <a:gd name="connsiteX3" fmla="*/ 75056 w 187193"/>
                  <a:gd name="connsiteY3" fmla="*/ 63301 h 111116"/>
                  <a:gd name="connsiteX4" fmla="*/ 64073 w 187193"/>
                  <a:gd name="connsiteY4" fmla="*/ 63206 h 111116"/>
                  <a:gd name="connsiteX5" fmla="*/ 30562 w 187193"/>
                  <a:gd name="connsiteY5" fmla="*/ 68064 h 111116"/>
                  <a:gd name="connsiteX6" fmla="*/ 25774 w 187193"/>
                  <a:gd name="connsiteY6" fmla="*/ 68064 h 111116"/>
                  <a:gd name="connsiteX7" fmla="*/ 25774 w 187193"/>
                  <a:gd name="connsiteY7" fmla="*/ 63206 h 111116"/>
                  <a:gd name="connsiteX8" fmla="*/ 64355 w 187193"/>
                  <a:gd name="connsiteY8" fmla="*/ 56253 h 111116"/>
                  <a:gd name="connsiteX9" fmla="*/ 69236 w 187193"/>
                  <a:gd name="connsiteY9" fmla="*/ 56253 h 111116"/>
                  <a:gd name="connsiteX10" fmla="*/ 59192 w 187193"/>
                  <a:gd name="connsiteY10" fmla="*/ 45680 h 111116"/>
                  <a:gd name="connsiteX11" fmla="*/ 1838 w 187193"/>
                  <a:gd name="connsiteY11" fmla="*/ 6532 h 111116"/>
                  <a:gd name="connsiteX12" fmla="*/ 430 w 187193"/>
                  <a:gd name="connsiteY12" fmla="*/ 1865 h 111116"/>
                  <a:gd name="connsiteX13" fmla="*/ 5029 w 187193"/>
                  <a:gd name="connsiteY13" fmla="*/ 436 h 111116"/>
                  <a:gd name="connsiteX14" fmla="*/ 63886 w 187193"/>
                  <a:gd name="connsiteY14" fmla="*/ 40727 h 111116"/>
                  <a:gd name="connsiteX15" fmla="*/ 78154 w 187193"/>
                  <a:gd name="connsiteY15" fmla="*/ 56157 h 111116"/>
                  <a:gd name="connsiteX16" fmla="*/ 78248 w 187193"/>
                  <a:gd name="connsiteY16" fmla="*/ 56157 h 111116"/>
                  <a:gd name="connsiteX17" fmla="*/ 96928 w 187193"/>
                  <a:gd name="connsiteY17" fmla="*/ 53967 h 111116"/>
                  <a:gd name="connsiteX18" fmla="*/ 131565 w 187193"/>
                  <a:gd name="connsiteY18" fmla="*/ 51395 h 111116"/>
                  <a:gd name="connsiteX19" fmla="*/ 184414 w 187193"/>
                  <a:gd name="connsiteY19" fmla="*/ 71588 h 111116"/>
                  <a:gd name="connsiteX20" fmla="*/ 183757 w 187193"/>
                  <a:gd name="connsiteY20" fmla="*/ 95019 h 111116"/>
                  <a:gd name="connsiteX21" fmla="*/ 164138 w 187193"/>
                  <a:gd name="connsiteY21" fmla="*/ 109783 h 111116"/>
                  <a:gd name="connsiteX22" fmla="*/ 152498 w 187193"/>
                  <a:gd name="connsiteY22" fmla="*/ 111117 h 111116"/>
                  <a:gd name="connsiteX23" fmla="*/ 83598 w 187193"/>
                  <a:gd name="connsiteY23" fmla="*/ 62730 h 111116"/>
                  <a:gd name="connsiteX24" fmla="*/ 111196 w 187193"/>
                  <a:gd name="connsiteY24" fmla="*/ 90543 h 111116"/>
                  <a:gd name="connsiteX25" fmla="*/ 162449 w 187193"/>
                  <a:gd name="connsiteY25" fmla="*/ 103020 h 111116"/>
                  <a:gd name="connsiteX26" fmla="*/ 177562 w 187193"/>
                  <a:gd name="connsiteY26" fmla="*/ 91876 h 111116"/>
                  <a:gd name="connsiteX27" fmla="*/ 178406 w 187193"/>
                  <a:gd name="connsiteY27" fmla="*/ 75112 h 111116"/>
                  <a:gd name="connsiteX28" fmla="*/ 131190 w 187193"/>
                  <a:gd name="connsiteY28" fmla="*/ 58443 h 111116"/>
                  <a:gd name="connsiteX29" fmla="*/ 97772 w 187193"/>
                  <a:gd name="connsiteY29" fmla="*/ 60920 h 111116"/>
                  <a:gd name="connsiteX30" fmla="*/ 83598 w 187193"/>
                  <a:gd name="connsiteY30" fmla="*/ 62730 h 1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193" h="111116">
                    <a:moveTo>
                      <a:pt x="152405" y="111117"/>
                    </a:moveTo>
                    <a:cubicBezTo>
                      <a:pt x="135977" y="111117"/>
                      <a:pt x="118048" y="104259"/>
                      <a:pt x="107159" y="96162"/>
                    </a:cubicBezTo>
                    <a:cubicBezTo>
                      <a:pt x="95801" y="87685"/>
                      <a:pt x="86414" y="76636"/>
                      <a:pt x="77215" y="65873"/>
                    </a:cubicBezTo>
                    <a:cubicBezTo>
                      <a:pt x="76464" y="65016"/>
                      <a:pt x="75807" y="64158"/>
                      <a:pt x="75056" y="63301"/>
                    </a:cubicBezTo>
                    <a:cubicBezTo>
                      <a:pt x="71771" y="63301"/>
                      <a:pt x="68016" y="63301"/>
                      <a:pt x="64073" y="63206"/>
                    </a:cubicBezTo>
                    <a:cubicBezTo>
                      <a:pt x="51495" y="62920"/>
                      <a:pt x="35912" y="62539"/>
                      <a:pt x="30562" y="68064"/>
                    </a:cubicBezTo>
                    <a:cubicBezTo>
                      <a:pt x="29248" y="69397"/>
                      <a:pt x="27089" y="69492"/>
                      <a:pt x="25774" y="68064"/>
                    </a:cubicBezTo>
                    <a:cubicBezTo>
                      <a:pt x="24460" y="66730"/>
                      <a:pt x="24366" y="64539"/>
                      <a:pt x="25774" y="63206"/>
                    </a:cubicBezTo>
                    <a:cubicBezTo>
                      <a:pt x="33190" y="55586"/>
                      <a:pt x="49711" y="55967"/>
                      <a:pt x="64355" y="56253"/>
                    </a:cubicBezTo>
                    <a:cubicBezTo>
                      <a:pt x="66045" y="56253"/>
                      <a:pt x="67640" y="56253"/>
                      <a:pt x="69236" y="56253"/>
                    </a:cubicBezTo>
                    <a:cubicBezTo>
                      <a:pt x="65951" y="52538"/>
                      <a:pt x="62665" y="49014"/>
                      <a:pt x="59192" y="45680"/>
                    </a:cubicBezTo>
                    <a:cubicBezTo>
                      <a:pt x="42577" y="29583"/>
                      <a:pt x="24273" y="18343"/>
                      <a:pt x="1838" y="6532"/>
                    </a:cubicBezTo>
                    <a:cubicBezTo>
                      <a:pt x="148" y="5675"/>
                      <a:pt x="-509" y="3579"/>
                      <a:pt x="430" y="1865"/>
                    </a:cubicBezTo>
                    <a:cubicBezTo>
                      <a:pt x="1275" y="150"/>
                      <a:pt x="3340" y="-516"/>
                      <a:pt x="5029" y="436"/>
                    </a:cubicBezTo>
                    <a:cubicBezTo>
                      <a:pt x="27933" y="12628"/>
                      <a:pt x="46707" y="24058"/>
                      <a:pt x="63886" y="40727"/>
                    </a:cubicBezTo>
                    <a:cubicBezTo>
                      <a:pt x="68861" y="45489"/>
                      <a:pt x="73554" y="50823"/>
                      <a:pt x="78154" y="56157"/>
                    </a:cubicBezTo>
                    <a:cubicBezTo>
                      <a:pt x="78154" y="56157"/>
                      <a:pt x="78154" y="56157"/>
                      <a:pt x="78248" y="56157"/>
                    </a:cubicBezTo>
                    <a:cubicBezTo>
                      <a:pt x="84537" y="55681"/>
                      <a:pt x="90826" y="54824"/>
                      <a:pt x="96928" y="53967"/>
                    </a:cubicBezTo>
                    <a:cubicBezTo>
                      <a:pt x="108098" y="52443"/>
                      <a:pt x="119550" y="50823"/>
                      <a:pt x="131565" y="51395"/>
                    </a:cubicBezTo>
                    <a:cubicBezTo>
                      <a:pt x="144332" y="51966"/>
                      <a:pt x="174933" y="55110"/>
                      <a:pt x="184414" y="71588"/>
                    </a:cubicBezTo>
                    <a:cubicBezTo>
                      <a:pt x="188357" y="78351"/>
                      <a:pt x="188075" y="86256"/>
                      <a:pt x="183757" y="95019"/>
                    </a:cubicBezTo>
                    <a:cubicBezTo>
                      <a:pt x="180096" y="102449"/>
                      <a:pt x="173244" y="107497"/>
                      <a:pt x="164138" y="109783"/>
                    </a:cubicBezTo>
                    <a:cubicBezTo>
                      <a:pt x="160477" y="110640"/>
                      <a:pt x="156535" y="111117"/>
                      <a:pt x="152498" y="111117"/>
                    </a:cubicBezTo>
                    <a:close/>
                    <a:moveTo>
                      <a:pt x="83598" y="62730"/>
                    </a:moveTo>
                    <a:cubicBezTo>
                      <a:pt x="92140" y="72731"/>
                      <a:pt x="100964" y="82923"/>
                      <a:pt x="111196" y="90543"/>
                    </a:cubicBezTo>
                    <a:cubicBezTo>
                      <a:pt x="125558" y="101211"/>
                      <a:pt x="147617" y="106545"/>
                      <a:pt x="162449" y="103020"/>
                    </a:cubicBezTo>
                    <a:cubicBezTo>
                      <a:pt x="169677" y="101211"/>
                      <a:pt x="174745" y="97496"/>
                      <a:pt x="177562" y="91876"/>
                    </a:cubicBezTo>
                    <a:cubicBezTo>
                      <a:pt x="180847" y="85209"/>
                      <a:pt x="181129" y="79779"/>
                      <a:pt x="178406" y="75112"/>
                    </a:cubicBezTo>
                    <a:cubicBezTo>
                      <a:pt x="173056" y="65778"/>
                      <a:pt x="155315" y="59491"/>
                      <a:pt x="131190" y="58443"/>
                    </a:cubicBezTo>
                    <a:cubicBezTo>
                      <a:pt x="119832" y="57967"/>
                      <a:pt x="109131" y="59396"/>
                      <a:pt x="97772" y="60920"/>
                    </a:cubicBezTo>
                    <a:cubicBezTo>
                      <a:pt x="93173" y="61587"/>
                      <a:pt x="88385" y="62253"/>
                      <a:pt x="83598" y="62730"/>
                    </a:cubicBezTo>
                    <a:close/>
                  </a:path>
                </a:pathLst>
              </a:custGeom>
              <a:grpFill/>
              <a:ln w="9318" cap="flat">
                <a:noFill/>
                <a:prstDash val="solid"/>
                <a:miter/>
              </a:ln>
            </p:spPr>
            <p:txBody>
              <a:bodyPr rtlCol="0" anchor="ctr"/>
              <a:lstStyle/>
              <a:p>
                <a:endParaRPr lang="en-US" sz="900"/>
              </a:p>
            </p:txBody>
          </p:sp>
        </p:grpSp>
        <p:grpSp>
          <p:nvGrpSpPr>
            <p:cNvPr id="434" name="Graphic 3409">
              <a:extLst>
                <a:ext uri="{FF2B5EF4-FFF2-40B4-BE49-F238E27FC236}">
                  <a16:creationId xmlns:a16="http://schemas.microsoft.com/office/drawing/2014/main" id="{C5596D28-0B62-CED4-2FF4-A908D9A84635}"/>
                </a:ext>
              </a:extLst>
            </p:cNvPr>
            <p:cNvGrpSpPr/>
            <p:nvPr/>
          </p:nvGrpSpPr>
          <p:grpSpPr>
            <a:xfrm>
              <a:off x="2054216" y="2105002"/>
              <a:ext cx="167919" cy="93691"/>
              <a:chOff x="2054216" y="2105002"/>
              <a:chExt cx="167919" cy="93691"/>
            </a:xfrm>
            <a:grpFill/>
          </p:grpSpPr>
          <p:sp>
            <p:nvSpPr>
              <p:cNvPr id="439" name="Freeform 46">
                <a:extLst>
                  <a:ext uri="{FF2B5EF4-FFF2-40B4-BE49-F238E27FC236}">
                    <a16:creationId xmlns:a16="http://schemas.microsoft.com/office/drawing/2014/main" id="{AC085BAA-E349-0829-EF5A-5DB57885A2AA}"/>
                  </a:ext>
                </a:extLst>
              </p:cNvPr>
              <p:cNvSpPr/>
              <p:nvPr/>
            </p:nvSpPr>
            <p:spPr>
              <a:xfrm>
                <a:off x="2054216" y="2131397"/>
                <a:ext cx="167919" cy="29768"/>
              </a:xfrm>
              <a:custGeom>
                <a:avLst/>
                <a:gdLst>
                  <a:gd name="connsiteX0" fmla="*/ 134999 w 167919"/>
                  <a:gd name="connsiteY0" fmla="*/ 29673 h 29768"/>
                  <a:gd name="connsiteX1" fmla="*/ 80086 w 167919"/>
                  <a:gd name="connsiteY1" fmla="*/ 24244 h 29768"/>
                  <a:gd name="connsiteX2" fmla="*/ 9683 w 167919"/>
                  <a:gd name="connsiteY2" fmla="*/ 18910 h 29768"/>
                  <a:gd name="connsiteX3" fmla="*/ 15 w 167919"/>
                  <a:gd name="connsiteY3" fmla="*/ 10242 h 29768"/>
                  <a:gd name="connsiteX4" fmla="*/ 8557 w 167919"/>
                  <a:gd name="connsiteY4" fmla="*/ 431 h 29768"/>
                  <a:gd name="connsiteX5" fmla="*/ 82808 w 167919"/>
                  <a:gd name="connsiteY5" fmla="*/ 5956 h 29768"/>
                  <a:gd name="connsiteX6" fmla="*/ 157152 w 167919"/>
                  <a:gd name="connsiteY6" fmla="*/ 9385 h 29768"/>
                  <a:gd name="connsiteX7" fmla="*/ 167760 w 167919"/>
                  <a:gd name="connsiteY7" fmla="*/ 16814 h 29768"/>
                  <a:gd name="connsiteX8" fmla="*/ 160438 w 167919"/>
                  <a:gd name="connsiteY8" fmla="*/ 27578 h 29768"/>
                  <a:gd name="connsiteX9" fmla="*/ 135093 w 167919"/>
                  <a:gd name="connsiteY9" fmla="*/ 29768 h 2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919" h="29768">
                    <a:moveTo>
                      <a:pt x="134999" y="29673"/>
                    </a:moveTo>
                    <a:cubicBezTo>
                      <a:pt x="117258" y="29673"/>
                      <a:pt x="99047" y="27006"/>
                      <a:pt x="80086" y="24244"/>
                    </a:cubicBezTo>
                    <a:cubicBezTo>
                      <a:pt x="57088" y="20815"/>
                      <a:pt x="33245" y="17386"/>
                      <a:pt x="9683" y="18910"/>
                    </a:cubicBezTo>
                    <a:cubicBezTo>
                      <a:pt x="4614" y="19291"/>
                      <a:pt x="390" y="15386"/>
                      <a:pt x="15" y="10242"/>
                    </a:cubicBezTo>
                    <a:cubicBezTo>
                      <a:pt x="-267" y="5194"/>
                      <a:pt x="3488" y="812"/>
                      <a:pt x="8557" y="431"/>
                    </a:cubicBezTo>
                    <a:cubicBezTo>
                      <a:pt x="34089" y="-1283"/>
                      <a:pt x="58871" y="2432"/>
                      <a:pt x="82808" y="5956"/>
                    </a:cubicBezTo>
                    <a:cubicBezTo>
                      <a:pt x="109373" y="9861"/>
                      <a:pt x="134436" y="13576"/>
                      <a:pt x="157152" y="9385"/>
                    </a:cubicBezTo>
                    <a:cubicBezTo>
                      <a:pt x="162034" y="8528"/>
                      <a:pt x="166821" y="11766"/>
                      <a:pt x="167760" y="16814"/>
                    </a:cubicBezTo>
                    <a:cubicBezTo>
                      <a:pt x="168698" y="21863"/>
                      <a:pt x="165413" y="26625"/>
                      <a:pt x="160438" y="27578"/>
                    </a:cubicBezTo>
                    <a:cubicBezTo>
                      <a:pt x="152084" y="29102"/>
                      <a:pt x="143635" y="29768"/>
                      <a:pt x="135093" y="29768"/>
                    </a:cubicBezTo>
                    <a:close/>
                  </a:path>
                </a:pathLst>
              </a:custGeom>
              <a:grpFill/>
              <a:ln w="9318" cap="flat">
                <a:noFill/>
                <a:prstDash val="solid"/>
                <a:miter/>
              </a:ln>
            </p:spPr>
            <p:txBody>
              <a:bodyPr rtlCol="0" anchor="ctr"/>
              <a:lstStyle/>
              <a:p>
                <a:endParaRPr lang="en-US" sz="900"/>
              </a:p>
            </p:txBody>
          </p:sp>
          <p:sp>
            <p:nvSpPr>
              <p:cNvPr id="440" name="Freeform 47">
                <a:extLst>
                  <a:ext uri="{FF2B5EF4-FFF2-40B4-BE49-F238E27FC236}">
                    <a16:creationId xmlns:a16="http://schemas.microsoft.com/office/drawing/2014/main" id="{AAF6E1A3-3CE6-1C4A-5534-B50F4E7E1334}"/>
                  </a:ext>
                </a:extLst>
              </p:cNvPr>
              <p:cNvSpPr/>
              <p:nvPr/>
            </p:nvSpPr>
            <p:spPr>
              <a:xfrm>
                <a:off x="2062105" y="2105002"/>
                <a:ext cx="103985" cy="93691"/>
              </a:xfrm>
              <a:custGeom>
                <a:avLst/>
                <a:gdLst>
                  <a:gd name="connsiteX0" fmla="*/ 9117 w 103985"/>
                  <a:gd name="connsiteY0" fmla="*/ 93692 h 93691"/>
                  <a:gd name="connsiteX1" fmla="*/ 1325 w 103985"/>
                  <a:gd name="connsiteY1" fmla="*/ 89215 h 93691"/>
                  <a:gd name="connsiteX2" fmla="*/ 4423 w 103985"/>
                  <a:gd name="connsiteY2" fmla="*/ 76547 h 93691"/>
                  <a:gd name="connsiteX3" fmla="*/ 87404 w 103985"/>
                  <a:gd name="connsiteY3" fmla="*/ 3966 h 93691"/>
                  <a:gd name="connsiteX4" fmla="*/ 100076 w 103985"/>
                  <a:gd name="connsiteY4" fmla="*/ 1680 h 93691"/>
                  <a:gd name="connsiteX5" fmla="*/ 102329 w 103985"/>
                  <a:gd name="connsiteY5" fmla="*/ 14539 h 93691"/>
                  <a:gd name="connsiteX6" fmla="*/ 13810 w 103985"/>
                  <a:gd name="connsiteY6" fmla="*/ 92358 h 93691"/>
                  <a:gd name="connsiteX7" fmla="*/ 9117 w 103985"/>
                  <a:gd name="connsiteY7" fmla="*/ 93692 h 93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85" h="93691">
                    <a:moveTo>
                      <a:pt x="9117" y="93692"/>
                    </a:moveTo>
                    <a:cubicBezTo>
                      <a:pt x="6019" y="93692"/>
                      <a:pt x="3015" y="92073"/>
                      <a:pt x="1325" y="89215"/>
                    </a:cubicBezTo>
                    <a:cubicBezTo>
                      <a:pt x="-1303" y="84834"/>
                      <a:pt x="105" y="79214"/>
                      <a:pt x="4423" y="76547"/>
                    </a:cubicBezTo>
                    <a:cubicBezTo>
                      <a:pt x="33523" y="58640"/>
                      <a:pt x="63936" y="38256"/>
                      <a:pt x="87404" y="3966"/>
                    </a:cubicBezTo>
                    <a:cubicBezTo>
                      <a:pt x="90314" y="-225"/>
                      <a:pt x="95946" y="-1272"/>
                      <a:pt x="100076" y="1680"/>
                    </a:cubicBezTo>
                    <a:cubicBezTo>
                      <a:pt x="104206" y="4538"/>
                      <a:pt x="105239" y="10348"/>
                      <a:pt x="102329" y="14539"/>
                    </a:cubicBezTo>
                    <a:cubicBezTo>
                      <a:pt x="76797" y="51782"/>
                      <a:pt x="44599" y="73404"/>
                      <a:pt x="13810" y="92358"/>
                    </a:cubicBezTo>
                    <a:cubicBezTo>
                      <a:pt x="12308" y="93311"/>
                      <a:pt x="10712" y="93692"/>
                      <a:pt x="9117" y="93692"/>
                    </a:cubicBezTo>
                    <a:close/>
                  </a:path>
                </a:pathLst>
              </a:custGeom>
              <a:grpFill/>
              <a:ln w="9318" cap="flat">
                <a:noFill/>
                <a:prstDash val="solid"/>
                <a:miter/>
              </a:ln>
            </p:spPr>
            <p:txBody>
              <a:bodyPr rtlCol="0" anchor="ctr"/>
              <a:lstStyle/>
              <a:p>
                <a:endParaRPr lang="en-US" sz="900"/>
              </a:p>
            </p:txBody>
          </p:sp>
          <p:sp>
            <p:nvSpPr>
              <p:cNvPr id="441" name="Freeform 48">
                <a:extLst>
                  <a:ext uri="{FF2B5EF4-FFF2-40B4-BE49-F238E27FC236}">
                    <a16:creationId xmlns:a16="http://schemas.microsoft.com/office/drawing/2014/main" id="{53C98C0A-B425-9B4E-4CAC-8343AA70453C}"/>
                  </a:ext>
                </a:extLst>
              </p:cNvPr>
              <p:cNvSpPr/>
              <p:nvPr/>
            </p:nvSpPr>
            <p:spPr>
              <a:xfrm>
                <a:off x="2058818" y="2136097"/>
                <a:ext cx="158636" cy="20400"/>
              </a:xfrm>
              <a:custGeom>
                <a:avLst/>
                <a:gdLst>
                  <a:gd name="connsiteX0" fmla="*/ 130397 w 158636"/>
                  <a:gd name="connsiteY0" fmla="*/ 20401 h 20400"/>
                  <a:gd name="connsiteX1" fmla="*/ 76141 w 158636"/>
                  <a:gd name="connsiteY1" fmla="*/ 14972 h 20400"/>
                  <a:gd name="connsiteX2" fmla="*/ 4800 w 158636"/>
                  <a:gd name="connsiteY2" fmla="*/ 9542 h 20400"/>
                  <a:gd name="connsiteX3" fmla="*/ 12 w 158636"/>
                  <a:gd name="connsiteY3" fmla="*/ 5256 h 20400"/>
                  <a:gd name="connsiteX4" fmla="*/ 4237 w 158636"/>
                  <a:gd name="connsiteY4" fmla="*/ 398 h 20400"/>
                  <a:gd name="connsiteX5" fmla="*/ 77455 w 158636"/>
                  <a:gd name="connsiteY5" fmla="*/ 5828 h 20400"/>
                  <a:gd name="connsiteX6" fmla="*/ 153301 w 158636"/>
                  <a:gd name="connsiteY6" fmla="*/ 9257 h 20400"/>
                  <a:gd name="connsiteX7" fmla="*/ 158558 w 158636"/>
                  <a:gd name="connsiteY7" fmla="*/ 12971 h 20400"/>
                  <a:gd name="connsiteX8" fmla="*/ 154897 w 158636"/>
                  <a:gd name="connsiteY8" fmla="*/ 18305 h 20400"/>
                  <a:gd name="connsiteX9" fmla="*/ 130397 w 158636"/>
                  <a:gd name="connsiteY9" fmla="*/ 20401 h 2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636" h="20400">
                    <a:moveTo>
                      <a:pt x="130397" y="20401"/>
                    </a:moveTo>
                    <a:cubicBezTo>
                      <a:pt x="112937" y="20401"/>
                      <a:pt x="94915" y="17734"/>
                      <a:pt x="76141" y="14972"/>
                    </a:cubicBezTo>
                    <a:cubicBezTo>
                      <a:pt x="52861" y="11543"/>
                      <a:pt x="28830" y="8018"/>
                      <a:pt x="4800" y="9542"/>
                    </a:cubicBezTo>
                    <a:cubicBezTo>
                      <a:pt x="2359" y="9733"/>
                      <a:pt x="106" y="7733"/>
                      <a:pt x="12" y="5256"/>
                    </a:cubicBezTo>
                    <a:cubicBezTo>
                      <a:pt x="-175" y="2684"/>
                      <a:pt x="1796" y="494"/>
                      <a:pt x="4237" y="398"/>
                    </a:cubicBezTo>
                    <a:cubicBezTo>
                      <a:pt x="29300" y="-1221"/>
                      <a:pt x="53800" y="2399"/>
                      <a:pt x="77455" y="5828"/>
                    </a:cubicBezTo>
                    <a:cubicBezTo>
                      <a:pt x="104395" y="9828"/>
                      <a:pt x="129834" y="13543"/>
                      <a:pt x="153301" y="9257"/>
                    </a:cubicBezTo>
                    <a:cubicBezTo>
                      <a:pt x="155742" y="8780"/>
                      <a:pt x="158183" y="10495"/>
                      <a:pt x="158558" y="12971"/>
                    </a:cubicBezTo>
                    <a:cubicBezTo>
                      <a:pt x="159027" y="15448"/>
                      <a:pt x="157338" y="17924"/>
                      <a:pt x="154897" y="18305"/>
                    </a:cubicBezTo>
                    <a:cubicBezTo>
                      <a:pt x="146824" y="19829"/>
                      <a:pt x="138752" y="20401"/>
                      <a:pt x="130397" y="20401"/>
                    </a:cubicBezTo>
                    <a:close/>
                  </a:path>
                </a:pathLst>
              </a:custGeom>
              <a:grpFill/>
              <a:ln w="9318" cap="flat">
                <a:noFill/>
                <a:prstDash val="solid"/>
                <a:miter/>
              </a:ln>
            </p:spPr>
            <p:txBody>
              <a:bodyPr rtlCol="0" anchor="ctr"/>
              <a:lstStyle/>
              <a:p>
                <a:endParaRPr lang="en-US" sz="900"/>
              </a:p>
            </p:txBody>
          </p:sp>
          <p:sp>
            <p:nvSpPr>
              <p:cNvPr id="442" name="Freeform 49">
                <a:extLst>
                  <a:ext uri="{FF2B5EF4-FFF2-40B4-BE49-F238E27FC236}">
                    <a16:creationId xmlns:a16="http://schemas.microsoft.com/office/drawing/2014/main" id="{AAB43FCF-949C-844F-26B5-F337372D038E}"/>
                  </a:ext>
                </a:extLst>
              </p:cNvPr>
              <p:cNvSpPr/>
              <p:nvPr/>
            </p:nvSpPr>
            <p:spPr>
              <a:xfrm>
                <a:off x="2066697" y="2109673"/>
                <a:ext cx="94789" cy="84353"/>
              </a:xfrm>
              <a:custGeom>
                <a:avLst/>
                <a:gdLst>
                  <a:gd name="connsiteX0" fmla="*/ 4524 w 94789"/>
                  <a:gd name="connsiteY0" fmla="*/ 84354 h 84353"/>
                  <a:gd name="connsiteX1" fmla="*/ 676 w 94789"/>
                  <a:gd name="connsiteY1" fmla="*/ 82163 h 84353"/>
                  <a:gd name="connsiteX2" fmla="*/ 2178 w 94789"/>
                  <a:gd name="connsiteY2" fmla="*/ 75781 h 84353"/>
                  <a:gd name="connsiteX3" fmla="*/ 86566 w 94789"/>
                  <a:gd name="connsiteY3" fmla="*/ 1962 h 84353"/>
                  <a:gd name="connsiteX4" fmla="*/ 92856 w 94789"/>
                  <a:gd name="connsiteY4" fmla="*/ 819 h 84353"/>
                  <a:gd name="connsiteX5" fmla="*/ 93982 w 94789"/>
                  <a:gd name="connsiteY5" fmla="*/ 7201 h 84353"/>
                  <a:gd name="connsiteX6" fmla="*/ 6871 w 94789"/>
                  <a:gd name="connsiteY6" fmla="*/ 83687 h 84353"/>
                  <a:gd name="connsiteX7" fmla="*/ 4524 w 94789"/>
                  <a:gd name="connsiteY7" fmla="*/ 84354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89" h="84353">
                    <a:moveTo>
                      <a:pt x="4524" y="84354"/>
                    </a:moveTo>
                    <a:cubicBezTo>
                      <a:pt x="3022" y="84354"/>
                      <a:pt x="1520" y="83592"/>
                      <a:pt x="676" y="82163"/>
                    </a:cubicBezTo>
                    <a:cubicBezTo>
                      <a:pt x="-639" y="79972"/>
                      <a:pt x="19" y="77115"/>
                      <a:pt x="2178" y="75781"/>
                    </a:cubicBezTo>
                    <a:cubicBezTo>
                      <a:pt x="31746" y="57588"/>
                      <a:pt x="62630" y="36919"/>
                      <a:pt x="86566" y="1962"/>
                    </a:cubicBezTo>
                    <a:cubicBezTo>
                      <a:pt x="87974" y="-133"/>
                      <a:pt x="90884" y="-609"/>
                      <a:pt x="92856" y="819"/>
                    </a:cubicBezTo>
                    <a:cubicBezTo>
                      <a:pt x="94921" y="2248"/>
                      <a:pt x="95390" y="5201"/>
                      <a:pt x="93982" y="7201"/>
                    </a:cubicBezTo>
                    <a:cubicBezTo>
                      <a:pt x="69013" y="43777"/>
                      <a:pt x="37285" y="65018"/>
                      <a:pt x="6871" y="83687"/>
                    </a:cubicBezTo>
                    <a:cubicBezTo>
                      <a:pt x="6120" y="84163"/>
                      <a:pt x="5275" y="84354"/>
                      <a:pt x="4524" y="84354"/>
                    </a:cubicBezTo>
                    <a:close/>
                  </a:path>
                </a:pathLst>
              </a:custGeom>
              <a:grpFill/>
              <a:ln w="9318" cap="flat">
                <a:noFill/>
                <a:prstDash val="solid"/>
                <a:miter/>
              </a:ln>
            </p:spPr>
            <p:txBody>
              <a:bodyPr rtlCol="0" anchor="ctr"/>
              <a:lstStyle/>
              <a:p>
                <a:endParaRPr lang="en-US" sz="900"/>
              </a:p>
            </p:txBody>
          </p:sp>
          <p:sp>
            <p:nvSpPr>
              <p:cNvPr id="443" name="Freeform 50">
                <a:extLst>
                  <a:ext uri="{FF2B5EF4-FFF2-40B4-BE49-F238E27FC236}">
                    <a16:creationId xmlns:a16="http://schemas.microsoft.com/office/drawing/2014/main" id="{C1253922-87C7-A85F-EF15-E4BD4F131C20}"/>
                  </a:ext>
                </a:extLst>
              </p:cNvPr>
              <p:cNvSpPr/>
              <p:nvPr/>
            </p:nvSpPr>
            <p:spPr>
              <a:xfrm>
                <a:off x="2059166" y="2135288"/>
                <a:ext cx="156373" cy="19115"/>
              </a:xfrm>
              <a:custGeom>
                <a:avLst/>
                <a:gdLst>
                  <a:gd name="connsiteX0" fmla="*/ 109774 w 156373"/>
                  <a:gd name="connsiteY0" fmla="*/ 19115 h 19115"/>
                  <a:gd name="connsiteX1" fmla="*/ 21724 w 156373"/>
                  <a:gd name="connsiteY1" fmla="*/ 9781 h 19115"/>
                  <a:gd name="connsiteX2" fmla="*/ 2856 w 156373"/>
                  <a:gd name="connsiteY2" fmla="*/ 6828 h 19115"/>
                  <a:gd name="connsiteX3" fmla="*/ 40 w 156373"/>
                  <a:gd name="connsiteY3" fmla="*/ 2923 h 19115"/>
                  <a:gd name="connsiteX4" fmla="*/ 3889 w 156373"/>
                  <a:gd name="connsiteY4" fmla="*/ 65 h 19115"/>
                  <a:gd name="connsiteX5" fmla="*/ 22757 w 156373"/>
                  <a:gd name="connsiteY5" fmla="*/ 3018 h 19115"/>
                  <a:gd name="connsiteX6" fmla="*/ 152391 w 156373"/>
                  <a:gd name="connsiteY6" fmla="*/ 8828 h 19115"/>
                  <a:gd name="connsiteX7" fmla="*/ 156333 w 156373"/>
                  <a:gd name="connsiteY7" fmla="*/ 11686 h 19115"/>
                  <a:gd name="connsiteX8" fmla="*/ 153517 w 156373"/>
                  <a:gd name="connsiteY8" fmla="*/ 15591 h 19115"/>
                  <a:gd name="connsiteX9" fmla="*/ 109774 w 156373"/>
                  <a:gd name="connsiteY9" fmla="*/ 19115 h 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373" h="19115">
                    <a:moveTo>
                      <a:pt x="109774" y="19115"/>
                    </a:moveTo>
                    <a:cubicBezTo>
                      <a:pt x="79736" y="19115"/>
                      <a:pt x="51293" y="14543"/>
                      <a:pt x="21724" y="9781"/>
                    </a:cubicBezTo>
                    <a:cubicBezTo>
                      <a:pt x="15529" y="8733"/>
                      <a:pt x="9240" y="7780"/>
                      <a:pt x="2856" y="6828"/>
                    </a:cubicBezTo>
                    <a:cubicBezTo>
                      <a:pt x="979" y="6542"/>
                      <a:pt x="-241" y="4828"/>
                      <a:pt x="40" y="2923"/>
                    </a:cubicBezTo>
                    <a:cubicBezTo>
                      <a:pt x="322" y="1018"/>
                      <a:pt x="2105" y="-316"/>
                      <a:pt x="3889" y="65"/>
                    </a:cubicBezTo>
                    <a:cubicBezTo>
                      <a:pt x="10272" y="1018"/>
                      <a:pt x="16561" y="2065"/>
                      <a:pt x="22757" y="3018"/>
                    </a:cubicBezTo>
                    <a:cubicBezTo>
                      <a:pt x="67533" y="10257"/>
                      <a:pt x="106207" y="16448"/>
                      <a:pt x="152391" y="8828"/>
                    </a:cubicBezTo>
                    <a:cubicBezTo>
                      <a:pt x="154268" y="8542"/>
                      <a:pt x="156052" y="9781"/>
                      <a:pt x="156333" y="11686"/>
                    </a:cubicBezTo>
                    <a:cubicBezTo>
                      <a:pt x="156615" y="13591"/>
                      <a:pt x="155394" y="15305"/>
                      <a:pt x="153517" y="15591"/>
                    </a:cubicBezTo>
                    <a:cubicBezTo>
                      <a:pt x="138404" y="18067"/>
                      <a:pt x="123854" y="19115"/>
                      <a:pt x="109774" y="19115"/>
                    </a:cubicBezTo>
                    <a:close/>
                  </a:path>
                </a:pathLst>
              </a:custGeom>
              <a:grpFill/>
              <a:ln w="9318" cap="flat">
                <a:noFill/>
                <a:prstDash val="solid"/>
                <a:miter/>
              </a:ln>
            </p:spPr>
            <p:txBody>
              <a:bodyPr rtlCol="0" anchor="ctr"/>
              <a:lstStyle/>
              <a:p>
                <a:endParaRPr lang="en-US" sz="900"/>
              </a:p>
            </p:txBody>
          </p:sp>
          <p:sp>
            <p:nvSpPr>
              <p:cNvPr id="444" name="Freeform 51">
                <a:extLst>
                  <a:ext uri="{FF2B5EF4-FFF2-40B4-BE49-F238E27FC236}">
                    <a16:creationId xmlns:a16="http://schemas.microsoft.com/office/drawing/2014/main" id="{66BF84D0-8BCE-242F-CA1B-596143F69DC5}"/>
                  </a:ext>
                </a:extLst>
              </p:cNvPr>
              <p:cNvSpPr/>
              <p:nvPr/>
            </p:nvSpPr>
            <p:spPr>
              <a:xfrm>
                <a:off x="2067210" y="2108403"/>
                <a:ext cx="92632" cy="82099"/>
              </a:xfrm>
              <a:custGeom>
                <a:avLst/>
                <a:gdLst>
                  <a:gd name="connsiteX0" fmla="*/ 3355 w 92632"/>
                  <a:gd name="connsiteY0" fmla="*/ 82100 h 82099"/>
                  <a:gd name="connsiteX1" fmla="*/ 163 w 92632"/>
                  <a:gd name="connsiteY1" fmla="*/ 79718 h 82099"/>
                  <a:gd name="connsiteX2" fmla="*/ 2322 w 92632"/>
                  <a:gd name="connsiteY2" fmla="*/ 75337 h 82099"/>
                  <a:gd name="connsiteX3" fmla="*/ 86054 w 92632"/>
                  <a:gd name="connsiteY3" fmla="*/ 2090 h 82099"/>
                  <a:gd name="connsiteX4" fmla="*/ 90559 w 92632"/>
                  <a:gd name="connsiteY4" fmla="*/ 280 h 82099"/>
                  <a:gd name="connsiteX5" fmla="*/ 92343 w 92632"/>
                  <a:gd name="connsiteY5" fmla="*/ 4852 h 82099"/>
                  <a:gd name="connsiteX6" fmla="*/ 4575 w 92632"/>
                  <a:gd name="connsiteY6" fmla="*/ 81909 h 82099"/>
                  <a:gd name="connsiteX7" fmla="*/ 3448 w 92632"/>
                  <a:gd name="connsiteY7" fmla="*/ 82100 h 8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32" h="82099">
                    <a:moveTo>
                      <a:pt x="3355" y="82100"/>
                    </a:moveTo>
                    <a:cubicBezTo>
                      <a:pt x="1947" y="82100"/>
                      <a:pt x="632" y="81147"/>
                      <a:pt x="163" y="79718"/>
                    </a:cubicBezTo>
                    <a:cubicBezTo>
                      <a:pt x="-400" y="77909"/>
                      <a:pt x="539" y="75908"/>
                      <a:pt x="2322" y="75337"/>
                    </a:cubicBezTo>
                    <a:cubicBezTo>
                      <a:pt x="39307" y="62478"/>
                      <a:pt x="72912" y="33046"/>
                      <a:pt x="86054" y="2090"/>
                    </a:cubicBezTo>
                    <a:cubicBezTo>
                      <a:pt x="86805" y="375"/>
                      <a:pt x="88776" y="-482"/>
                      <a:pt x="90559" y="280"/>
                    </a:cubicBezTo>
                    <a:cubicBezTo>
                      <a:pt x="92343" y="1042"/>
                      <a:pt x="93094" y="3042"/>
                      <a:pt x="92343" y="4852"/>
                    </a:cubicBezTo>
                    <a:cubicBezTo>
                      <a:pt x="78450" y="37523"/>
                      <a:pt x="43249" y="68479"/>
                      <a:pt x="4575" y="81909"/>
                    </a:cubicBezTo>
                    <a:cubicBezTo>
                      <a:pt x="4199" y="82004"/>
                      <a:pt x="3824" y="82100"/>
                      <a:pt x="3448" y="82100"/>
                    </a:cubicBezTo>
                    <a:close/>
                  </a:path>
                </a:pathLst>
              </a:custGeom>
              <a:grpFill/>
              <a:ln w="9318" cap="flat">
                <a:noFill/>
                <a:prstDash val="solid"/>
                <a:miter/>
              </a:ln>
            </p:spPr>
            <p:txBody>
              <a:bodyPr rtlCol="0" anchor="ctr"/>
              <a:lstStyle/>
              <a:p>
                <a:endParaRPr lang="en-US" sz="900"/>
              </a:p>
            </p:txBody>
          </p:sp>
        </p:grpSp>
        <p:grpSp>
          <p:nvGrpSpPr>
            <p:cNvPr id="435" name="Graphic 3409">
              <a:extLst>
                <a:ext uri="{FF2B5EF4-FFF2-40B4-BE49-F238E27FC236}">
                  <a16:creationId xmlns:a16="http://schemas.microsoft.com/office/drawing/2014/main" id="{050DB211-D731-B4E6-F11F-C8934BFBFEC8}"/>
                </a:ext>
              </a:extLst>
            </p:cNvPr>
            <p:cNvGrpSpPr/>
            <p:nvPr/>
          </p:nvGrpSpPr>
          <p:grpSpPr>
            <a:xfrm>
              <a:off x="1868698" y="2229447"/>
              <a:ext cx="206824" cy="124408"/>
              <a:chOff x="1868698" y="2229447"/>
              <a:chExt cx="206824" cy="124408"/>
            </a:xfrm>
            <a:grpFill/>
          </p:grpSpPr>
          <p:sp>
            <p:nvSpPr>
              <p:cNvPr id="436" name="Freeform 43">
                <a:extLst>
                  <a:ext uri="{FF2B5EF4-FFF2-40B4-BE49-F238E27FC236}">
                    <a16:creationId xmlns:a16="http://schemas.microsoft.com/office/drawing/2014/main" id="{C26E9110-73DE-9CE0-58C7-5CA4E77029CF}"/>
                  </a:ext>
                </a:extLst>
              </p:cNvPr>
              <p:cNvSpPr/>
              <p:nvPr/>
            </p:nvSpPr>
            <p:spPr>
              <a:xfrm>
                <a:off x="1868698" y="2229447"/>
                <a:ext cx="206824" cy="124408"/>
              </a:xfrm>
              <a:custGeom>
                <a:avLst/>
                <a:gdLst>
                  <a:gd name="connsiteX0" fmla="*/ 70074 w 206824"/>
                  <a:gd name="connsiteY0" fmla="*/ 124409 h 124408"/>
                  <a:gd name="connsiteX1" fmla="*/ 60968 w 206824"/>
                  <a:gd name="connsiteY1" fmla="*/ 115360 h 124408"/>
                  <a:gd name="connsiteX2" fmla="*/ 78616 w 206824"/>
                  <a:gd name="connsiteY2" fmla="*/ 84690 h 124408"/>
                  <a:gd name="connsiteX3" fmla="*/ 78052 w 206824"/>
                  <a:gd name="connsiteY3" fmla="*/ 84690 h 124408"/>
                  <a:gd name="connsiteX4" fmla="*/ 11874 w 206824"/>
                  <a:gd name="connsiteY4" fmla="*/ 98406 h 124408"/>
                  <a:gd name="connsiteX5" fmla="*/ 422 w 206824"/>
                  <a:gd name="connsiteY5" fmla="*/ 92405 h 124408"/>
                  <a:gd name="connsiteX6" fmla="*/ 6336 w 206824"/>
                  <a:gd name="connsiteY6" fmla="*/ 80784 h 124408"/>
                  <a:gd name="connsiteX7" fmla="*/ 77489 w 206824"/>
                  <a:gd name="connsiteY7" fmla="*/ 66211 h 124408"/>
                  <a:gd name="connsiteX8" fmla="*/ 95982 w 206824"/>
                  <a:gd name="connsiteY8" fmla="*/ 66592 h 124408"/>
                  <a:gd name="connsiteX9" fmla="*/ 105556 w 206824"/>
                  <a:gd name="connsiteY9" fmla="*/ 54019 h 124408"/>
                  <a:gd name="connsiteX10" fmla="*/ 128742 w 206824"/>
                  <a:gd name="connsiteY10" fmla="*/ 26301 h 124408"/>
                  <a:gd name="connsiteX11" fmla="*/ 185158 w 206824"/>
                  <a:gd name="connsiteY11" fmla="*/ 870 h 124408"/>
                  <a:gd name="connsiteX12" fmla="*/ 205152 w 206824"/>
                  <a:gd name="connsiteY12" fmla="*/ 21539 h 124408"/>
                  <a:gd name="connsiteX13" fmla="*/ 201209 w 206824"/>
                  <a:gd name="connsiteY13" fmla="*/ 50876 h 124408"/>
                  <a:gd name="connsiteX14" fmla="*/ 147798 w 206824"/>
                  <a:gd name="connsiteY14" fmla="*/ 85071 h 124408"/>
                  <a:gd name="connsiteX15" fmla="*/ 104148 w 206824"/>
                  <a:gd name="connsiteY15" fmla="*/ 85547 h 124408"/>
                  <a:gd name="connsiteX16" fmla="*/ 103585 w 206824"/>
                  <a:gd name="connsiteY16" fmla="*/ 85547 h 124408"/>
                  <a:gd name="connsiteX17" fmla="*/ 97483 w 206824"/>
                  <a:gd name="connsiteY17" fmla="*/ 91643 h 124408"/>
                  <a:gd name="connsiteX18" fmla="*/ 79085 w 206824"/>
                  <a:gd name="connsiteY18" fmla="*/ 115074 h 124408"/>
                  <a:gd name="connsiteX19" fmla="*/ 70167 w 206824"/>
                  <a:gd name="connsiteY19" fmla="*/ 124409 h 124408"/>
                  <a:gd name="connsiteX20" fmla="*/ 69980 w 206824"/>
                  <a:gd name="connsiteY20" fmla="*/ 124409 h 124408"/>
                  <a:gd name="connsiteX21" fmla="*/ 117947 w 206824"/>
                  <a:gd name="connsiteY21" fmla="*/ 67830 h 124408"/>
                  <a:gd name="connsiteX22" fmla="*/ 144888 w 206824"/>
                  <a:gd name="connsiteY22" fmla="*/ 66783 h 124408"/>
                  <a:gd name="connsiteX23" fmla="*/ 185627 w 206824"/>
                  <a:gd name="connsiteY23" fmla="*/ 41256 h 124408"/>
                  <a:gd name="connsiteX24" fmla="*/ 187880 w 206824"/>
                  <a:gd name="connsiteY24" fmla="*/ 27349 h 124408"/>
                  <a:gd name="connsiteX25" fmla="*/ 180652 w 206824"/>
                  <a:gd name="connsiteY25" fmla="*/ 18681 h 124408"/>
                  <a:gd name="connsiteX26" fmla="*/ 141039 w 206824"/>
                  <a:gd name="connsiteY26" fmla="*/ 39732 h 124408"/>
                  <a:gd name="connsiteX27" fmla="*/ 120012 w 206824"/>
                  <a:gd name="connsiteY27" fmla="*/ 64973 h 124408"/>
                  <a:gd name="connsiteX28" fmla="*/ 117853 w 206824"/>
                  <a:gd name="connsiteY28" fmla="*/ 67830 h 12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6824" h="124408">
                    <a:moveTo>
                      <a:pt x="70074" y="124409"/>
                    </a:moveTo>
                    <a:cubicBezTo>
                      <a:pt x="65098" y="124409"/>
                      <a:pt x="61062" y="120408"/>
                      <a:pt x="60968" y="115360"/>
                    </a:cubicBezTo>
                    <a:cubicBezTo>
                      <a:pt x="60780" y="104597"/>
                      <a:pt x="69323" y="94215"/>
                      <a:pt x="78616" y="84690"/>
                    </a:cubicBezTo>
                    <a:cubicBezTo>
                      <a:pt x="78428" y="84690"/>
                      <a:pt x="78240" y="84690"/>
                      <a:pt x="78052" y="84690"/>
                    </a:cubicBezTo>
                    <a:cubicBezTo>
                      <a:pt x="55805" y="85452"/>
                      <a:pt x="35530" y="90690"/>
                      <a:pt x="11874" y="98406"/>
                    </a:cubicBezTo>
                    <a:cubicBezTo>
                      <a:pt x="7087" y="99930"/>
                      <a:pt x="1924" y="97263"/>
                      <a:pt x="422" y="92405"/>
                    </a:cubicBezTo>
                    <a:cubicBezTo>
                      <a:pt x="-1080" y="87547"/>
                      <a:pt x="1549" y="82404"/>
                      <a:pt x="6336" y="80784"/>
                    </a:cubicBezTo>
                    <a:cubicBezTo>
                      <a:pt x="31399" y="72593"/>
                      <a:pt x="53083" y="67068"/>
                      <a:pt x="77489" y="66211"/>
                    </a:cubicBezTo>
                    <a:cubicBezTo>
                      <a:pt x="83591" y="66021"/>
                      <a:pt x="89880" y="66211"/>
                      <a:pt x="95982" y="66592"/>
                    </a:cubicBezTo>
                    <a:cubicBezTo>
                      <a:pt x="99267" y="62496"/>
                      <a:pt x="102459" y="58210"/>
                      <a:pt x="105556" y="54019"/>
                    </a:cubicBezTo>
                    <a:cubicBezTo>
                      <a:pt x="112503" y="44685"/>
                      <a:pt x="119637" y="34969"/>
                      <a:pt x="128742" y="26301"/>
                    </a:cubicBezTo>
                    <a:cubicBezTo>
                      <a:pt x="141227" y="14586"/>
                      <a:pt x="165070" y="-4274"/>
                      <a:pt x="185158" y="870"/>
                    </a:cubicBezTo>
                    <a:cubicBezTo>
                      <a:pt x="191728" y="2584"/>
                      <a:pt x="200458" y="7537"/>
                      <a:pt x="205152" y="21539"/>
                    </a:cubicBezTo>
                    <a:cubicBezTo>
                      <a:pt x="208343" y="31064"/>
                      <a:pt x="206935" y="41160"/>
                      <a:pt x="201209" y="50876"/>
                    </a:cubicBezTo>
                    <a:cubicBezTo>
                      <a:pt x="190227" y="69450"/>
                      <a:pt x="166008" y="82118"/>
                      <a:pt x="147798" y="85071"/>
                    </a:cubicBezTo>
                    <a:cubicBezTo>
                      <a:pt x="133248" y="87452"/>
                      <a:pt x="118510" y="86499"/>
                      <a:pt x="104148" y="85547"/>
                    </a:cubicBezTo>
                    <a:cubicBezTo>
                      <a:pt x="103960" y="85547"/>
                      <a:pt x="103773" y="85547"/>
                      <a:pt x="103585" y="85547"/>
                    </a:cubicBezTo>
                    <a:cubicBezTo>
                      <a:pt x="101708" y="87547"/>
                      <a:pt x="99642" y="89547"/>
                      <a:pt x="97483" y="91643"/>
                    </a:cubicBezTo>
                    <a:cubicBezTo>
                      <a:pt x="91006" y="98025"/>
                      <a:pt x="78991" y="109836"/>
                      <a:pt x="79085" y="115074"/>
                    </a:cubicBezTo>
                    <a:cubicBezTo>
                      <a:pt x="79085" y="120218"/>
                      <a:pt x="75142" y="124409"/>
                      <a:pt x="70167" y="124409"/>
                    </a:cubicBezTo>
                    <a:lnTo>
                      <a:pt x="69980" y="124409"/>
                    </a:lnTo>
                    <a:close/>
                    <a:moveTo>
                      <a:pt x="117947" y="67830"/>
                    </a:moveTo>
                    <a:cubicBezTo>
                      <a:pt x="127240" y="68211"/>
                      <a:pt x="136158" y="68211"/>
                      <a:pt x="144888" y="66783"/>
                    </a:cubicBezTo>
                    <a:cubicBezTo>
                      <a:pt x="160752" y="64211"/>
                      <a:pt x="178681" y="52971"/>
                      <a:pt x="185627" y="41256"/>
                    </a:cubicBezTo>
                    <a:cubicBezTo>
                      <a:pt x="188631" y="36207"/>
                      <a:pt x="189382" y="31731"/>
                      <a:pt x="187880" y="27349"/>
                    </a:cubicBezTo>
                    <a:cubicBezTo>
                      <a:pt x="185345" y="19824"/>
                      <a:pt x="181966" y="18967"/>
                      <a:pt x="180652" y="18681"/>
                    </a:cubicBezTo>
                    <a:cubicBezTo>
                      <a:pt x="172391" y="16586"/>
                      <a:pt x="156903" y="24873"/>
                      <a:pt x="141039" y="39732"/>
                    </a:cubicBezTo>
                    <a:cubicBezTo>
                      <a:pt x="133060" y="47256"/>
                      <a:pt x="126771" y="55829"/>
                      <a:pt x="120012" y="64973"/>
                    </a:cubicBezTo>
                    <a:cubicBezTo>
                      <a:pt x="119355" y="65925"/>
                      <a:pt x="118604" y="66878"/>
                      <a:pt x="117853" y="67830"/>
                    </a:cubicBezTo>
                    <a:close/>
                  </a:path>
                </a:pathLst>
              </a:custGeom>
              <a:grpFill/>
              <a:ln w="9318" cap="flat">
                <a:noFill/>
                <a:prstDash val="solid"/>
                <a:miter/>
              </a:ln>
            </p:spPr>
            <p:txBody>
              <a:bodyPr rtlCol="0" anchor="ctr"/>
              <a:lstStyle/>
              <a:p>
                <a:endParaRPr lang="en-US" sz="900"/>
              </a:p>
            </p:txBody>
          </p:sp>
          <p:sp>
            <p:nvSpPr>
              <p:cNvPr id="437" name="Freeform 44">
                <a:extLst>
                  <a:ext uri="{FF2B5EF4-FFF2-40B4-BE49-F238E27FC236}">
                    <a16:creationId xmlns:a16="http://schemas.microsoft.com/office/drawing/2014/main" id="{B103AD6C-B74B-8798-3E2D-DC51E241C87F}"/>
                  </a:ext>
                </a:extLst>
              </p:cNvPr>
              <p:cNvSpPr/>
              <p:nvPr/>
            </p:nvSpPr>
            <p:spPr>
              <a:xfrm>
                <a:off x="1873321" y="2234172"/>
                <a:ext cx="197812" cy="115302"/>
              </a:xfrm>
              <a:custGeom>
                <a:avLst/>
                <a:gdLst>
                  <a:gd name="connsiteX0" fmla="*/ 65451 w 197812"/>
                  <a:gd name="connsiteY0" fmla="*/ 115112 h 115302"/>
                  <a:gd name="connsiteX1" fmla="*/ 60945 w 197812"/>
                  <a:gd name="connsiteY1" fmla="*/ 110540 h 115302"/>
                  <a:gd name="connsiteX2" fmla="*/ 83474 w 197812"/>
                  <a:gd name="connsiteY2" fmla="*/ 76917 h 115302"/>
                  <a:gd name="connsiteX3" fmla="*/ 85070 w 197812"/>
                  <a:gd name="connsiteY3" fmla="*/ 75393 h 115302"/>
                  <a:gd name="connsiteX4" fmla="*/ 73336 w 197812"/>
                  <a:gd name="connsiteY4" fmla="*/ 75393 h 115302"/>
                  <a:gd name="connsiteX5" fmla="*/ 5938 w 197812"/>
                  <a:gd name="connsiteY5" fmla="*/ 89299 h 115302"/>
                  <a:gd name="connsiteX6" fmla="*/ 211 w 197812"/>
                  <a:gd name="connsiteY6" fmla="*/ 86347 h 115302"/>
                  <a:gd name="connsiteX7" fmla="*/ 3121 w 197812"/>
                  <a:gd name="connsiteY7" fmla="*/ 80536 h 115302"/>
                  <a:gd name="connsiteX8" fmla="*/ 73054 w 197812"/>
                  <a:gd name="connsiteY8" fmla="*/ 66249 h 115302"/>
                  <a:gd name="connsiteX9" fmla="*/ 93518 w 197812"/>
                  <a:gd name="connsiteY9" fmla="*/ 66725 h 115302"/>
                  <a:gd name="connsiteX10" fmla="*/ 104688 w 197812"/>
                  <a:gd name="connsiteY10" fmla="*/ 52152 h 115302"/>
                  <a:gd name="connsiteX11" fmla="*/ 127311 w 197812"/>
                  <a:gd name="connsiteY11" fmla="*/ 25101 h 115302"/>
                  <a:gd name="connsiteX12" fmla="*/ 179596 w 197812"/>
                  <a:gd name="connsiteY12" fmla="*/ 717 h 115302"/>
                  <a:gd name="connsiteX13" fmla="*/ 196399 w 197812"/>
                  <a:gd name="connsiteY13" fmla="*/ 18433 h 115302"/>
                  <a:gd name="connsiteX14" fmla="*/ 192832 w 197812"/>
                  <a:gd name="connsiteY14" fmla="*/ 43960 h 115302"/>
                  <a:gd name="connsiteX15" fmla="*/ 142612 w 197812"/>
                  <a:gd name="connsiteY15" fmla="*/ 76060 h 115302"/>
                  <a:gd name="connsiteX16" fmla="*/ 99995 w 197812"/>
                  <a:gd name="connsiteY16" fmla="*/ 76441 h 115302"/>
                  <a:gd name="connsiteX17" fmla="*/ 97366 w 197812"/>
                  <a:gd name="connsiteY17" fmla="*/ 76250 h 115302"/>
                  <a:gd name="connsiteX18" fmla="*/ 89951 w 197812"/>
                  <a:gd name="connsiteY18" fmla="*/ 83775 h 115302"/>
                  <a:gd name="connsiteX19" fmla="*/ 70144 w 197812"/>
                  <a:gd name="connsiteY19" fmla="*/ 110635 h 115302"/>
                  <a:gd name="connsiteX20" fmla="*/ 65639 w 197812"/>
                  <a:gd name="connsiteY20" fmla="*/ 115303 h 115302"/>
                  <a:gd name="connsiteX21" fmla="*/ 65639 w 197812"/>
                  <a:gd name="connsiteY21" fmla="*/ 115303 h 115302"/>
                  <a:gd name="connsiteX22" fmla="*/ 104501 w 197812"/>
                  <a:gd name="connsiteY22" fmla="*/ 67297 h 115302"/>
                  <a:gd name="connsiteX23" fmla="*/ 141016 w 197812"/>
                  <a:gd name="connsiteY23" fmla="*/ 66725 h 115302"/>
                  <a:gd name="connsiteX24" fmla="*/ 184947 w 197812"/>
                  <a:gd name="connsiteY24" fmla="*/ 39007 h 115302"/>
                  <a:gd name="connsiteX25" fmla="*/ 187669 w 197812"/>
                  <a:gd name="connsiteY25" fmla="*/ 21291 h 115302"/>
                  <a:gd name="connsiteX26" fmla="*/ 177249 w 197812"/>
                  <a:gd name="connsiteY26" fmla="*/ 9575 h 115302"/>
                  <a:gd name="connsiteX27" fmla="*/ 133412 w 197812"/>
                  <a:gd name="connsiteY27" fmla="*/ 31768 h 115302"/>
                  <a:gd name="connsiteX28" fmla="*/ 111822 w 197812"/>
                  <a:gd name="connsiteY28" fmla="*/ 57581 h 115302"/>
                  <a:gd name="connsiteX29" fmla="*/ 104501 w 197812"/>
                  <a:gd name="connsiteY29" fmla="*/ 67392 h 1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812" h="115302">
                    <a:moveTo>
                      <a:pt x="65451" y="115112"/>
                    </a:moveTo>
                    <a:cubicBezTo>
                      <a:pt x="63010" y="115112"/>
                      <a:pt x="60945" y="113112"/>
                      <a:pt x="60945" y="110540"/>
                    </a:cubicBezTo>
                    <a:cubicBezTo>
                      <a:pt x="60757" y="99301"/>
                      <a:pt x="72867" y="87394"/>
                      <a:pt x="83474" y="76917"/>
                    </a:cubicBezTo>
                    <a:cubicBezTo>
                      <a:pt x="84037" y="76441"/>
                      <a:pt x="84506" y="75869"/>
                      <a:pt x="85070" y="75393"/>
                    </a:cubicBezTo>
                    <a:cubicBezTo>
                      <a:pt x="81127" y="75202"/>
                      <a:pt x="77185" y="75202"/>
                      <a:pt x="73336" y="75393"/>
                    </a:cubicBezTo>
                    <a:cubicBezTo>
                      <a:pt x="50526" y="76155"/>
                      <a:pt x="29968" y="81489"/>
                      <a:pt x="5938" y="89299"/>
                    </a:cubicBezTo>
                    <a:cubicBezTo>
                      <a:pt x="3497" y="90061"/>
                      <a:pt x="962" y="88728"/>
                      <a:pt x="211" y="86347"/>
                    </a:cubicBezTo>
                    <a:cubicBezTo>
                      <a:pt x="-539" y="83965"/>
                      <a:pt x="775" y="81298"/>
                      <a:pt x="3121" y="80536"/>
                    </a:cubicBezTo>
                    <a:cubicBezTo>
                      <a:pt x="27809" y="72535"/>
                      <a:pt x="49211" y="67011"/>
                      <a:pt x="73054" y="66249"/>
                    </a:cubicBezTo>
                    <a:cubicBezTo>
                      <a:pt x="79813" y="66058"/>
                      <a:pt x="86665" y="66249"/>
                      <a:pt x="93518" y="66725"/>
                    </a:cubicBezTo>
                    <a:cubicBezTo>
                      <a:pt x="97460" y="61963"/>
                      <a:pt x="101121" y="57010"/>
                      <a:pt x="104688" y="52152"/>
                    </a:cubicBezTo>
                    <a:cubicBezTo>
                      <a:pt x="111447" y="43008"/>
                      <a:pt x="118487" y="33483"/>
                      <a:pt x="127311" y="25101"/>
                    </a:cubicBezTo>
                    <a:cubicBezTo>
                      <a:pt x="136792" y="16147"/>
                      <a:pt x="160916" y="-4046"/>
                      <a:pt x="179596" y="717"/>
                    </a:cubicBezTo>
                    <a:cubicBezTo>
                      <a:pt x="187481" y="2717"/>
                      <a:pt x="193113" y="8718"/>
                      <a:pt x="196399" y="18433"/>
                    </a:cubicBezTo>
                    <a:cubicBezTo>
                      <a:pt x="199121" y="26625"/>
                      <a:pt x="197901" y="35483"/>
                      <a:pt x="192832" y="43960"/>
                    </a:cubicBezTo>
                    <a:cubicBezTo>
                      <a:pt x="182694" y="61105"/>
                      <a:pt x="159320" y="73297"/>
                      <a:pt x="142612" y="76060"/>
                    </a:cubicBezTo>
                    <a:cubicBezTo>
                      <a:pt x="128531" y="78346"/>
                      <a:pt x="114075" y="77393"/>
                      <a:pt x="99995" y="76441"/>
                    </a:cubicBezTo>
                    <a:cubicBezTo>
                      <a:pt x="99150" y="76441"/>
                      <a:pt x="98211" y="76345"/>
                      <a:pt x="97366" y="76250"/>
                    </a:cubicBezTo>
                    <a:cubicBezTo>
                      <a:pt x="95114" y="78631"/>
                      <a:pt x="92579" y="81108"/>
                      <a:pt x="89951" y="83775"/>
                    </a:cubicBezTo>
                    <a:cubicBezTo>
                      <a:pt x="81503" y="92062"/>
                      <a:pt x="70050" y="103396"/>
                      <a:pt x="70144" y="110635"/>
                    </a:cubicBezTo>
                    <a:cubicBezTo>
                      <a:pt x="70144" y="113207"/>
                      <a:pt x="68173" y="115303"/>
                      <a:pt x="65639" y="115303"/>
                    </a:cubicBezTo>
                    <a:lnTo>
                      <a:pt x="65639" y="115303"/>
                    </a:lnTo>
                    <a:close/>
                    <a:moveTo>
                      <a:pt x="104501" y="67297"/>
                    </a:moveTo>
                    <a:cubicBezTo>
                      <a:pt x="116704" y="68059"/>
                      <a:pt x="129282" y="68630"/>
                      <a:pt x="141016" y="66725"/>
                    </a:cubicBezTo>
                    <a:cubicBezTo>
                      <a:pt x="158100" y="63963"/>
                      <a:pt x="177343" y="51771"/>
                      <a:pt x="184947" y="39007"/>
                    </a:cubicBezTo>
                    <a:cubicBezTo>
                      <a:pt x="188608" y="32816"/>
                      <a:pt x="189546" y="26815"/>
                      <a:pt x="187669" y="21291"/>
                    </a:cubicBezTo>
                    <a:cubicBezTo>
                      <a:pt x="185416" y="14623"/>
                      <a:pt x="182037" y="10813"/>
                      <a:pt x="177249" y="9575"/>
                    </a:cubicBezTo>
                    <a:cubicBezTo>
                      <a:pt x="167393" y="7003"/>
                      <a:pt x="150591" y="15481"/>
                      <a:pt x="133412" y="31768"/>
                    </a:cubicBezTo>
                    <a:cubicBezTo>
                      <a:pt x="125152" y="39579"/>
                      <a:pt x="118675" y="48342"/>
                      <a:pt x="111822" y="57581"/>
                    </a:cubicBezTo>
                    <a:cubicBezTo>
                      <a:pt x="109476" y="60820"/>
                      <a:pt x="107035" y="64058"/>
                      <a:pt x="104501" y="67392"/>
                    </a:cubicBezTo>
                    <a:close/>
                  </a:path>
                </a:pathLst>
              </a:custGeom>
              <a:grpFill/>
              <a:ln w="9318" cap="flat">
                <a:noFill/>
                <a:prstDash val="solid"/>
                <a:miter/>
              </a:ln>
            </p:spPr>
            <p:txBody>
              <a:bodyPr rtlCol="0" anchor="ctr"/>
              <a:lstStyle/>
              <a:p>
                <a:endParaRPr lang="en-US" sz="900"/>
              </a:p>
            </p:txBody>
          </p:sp>
          <p:sp>
            <p:nvSpPr>
              <p:cNvPr id="438" name="Freeform 45">
                <a:extLst>
                  <a:ext uri="{FF2B5EF4-FFF2-40B4-BE49-F238E27FC236}">
                    <a16:creationId xmlns:a16="http://schemas.microsoft.com/office/drawing/2014/main" id="{8F887114-AABE-085E-4B79-C6C4C6CF0A9C}"/>
                  </a:ext>
                </a:extLst>
              </p:cNvPr>
              <p:cNvSpPr/>
              <p:nvPr/>
            </p:nvSpPr>
            <p:spPr>
              <a:xfrm>
                <a:off x="1875435" y="2237336"/>
                <a:ext cx="195356" cy="112996"/>
              </a:xfrm>
              <a:custGeom>
                <a:avLst/>
                <a:gdLst>
                  <a:gd name="connsiteX0" fmla="*/ 64369 w 195356"/>
                  <a:gd name="connsiteY0" fmla="*/ 112996 h 112996"/>
                  <a:gd name="connsiteX1" fmla="*/ 60990 w 195356"/>
                  <a:gd name="connsiteY1" fmla="*/ 109567 h 112996"/>
                  <a:gd name="connsiteX2" fmla="*/ 83143 w 195356"/>
                  <a:gd name="connsiteY2" fmla="*/ 76801 h 112996"/>
                  <a:gd name="connsiteX3" fmla="*/ 86616 w 195356"/>
                  <a:gd name="connsiteY3" fmla="*/ 73372 h 112996"/>
                  <a:gd name="connsiteX4" fmla="*/ 72160 w 195356"/>
                  <a:gd name="connsiteY4" fmla="*/ 73182 h 112996"/>
                  <a:gd name="connsiteX5" fmla="*/ 4480 w 195356"/>
                  <a:gd name="connsiteY5" fmla="*/ 87088 h 112996"/>
                  <a:gd name="connsiteX6" fmla="*/ 162 w 195356"/>
                  <a:gd name="connsiteY6" fmla="*/ 84897 h 112996"/>
                  <a:gd name="connsiteX7" fmla="*/ 2415 w 195356"/>
                  <a:gd name="connsiteY7" fmla="*/ 80516 h 112996"/>
                  <a:gd name="connsiteX8" fmla="*/ 71973 w 195356"/>
                  <a:gd name="connsiteY8" fmla="*/ 66228 h 112996"/>
                  <a:gd name="connsiteX9" fmla="*/ 92812 w 195356"/>
                  <a:gd name="connsiteY9" fmla="*/ 66705 h 112996"/>
                  <a:gd name="connsiteX10" fmla="*/ 92812 w 195356"/>
                  <a:gd name="connsiteY10" fmla="*/ 66705 h 112996"/>
                  <a:gd name="connsiteX11" fmla="*/ 104358 w 195356"/>
                  <a:gd name="connsiteY11" fmla="*/ 51655 h 112996"/>
                  <a:gd name="connsiteX12" fmla="*/ 126886 w 195356"/>
                  <a:gd name="connsiteY12" fmla="*/ 24795 h 112996"/>
                  <a:gd name="connsiteX13" fmla="*/ 178045 w 195356"/>
                  <a:gd name="connsiteY13" fmla="*/ 696 h 112996"/>
                  <a:gd name="connsiteX14" fmla="*/ 194003 w 195356"/>
                  <a:gd name="connsiteY14" fmla="*/ 17651 h 112996"/>
                  <a:gd name="connsiteX15" fmla="*/ 190530 w 195356"/>
                  <a:gd name="connsiteY15" fmla="*/ 42225 h 112996"/>
                  <a:gd name="connsiteX16" fmla="*/ 141061 w 195356"/>
                  <a:gd name="connsiteY16" fmla="*/ 73753 h 112996"/>
                  <a:gd name="connsiteX17" fmla="*/ 98819 w 195356"/>
                  <a:gd name="connsiteY17" fmla="*/ 74134 h 112996"/>
                  <a:gd name="connsiteX18" fmla="*/ 95534 w 195356"/>
                  <a:gd name="connsiteY18" fmla="*/ 73944 h 112996"/>
                  <a:gd name="connsiteX19" fmla="*/ 87743 w 195356"/>
                  <a:gd name="connsiteY19" fmla="*/ 81849 h 112996"/>
                  <a:gd name="connsiteX20" fmla="*/ 67655 w 195356"/>
                  <a:gd name="connsiteY20" fmla="*/ 109472 h 112996"/>
                  <a:gd name="connsiteX21" fmla="*/ 64275 w 195356"/>
                  <a:gd name="connsiteY21" fmla="*/ 112996 h 112996"/>
                  <a:gd name="connsiteX22" fmla="*/ 64275 w 195356"/>
                  <a:gd name="connsiteY22" fmla="*/ 112996 h 112996"/>
                  <a:gd name="connsiteX23" fmla="*/ 101166 w 195356"/>
                  <a:gd name="connsiteY23" fmla="*/ 67371 h 112996"/>
                  <a:gd name="connsiteX24" fmla="*/ 140122 w 195356"/>
                  <a:gd name="connsiteY24" fmla="*/ 66895 h 112996"/>
                  <a:gd name="connsiteX25" fmla="*/ 184804 w 195356"/>
                  <a:gd name="connsiteY25" fmla="*/ 38701 h 112996"/>
                  <a:gd name="connsiteX26" fmla="*/ 187620 w 195356"/>
                  <a:gd name="connsiteY26" fmla="*/ 19937 h 112996"/>
                  <a:gd name="connsiteX27" fmla="*/ 176449 w 195356"/>
                  <a:gd name="connsiteY27" fmla="*/ 7459 h 112996"/>
                  <a:gd name="connsiteX28" fmla="*/ 131580 w 195356"/>
                  <a:gd name="connsiteY28" fmla="*/ 29843 h 112996"/>
                  <a:gd name="connsiteX29" fmla="*/ 109896 w 195356"/>
                  <a:gd name="connsiteY29" fmla="*/ 55846 h 112996"/>
                  <a:gd name="connsiteX30" fmla="*/ 101260 w 195356"/>
                  <a:gd name="connsiteY30" fmla="*/ 67371 h 11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356" h="112996">
                    <a:moveTo>
                      <a:pt x="64369" y="112996"/>
                    </a:moveTo>
                    <a:cubicBezTo>
                      <a:pt x="62492" y="112996"/>
                      <a:pt x="60990" y="111472"/>
                      <a:pt x="60990" y="109567"/>
                    </a:cubicBezTo>
                    <a:cubicBezTo>
                      <a:pt x="60802" y="98804"/>
                      <a:pt x="72724" y="87183"/>
                      <a:pt x="83143" y="76801"/>
                    </a:cubicBezTo>
                    <a:cubicBezTo>
                      <a:pt x="84363" y="75658"/>
                      <a:pt x="85490" y="74515"/>
                      <a:pt x="86616" y="73372"/>
                    </a:cubicBezTo>
                    <a:cubicBezTo>
                      <a:pt x="81735" y="73182"/>
                      <a:pt x="76854" y="72991"/>
                      <a:pt x="72160" y="73182"/>
                    </a:cubicBezTo>
                    <a:cubicBezTo>
                      <a:pt x="49162" y="73944"/>
                      <a:pt x="28511" y="79278"/>
                      <a:pt x="4480" y="87088"/>
                    </a:cubicBezTo>
                    <a:cubicBezTo>
                      <a:pt x="2697" y="87660"/>
                      <a:pt x="726" y="86707"/>
                      <a:pt x="162" y="84897"/>
                    </a:cubicBezTo>
                    <a:cubicBezTo>
                      <a:pt x="-401" y="83088"/>
                      <a:pt x="538" y="81087"/>
                      <a:pt x="2415" y="80516"/>
                    </a:cubicBezTo>
                    <a:cubicBezTo>
                      <a:pt x="27009" y="72515"/>
                      <a:pt x="48224" y="66990"/>
                      <a:pt x="71973" y="66228"/>
                    </a:cubicBezTo>
                    <a:cubicBezTo>
                      <a:pt x="78825" y="66038"/>
                      <a:pt x="85865" y="66228"/>
                      <a:pt x="92812" y="66705"/>
                    </a:cubicBezTo>
                    <a:cubicBezTo>
                      <a:pt x="92812" y="66705"/>
                      <a:pt x="92812" y="66705"/>
                      <a:pt x="92812" y="66705"/>
                    </a:cubicBezTo>
                    <a:cubicBezTo>
                      <a:pt x="96848" y="61847"/>
                      <a:pt x="100603" y="56703"/>
                      <a:pt x="104358" y="51655"/>
                    </a:cubicBezTo>
                    <a:cubicBezTo>
                      <a:pt x="111116" y="42511"/>
                      <a:pt x="118062" y="33081"/>
                      <a:pt x="126886" y="24795"/>
                    </a:cubicBezTo>
                    <a:cubicBezTo>
                      <a:pt x="136273" y="16032"/>
                      <a:pt x="159928" y="-3971"/>
                      <a:pt x="178045" y="696"/>
                    </a:cubicBezTo>
                    <a:cubicBezTo>
                      <a:pt x="185555" y="2601"/>
                      <a:pt x="190905" y="8316"/>
                      <a:pt x="194003" y="17651"/>
                    </a:cubicBezTo>
                    <a:cubicBezTo>
                      <a:pt x="196631" y="25461"/>
                      <a:pt x="195411" y="34034"/>
                      <a:pt x="190530" y="42225"/>
                    </a:cubicBezTo>
                    <a:cubicBezTo>
                      <a:pt x="180486" y="59085"/>
                      <a:pt x="157582" y="70991"/>
                      <a:pt x="141061" y="73753"/>
                    </a:cubicBezTo>
                    <a:cubicBezTo>
                      <a:pt x="127168" y="76039"/>
                      <a:pt x="112712" y="75087"/>
                      <a:pt x="98819" y="74134"/>
                    </a:cubicBezTo>
                    <a:cubicBezTo>
                      <a:pt x="97693" y="74134"/>
                      <a:pt x="96660" y="74039"/>
                      <a:pt x="95534" y="73944"/>
                    </a:cubicBezTo>
                    <a:cubicBezTo>
                      <a:pt x="93281" y="76420"/>
                      <a:pt x="90559" y="79087"/>
                      <a:pt x="87743" y="81849"/>
                    </a:cubicBezTo>
                    <a:cubicBezTo>
                      <a:pt x="78731" y="90708"/>
                      <a:pt x="67467" y="101757"/>
                      <a:pt x="67655" y="109472"/>
                    </a:cubicBezTo>
                    <a:cubicBezTo>
                      <a:pt x="67655" y="111377"/>
                      <a:pt x="66153" y="112996"/>
                      <a:pt x="64275" y="112996"/>
                    </a:cubicBezTo>
                    <a:lnTo>
                      <a:pt x="64275" y="112996"/>
                    </a:lnTo>
                    <a:close/>
                    <a:moveTo>
                      <a:pt x="101166" y="67371"/>
                    </a:moveTo>
                    <a:cubicBezTo>
                      <a:pt x="114120" y="68229"/>
                      <a:pt x="127543" y="68991"/>
                      <a:pt x="140122" y="66895"/>
                    </a:cubicBezTo>
                    <a:cubicBezTo>
                      <a:pt x="157769" y="64038"/>
                      <a:pt x="176919" y="51846"/>
                      <a:pt x="184804" y="38701"/>
                    </a:cubicBezTo>
                    <a:cubicBezTo>
                      <a:pt x="188652" y="32224"/>
                      <a:pt x="189591" y="25938"/>
                      <a:pt x="187620" y="19937"/>
                    </a:cubicBezTo>
                    <a:cubicBezTo>
                      <a:pt x="185273" y="12888"/>
                      <a:pt x="181612" y="8793"/>
                      <a:pt x="176449" y="7459"/>
                    </a:cubicBezTo>
                    <a:cubicBezTo>
                      <a:pt x="166030" y="4792"/>
                      <a:pt x="149321" y="13174"/>
                      <a:pt x="131580" y="29843"/>
                    </a:cubicBezTo>
                    <a:cubicBezTo>
                      <a:pt x="123225" y="37653"/>
                      <a:pt x="116748" y="46512"/>
                      <a:pt x="109896" y="55846"/>
                    </a:cubicBezTo>
                    <a:cubicBezTo>
                      <a:pt x="107080" y="59656"/>
                      <a:pt x="104264" y="63466"/>
                      <a:pt x="101260" y="67371"/>
                    </a:cubicBezTo>
                    <a:close/>
                  </a:path>
                </a:pathLst>
              </a:custGeom>
              <a:grpFill/>
              <a:ln w="9318" cap="flat">
                <a:noFill/>
                <a:prstDash val="solid"/>
                <a:miter/>
              </a:ln>
            </p:spPr>
            <p:txBody>
              <a:bodyPr rtlCol="0" anchor="ctr"/>
              <a:lstStyle/>
              <a:p>
                <a:endParaRPr lang="en-US" sz="900"/>
              </a:p>
            </p:txBody>
          </p:sp>
        </p:grpSp>
      </p:grpSp>
      <p:grpSp>
        <p:nvGrpSpPr>
          <p:cNvPr id="490" name="Group 489">
            <a:extLst>
              <a:ext uri="{FF2B5EF4-FFF2-40B4-BE49-F238E27FC236}">
                <a16:creationId xmlns:a16="http://schemas.microsoft.com/office/drawing/2014/main" id="{8D755297-74F1-8DA2-9E5B-F06114B6EAEE}"/>
              </a:ext>
            </a:extLst>
          </p:cNvPr>
          <p:cNvGrpSpPr/>
          <p:nvPr/>
        </p:nvGrpSpPr>
        <p:grpSpPr>
          <a:xfrm rot="3258110">
            <a:off x="2181696" y="3846266"/>
            <a:ext cx="632450" cy="1483619"/>
            <a:chOff x="6098443" y="1416785"/>
            <a:chExt cx="982849" cy="2305595"/>
          </a:xfrm>
        </p:grpSpPr>
        <p:sp>
          <p:nvSpPr>
            <p:cNvPr id="491" name="Freeform 8">
              <a:extLst>
                <a:ext uri="{FF2B5EF4-FFF2-40B4-BE49-F238E27FC236}">
                  <a16:creationId xmlns:a16="http://schemas.microsoft.com/office/drawing/2014/main" id="{A5D0D361-3B4F-44BE-75E7-4EA2280EE8D7}"/>
                </a:ext>
              </a:extLst>
            </p:cNvPr>
            <p:cNvSpPr/>
            <p:nvPr/>
          </p:nvSpPr>
          <p:spPr>
            <a:xfrm>
              <a:off x="6098443" y="1416785"/>
              <a:ext cx="982849" cy="2305595"/>
            </a:xfrm>
            <a:custGeom>
              <a:avLst/>
              <a:gdLst>
                <a:gd name="connsiteX0" fmla="*/ 1925394 w 2553200"/>
                <a:gd name="connsiteY0" fmla="*/ 5390567 h 5989370"/>
                <a:gd name="connsiteX1" fmla="*/ 1900835 w 2553200"/>
                <a:gd name="connsiteY1" fmla="*/ 5375080 h 5989370"/>
                <a:gd name="connsiteX2" fmla="*/ 1723969 w 2553200"/>
                <a:gd name="connsiteY2" fmla="*/ 5318044 h 5989370"/>
                <a:gd name="connsiteX3" fmla="*/ 1561480 w 2553200"/>
                <a:gd name="connsiteY3" fmla="*/ 5224366 h 5989370"/>
                <a:gd name="connsiteX4" fmla="*/ 1517632 w 2553200"/>
                <a:gd name="connsiteY4" fmla="*/ 5128858 h 5989370"/>
                <a:gd name="connsiteX5" fmla="*/ 1512497 w 2553200"/>
                <a:gd name="connsiteY5" fmla="*/ 4979660 h 5989370"/>
                <a:gd name="connsiteX6" fmla="*/ 1482893 w 2553200"/>
                <a:gd name="connsiteY6" fmla="*/ 4933692 h 5989370"/>
                <a:gd name="connsiteX7" fmla="*/ 1576349 w 2553200"/>
                <a:gd name="connsiteY7" fmla="*/ 4974037 h 5989370"/>
                <a:gd name="connsiteX8" fmla="*/ 1718119 w 2553200"/>
                <a:gd name="connsiteY8" fmla="*/ 4997467 h 5989370"/>
                <a:gd name="connsiteX9" fmla="*/ 1824659 w 2553200"/>
                <a:gd name="connsiteY9" fmla="*/ 4948285 h 5989370"/>
                <a:gd name="connsiteX10" fmla="*/ 1948077 w 2553200"/>
                <a:gd name="connsiteY10" fmla="*/ 4912135 h 5989370"/>
                <a:gd name="connsiteX11" fmla="*/ 1962946 w 2553200"/>
                <a:gd name="connsiteY11" fmla="*/ 4927041 h 5989370"/>
                <a:gd name="connsiteX12" fmla="*/ 1995408 w 2553200"/>
                <a:gd name="connsiteY12" fmla="*/ 4914902 h 5989370"/>
                <a:gd name="connsiteX13" fmla="*/ 1981075 w 2553200"/>
                <a:gd name="connsiteY13" fmla="*/ 4884822 h 5989370"/>
                <a:gd name="connsiteX14" fmla="*/ 1954864 w 2553200"/>
                <a:gd name="connsiteY14" fmla="*/ 4888704 h 5989370"/>
                <a:gd name="connsiteX15" fmla="*/ 1808763 w 2553200"/>
                <a:gd name="connsiteY15" fmla="*/ 4928202 h 5989370"/>
                <a:gd name="connsiteX16" fmla="*/ 1711645 w 2553200"/>
                <a:gd name="connsiteY16" fmla="*/ 4973590 h 5989370"/>
                <a:gd name="connsiteX17" fmla="*/ 1585369 w 2553200"/>
                <a:gd name="connsiteY17" fmla="*/ 4951320 h 5989370"/>
                <a:gd name="connsiteX18" fmla="*/ 1400376 w 2553200"/>
                <a:gd name="connsiteY18" fmla="*/ 4857910 h 5989370"/>
                <a:gd name="connsiteX19" fmla="*/ 1351348 w 2553200"/>
                <a:gd name="connsiteY19" fmla="*/ 4826312 h 5989370"/>
                <a:gd name="connsiteX20" fmla="*/ 1332683 w 2553200"/>
                <a:gd name="connsiteY20" fmla="*/ 4815780 h 5989370"/>
                <a:gd name="connsiteX21" fmla="*/ 1504326 w 2553200"/>
                <a:gd name="connsiteY21" fmla="*/ 4719201 h 5989370"/>
                <a:gd name="connsiteX22" fmla="*/ 1526741 w 2553200"/>
                <a:gd name="connsiteY22" fmla="*/ 4709560 h 5989370"/>
                <a:gd name="connsiteX23" fmla="*/ 1519418 w 2553200"/>
                <a:gd name="connsiteY23" fmla="*/ 4677651 h 5989370"/>
                <a:gd name="connsiteX24" fmla="*/ 1484679 w 2553200"/>
                <a:gd name="connsiteY24" fmla="*/ 4683273 h 5989370"/>
                <a:gd name="connsiteX25" fmla="*/ 1482491 w 2553200"/>
                <a:gd name="connsiteY25" fmla="*/ 4704473 h 5989370"/>
                <a:gd name="connsiteX26" fmla="*/ 1313081 w 2553200"/>
                <a:gd name="connsiteY26" fmla="*/ 4791322 h 5989370"/>
                <a:gd name="connsiteX27" fmla="*/ 1256195 w 2553200"/>
                <a:gd name="connsiteY27" fmla="*/ 4779139 h 5989370"/>
                <a:gd name="connsiteX28" fmla="*/ 1241772 w 2553200"/>
                <a:gd name="connsiteY28" fmla="*/ 4773426 h 5989370"/>
                <a:gd name="connsiteX29" fmla="*/ 1111165 w 2553200"/>
                <a:gd name="connsiteY29" fmla="*/ 4678810 h 5989370"/>
                <a:gd name="connsiteX30" fmla="*/ 1111120 w 2553200"/>
                <a:gd name="connsiteY30" fmla="*/ 4678810 h 5989370"/>
                <a:gd name="connsiteX31" fmla="*/ 1139519 w 2553200"/>
                <a:gd name="connsiteY31" fmla="*/ 3734310 h 5989370"/>
                <a:gd name="connsiteX32" fmla="*/ 1155549 w 2553200"/>
                <a:gd name="connsiteY32" fmla="*/ 3714137 h 5989370"/>
                <a:gd name="connsiteX33" fmla="*/ 1488162 w 2553200"/>
                <a:gd name="connsiteY33" fmla="*/ 3176794 h 5989370"/>
                <a:gd name="connsiteX34" fmla="*/ 1325361 w 2553200"/>
                <a:gd name="connsiteY34" fmla="*/ 2645700 h 5989370"/>
                <a:gd name="connsiteX35" fmla="*/ 1227394 w 2553200"/>
                <a:gd name="connsiteY35" fmla="*/ 2430450 h 5989370"/>
                <a:gd name="connsiteX36" fmla="*/ 1203729 w 2553200"/>
                <a:gd name="connsiteY36" fmla="*/ 2195920 h 5989370"/>
                <a:gd name="connsiteX37" fmla="*/ 1202702 w 2553200"/>
                <a:gd name="connsiteY37" fmla="*/ 2195831 h 5989370"/>
                <a:gd name="connsiteX38" fmla="*/ 1203729 w 2553200"/>
                <a:gd name="connsiteY38" fmla="*/ 2194805 h 5989370"/>
                <a:gd name="connsiteX39" fmla="*/ 1195602 w 2553200"/>
                <a:gd name="connsiteY39" fmla="*/ 1785906 h 5989370"/>
                <a:gd name="connsiteX40" fmla="*/ 1290085 w 2553200"/>
                <a:gd name="connsiteY40" fmla="*/ 1533436 h 5989370"/>
                <a:gd name="connsiteX41" fmla="*/ 1532010 w 2553200"/>
                <a:gd name="connsiteY41" fmla="*/ 1476176 h 5989370"/>
                <a:gd name="connsiteX42" fmla="*/ 1635781 w 2553200"/>
                <a:gd name="connsiteY42" fmla="*/ 1601853 h 5989370"/>
                <a:gd name="connsiteX43" fmla="*/ 1771300 w 2553200"/>
                <a:gd name="connsiteY43" fmla="*/ 1740384 h 5989370"/>
                <a:gd name="connsiteX44" fmla="*/ 1726782 w 2553200"/>
                <a:gd name="connsiteY44" fmla="*/ 1791842 h 5989370"/>
                <a:gd name="connsiteX45" fmla="*/ 1648016 w 2553200"/>
                <a:gd name="connsiteY45" fmla="*/ 1897302 h 5989370"/>
                <a:gd name="connsiteX46" fmla="*/ 1652794 w 2553200"/>
                <a:gd name="connsiteY46" fmla="*/ 1919171 h 5989370"/>
                <a:gd name="connsiteX47" fmla="*/ 1660697 w 2553200"/>
                <a:gd name="connsiteY47" fmla="*/ 1938630 h 5989370"/>
                <a:gd name="connsiteX48" fmla="*/ 1637969 w 2553200"/>
                <a:gd name="connsiteY48" fmla="*/ 2010439 h 5989370"/>
                <a:gd name="connsiteX49" fmla="*/ 1664403 w 2553200"/>
                <a:gd name="connsiteY49" fmla="*/ 1937335 h 5989370"/>
                <a:gd name="connsiteX50" fmla="*/ 1657348 w 2553200"/>
                <a:gd name="connsiteY50" fmla="*/ 1916850 h 5989370"/>
                <a:gd name="connsiteX51" fmla="*/ 1653999 w 2553200"/>
                <a:gd name="connsiteY51" fmla="*/ 1896454 h 5989370"/>
                <a:gd name="connsiteX52" fmla="*/ 1710261 w 2553200"/>
                <a:gd name="connsiteY52" fmla="*/ 1816656 h 5989370"/>
                <a:gd name="connsiteX53" fmla="*/ 1712404 w 2553200"/>
                <a:gd name="connsiteY53" fmla="*/ 1814916 h 5989370"/>
                <a:gd name="connsiteX54" fmla="*/ 1697624 w 2553200"/>
                <a:gd name="connsiteY54" fmla="*/ 1868025 h 5989370"/>
                <a:gd name="connsiteX55" fmla="*/ 1725800 w 2553200"/>
                <a:gd name="connsiteY55" fmla="*/ 1926089 h 5989370"/>
                <a:gd name="connsiteX56" fmla="*/ 1741785 w 2553200"/>
                <a:gd name="connsiteY56" fmla="*/ 1985893 h 5989370"/>
                <a:gd name="connsiteX57" fmla="*/ 1730220 w 2553200"/>
                <a:gd name="connsiteY57" fmla="*/ 1923277 h 5989370"/>
                <a:gd name="connsiteX58" fmla="*/ 1709814 w 2553200"/>
                <a:gd name="connsiteY58" fmla="*/ 1885297 h 5989370"/>
                <a:gd name="connsiteX59" fmla="*/ 1787732 w 2553200"/>
                <a:gd name="connsiteY59" fmla="*/ 1919707 h 5989370"/>
                <a:gd name="connsiteX60" fmla="*/ 1774426 w 2553200"/>
                <a:gd name="connsiteY60" fmla="*/ 1901810 h 5989370"/>
                <a:gd name="connsiteX61" fmla="*/ 1711868 w 2553200"/>
                <a:gd name="connsiteY61" fmla="*/ 1877085 h 5989370"/>
                <a:gd name="connsiteX62" fmla="*/ 1707983 w 2553200"/>
                <a:gd name="connsiteY62" fmla="*/ 1876817 h 5989370"/>
                <a:gd name="connsiteX63" fmla="*/ 1707582 w 2553200"/>
                <a:gd name="connsiteY63" fmla="*/ 1866195 h 5989370"/>
                <a:gd name="connsiteX64" fmla="*/ 1786660 w 2553200"/>
                <a:gd name="connsiteY64" fmla="*/ 1748328 h 5989370"/>
                <a:gd name="connsiteX65" fmla="*/ 1820372 w 2553200"/>
                <a:gd name="connsiteY65" fmla="*/ 1760512 h 5989370"/>
                <a:gd name="connsiteX66" fmla="*/ 1946291 w 2553200"/>
                <a:gd name="connsiteY66" fmla="*/ 1882128 h 5989370"/>
                <a:gd name="connsiteX67" fmla="*/ 1944684 w 2553200"/>
                <a:gd name="connsiteY67" fmla="*/ 1897615 h 5989370"/>
                <a:gd name="connsiteX68" fmla="*/ 1798225 w 2553200"/>
                <a:gd name="connsiteY68" fmla="*/ 1986607 h 5989370"/>
                <a:gd name="connsiteX69" fmla="*/ 1722719 w 2553200"/>
                <a:gd name="connsiteY69" fmla="*/ 2046857 h 5989370"/>
                <a:gd name="connsiteX70" fmla="*/ 1719280 w 2553200"/>
                <a:gd name="connsiteY70" fmla="*/ 2069841 h 5989370"/>
                <a:gd name="connsiteX71" fmla="*/ 1720575 w 2553200"/>
                <a:gd name="connsiteY71" fmla="*/ 2085551 h 5989370"/>
                <a:gd name="connsiteX72" fmla="*/ 1672306 w 2553200"/>
                <a:gd name="connsiteY72" fmla="*/ 2157539 h 5989370"/>
                <a:gd name="connsiteX73" fmla="*/ 1722183 w 2553200"/>
                <a:gd name="connsiteY73" fmla="*/ 2085194 h 5989370"/>
                <a:gd name="connsiteX74" fmla="*/ 1721200 w 2553200"/>
                <a:gd name="connsiteY74" fmla="*/ 2069440 h 5989370"/>
                <a:gd name="connsiteX75" fmla="*/ 1724996 w 2553200"/>
                <a:gd name="connsiteY75" fmla="*/ 2047035 h 5989370"/>
                <a:gd name="connsiteX76" fmla="*/ 1793313 w 2553200"/>
                <a:gd name="connsiteY76" fmla="*/ 1991516 h 5989370"/>
                <a:gd name="connsiteX77" fmla="*/ 1766433 w 2553200"/>
                <a:gd name="connsiteY77" fmla="*/ 2039448 h 5989370"/>
                <a:gd name="connsiteX78" fmla="*/ 1767772 w 2553200"/>
                <a:gd name="connsiteY78" fmla="*/ 2059889 h 5989370"/>
                <a:gd name="connsiteX79" fmla="*/ 1769558 w 2553200"/>
                <a:gd name="connsiteY79" fmla="*/ 2090103 h 5989370"/>
                <a:gd name="connsiteX80" fmla="*/ 1745357 w 2553200"/>
                <a:gd name="connsiteY80" fmla="*/ 2172713 h 5989370"/>
                <a:gd name="connsiteX81" fmla="*/ 1771523 w 2553200"/>
                <a:gd name="connsiteY81" fmla="*/ 2089746 h 5989370"/>
                <a:gd name="connsiteX82" fmla="*/ 1770452 w 2553200"/>
                <a:gd name="connsiteY82" fmla="*/ 2059130 h 5989370"/>
                <a:gd name="connsiteX83" fmla="*/ 1769469 w 2553200"/>
                <a:gd name="connsiteY83" fmla="*/ 2050249 h 5989370"/>
                <a:gd name="connsiteX84" fmla="*/ 1812424 w 2553200"/>
                <a:gd name="connsiteY84" fmla="*/ 2098494 h 5989370"/>
                <a:gd name="connsiteX85" fmla="*/ 1814345 w 2553200"/>
                <a:gd name="connsiteY85" fmla="*/ 2106616 h 5989370"/>
                <a:gd name="connsiteX86" fmla="*/ 1815907 w 2553200"/>
                <a:gd name="connsiteY86" fmla="*/ 2117818 h 5989370"/>
                <a:gd name="connsiteX87" fmla="*/ 1814836 w 2553200"/>
                <a:gd name="connsiteY87" fmla="*/ 2106482 h 5989370"/>
                <a:gd name="connsiteX88" fmla="*/ 1813809 w 2553200"/>
                <a:gd name="connsiteY88" fmla="*/ 2100948 h 5989370"/>
                <a:gd name="connsiteX89" fmla="*/ 1811353 w 2553200"/>
                <a:gd name="connsiteY89" fmla="*/ 2090951 h 5989370"/>
                <a:gd name="connsiteX90" fmla="*/ 1811665 w 2553200"/>
                <a:gd name="connsiteY90" fmla="*/ 2091531 h 5989370"/>
                <a:gd name="connsiteX91" fmla="*/ 1853102 w 2553200"/>
                <a:gd name="connsiteY91" fmla="*/ 2102109 h 5989370"/>
                <a:gd name="connsiteX92" fmla="*/ 1857166 w 2553200"/>
                <a:gd name="connsiteY92" fmla="*/ 2106661 h 5989370"/>
                <a:gd name="connsiteX93" fmla="*/ 1853549 w 2553200"/>
                <a:gd name="connsiteY93" fmla="*/ 2101796 h 5989370"/>
                <a:gd name="connsiteX94" fmla="*/ 1810594 w 2553200"/>
                <a:gd name="connsiteY94" fmla="*/ 2088497 h 5989370"/>
                <a:gd name="connsiteX95" fmla="*/ 1783177 w 2553200"/>
                <a:gd name="connsiteY95" fmla="*/ 2052302 h 5989370"/>
                <a:gd name="connsiteX96" fmla="*/ 1769201 w 2553200"/>
                <a:gd name="connsiteY96" fmla="*/ 2046232 h 5989370"/>
                <a:gd name="connsiteX97" fmla="*/ 1776703 w 2553200"/>
                <a:gd name="connsiteY97" fmla="*/ 2018874 h 5989370"/>
                <a:gd name="connsiteX98" fmla="*/ 1943165 w 2553200"/>
                <a:gd name="connsiteY98" fmla="*/ 1905157 h 5989370"/>
                <a:gd name="connsiteX99" fmla="*/ 1877929 w 2553200"/>
                <a:gd name="connsiteY99" fmla="*/ 2013384 h 5989370"/>
                <a:gd name="connsiteX100" fmla="*/ 1925662 w 2553200"/>
                <a:gd name="connsiteY100" fmla="*/ 1956526 h 5989370"/>
                <a:gd name="connsiteX101" fmla="*/ 1919857 w 2553200"/>
                <a:gd name="connsiteY101" fmla="*/ 2033691 h 5989370"/>
                <a:gd name="connsiteX102" fmla="*/ 1935396 w 2553200"/>
                <a:gd name="connsiteY102" fmla="*/ 2064486 h 5989370"/>
                <a:gd name="connsiteX103" fmla="*/ 1946157 w 2553200"/>
                <a:gd name="connsiteY103" fmla="*/ 2097065 h 5989370"/>
                <a:gd name="connsiteX104" fmla="*/ 1939058 w 2553200"/>
                <a:gd name="connsiteY104" fmla="*/ 2121121 h 5989370"/>
                <a:gd name="connsiteX105" fmla="*/ 1946648 w 2553200"/>
                <a:gd name="connsiteY105" fmla="*/ 2096976 h 5989370"/>
                <a:gd name="connsiteX106" fmla="*/ 1936512 w 2553200"/>
                <a:gd name="connsiteY106" fmla="*/ 2063861 h 5989370"/>
                <a:gd name="connsiteX107" fmla="*/ 1921777 w 2553200"/>
                <a:gd name="connsiteY107" fmla="*/ 2033022 h 5989370"/>
                <a:gd name="connsiteX108" fmla="*/ 1927671 w 2553200"/>
                <a:gd name="connsiteY108" fmla="*/ 1960989 h 5989370"/>
                <a:gd name="connsiteX109" fmla="*/ 1936870 w 2553200"/>
                <a:gd name="connsiteY109" fmla="*/ 1936711 h 5989370"/>
                <a:gd name="connsiteX110" fmla="*/ 1937048 w 2553200"/>
                <a:gd name="connsiteY110" fmla="*/ 1936086 h 5989370"/>
                <a:gd name="connsiteX111" fmla="*/ 1951962 w 2553200"/>
                <a:gd name="connsiteY111" fmla="*/ 1857894 h 5989370"/>
                <a:gd name="connsiteX112" fmla="*/ 1850691 w 2553200"/>
                <a:gd name="connsiteY112" fmla="*/ 1755826 h 5989370"/>
                <a:gd name="connsiteX113" fmla="*/ 1987862 w 2553200"/>
                <a:gd name="connsiteY113" fmla="*/ 1789878 h 5989370"/>
                <a:gd name="connsiteX114" fmla="*/ 1992595 w 2553200"/>
                <a:gd name="connsiteY114" fmla="*/ 1794074 h 5989370"/>
                <a:gd name="connsiteX115" fmla="*/ 1999025 w 2553200"/>
                <a:gd name="connsiteY115" fmla="*/ 1800947 h 5989370"/>
                <a:gd name="connsiteX116" fmla="*/ 2004696 w 2553200"/>
                <a:gd name="connsiteY116" fmla="*/ 1808355 h 5989370"/>
                <a:gd name="connsiteX117" fmla="*/ 2009563 w 2553200"/>
                <a:gd name="connsiteY117" fmla="*/ 1816299 h 5989370"/>
                <a:gd name="connsiteX118" fmla="*/ 2014921 w 2553200"/>
                <a:gd name="connsiteY118" fmla="*/ 1827546 h 5989370"/>
                <a:gd name="connsiteX119" fmla="*/ 2018806 w 2553200"/>
                <a:gd name="connsiteY119" fmla="*/ 1839507 h 5989370"/>
                <a:gd name="connsiteX120" fmla="*/ 2020949 w 2553200"/>
                <a:gd name="connsiteY120" fmla="*/ 1848790 h 5989370"/>
                <a:gd name="connsiteX121" fmla="*/ 2029478 w 2553200"/>
                <a:gd name="connsiteY121" fmla="*/ 1900650 h 5989370"/>
                <a:gd name="connsiteX122" fmla="*/ 2041936 w 2553200"/>
                <a:gd name="connsiteY122" fmla="*/ 1929882 h 5989370"/>
                <a:gd name="connsiteX123" fmla="*/ 2040417 w 2553200"/>
                <a:gd name="connsiteY123" fmla="*/ 1984107 h 5989370"/>
                <a:gd name="connsiteX124" fmla="*/ 2033184 w 2553200"/>
                <a:gd name="connsiteY124" fmla="*/ 2002807 h 5989370"/>
                <a:gd name="connsiteX125" fmla="*/ 2047607 w 2553200"/>
                <a:gd name="connsiteY125" fmla="*/ 1946261 h 5989370"/>
                <a:gd name="connsiteX126" fmla="*/ 2047160 w 2553200"/>
                <a:gd name="connsiteY126" fmla="*/ 1937291 h 5989370"/>
                <a:gd name="connsiteX127" fmla="*/ 2054751 w 2553200"/>
                <a:gd name="connsiteY127" fmla="*/ 1945547 h 5989370"/>
                <a:gd name="connsiteX128" fmla="*/ 2139813 w 2553200"/>
                <a:gd name="connsiteY128" fmla="*/ 1955009 h 5989370"/>
                <a:gd name="connsiteX129" fmla="*/ 2043186 w 2553200"/>
                <a:gd name="connsiteY129" fmla="*/ 1922563 h 5989370"/>
                <a:gd name="connsiteX130" fmla="*/ 2030773 w 2553200"/>
                <a:gd name="connsiteY130" fmla="*/ 1872979 h 5989370"/>
                <a:gd name="connsiteX131" fmla="*/ 2028719 w 2553200"/>
                <a:gd name="connsiteY131" fmla="*/ 1846424 h 5989370"/>
                <a:gd name="connsiteX132" fmla="*/ 2028674 w 2553200"/>
                <a:gd name="connsiteY132" fmla="*/ 1846157 h 5989370"/>
                <a:gd name="connsiteX133" fmla="*/ 2061717 w 2553200"/>
                <a:gd name="connsiteY133" fmla="*/ 1877308 h 5989370"/>
                <a:gd name="connsiteX134" fmla="*/ 2064753 w 2553200"/>
                <a:gd name="connsiteY134" fmla="*/ 1884226 h 5989370"/>
                <a:gd name="connsiteX135" fmla="*/ 2081721 w 2553200"/>
                <a:gd name="connsiteY135" fmla="*/ 1910111 h 5989370"/>
                <a:gd name="connsiteX136" fmla="*/ 2116281 w 2553200"/>
                <a:gd name="connsiteY136" fmla="*/ 1914708 h 5989370"/>
                <a:gd name="connsiteX137" fmla="*/ 2074710 w 2553200"/>
                <a:gd name="connsiteY137" fmla="*/ 1898597 h 5989370"/>
                <a:gd name="connsiteX138" fmla="*/ 2072254 w 2553200"/>
                <a:gd name="connsiteY138" fmla="*/ 1893509 h 5989370"/>
                <a:gd name="connsiteX139" fmla="*/ 2069799 w 2553200"/>
                <a:gd name="connsiteY139" fmla="*/ 1886323 h 5989370"/>
                <a:gd name="connsiteX140" fmla="*/ 2067432 w 2553200"/>
                <a:gd name="connsiteY140" fmla="*/ 1878826 h 5989370"/>
                <a:gd name="connsiteX141" fmla="*/ 2064396 w 2553200"/>
                <a:gd name="connsiteY141" fmla="*/ 1871596 h 5989370"/>
                <a:gd name="connsiteX142" fmla="*/ 2061672 w 2553200"/>
                <a:gd name="connsiteY142" fmla="*/ 1866374 h 5989370"/>
                <a:gd name="connsiteX143" fmla="*/ 2058457 w 2553200"/>
                <a:gd name="connsiteY143" fmla="*/ 1861420 h 5989370"/>
                <a:gd name="connsiteX144" fmla="*/ 2027156 w 2553200"/>
                <a:gd name="connsiteY144" fmla="*/ 1837766 h 5989370"/>
                <a:gd name="connsiteX145" fmla="*/ 2026173 w 2553200"/>
                <a:gd name="connsiteY145" fmla="*/ 1833259 h 5989370"/>
                <a:gd name="connsiteX146" fmla="*/ 2023405 w 2553200"/>
                <a:gd name="connsiteY146" fmla="*/ 1823708 h 5989370"/>
                <a:gd name="connsiteX147" fmla="*/ 2018270 w 2553200"/>
                <a:gd name="connsiteY147" fmla="*/ 1811569 h 5989370"/>
                <a:gd name="connsiteX148" fmla="*/ 2013492 w 2553200"/>
                <a:gd name="connsiteY148" fmla="*/ 1802910 h 5989370"/>
                <a:gd name="connsiteX149" fmla="*/ 2007822 w 2553200"/>
                <a:gd name="connsiteY149" fmla="*/ 1794743 h 5989370"/>
                <a:gd name="connsiteX150" fmla="*/ 2001302 w 2553200"/>
                <a:gd name="connsiteY150" fmla="*/ 1787111 h 5989370"/>
                <a:gd name="connsiteX151" fmla="*/ 1993979 w 2553200"/>
                <a:gd name="connsiteY151" fmla="*/ 1780105 h 5989370"/>
                <a:gd name="connsiteX152" fmla="*/ 1968037 w 2553200"/>
                <a:gd name="connsiteY152" fmla="*/ 1762833 h 5989370"/>
                <a:gd name="connsiteX153" fmla="*/ 1850021 w 2553200"/>
                <a:gd name="connsiteY153" fmla="*/ 1741187 h 5989370"/>
                <a:gd name="connsiteX154" fmla="*/ 1819033 w 2553200"/>
                <a:gd name="connsiteY154" fmla="*/ 1743374 h 5989370"/>
                <a:gd name="connsiteX155" fmla="*/ 1796841 w 2553200"/>
                <a:gd name="connsiteY155" fmla="*/ 1733734 h 5989370"/>
                <a:gd name="connsiteX156" fmla="*/ 1728300 w 2553200"/>
                <a:gd name="connsiteY156" fmla="*/ 1680044 h 5989370"/>
                <a:gd name="connsiteX157" fmla="*/ 1618992 w 2553200"/>
                <a:gd name="connsiteY157" fmla="*/ 1496928 h 5989370"/>
                <a:gd name="connsiteX158" fmla="*/ 1604480 w 2553200"/>
                <a:gd name="connsiteY158" fmla="*/ 1456762 h 5989370"/>
                <a:gd name="connsiteX159" fmla="*/ 1766210 w 2553200"/>
                <a:gd name="connsiteY159" fmla="*/ 1108961 h 5989370"/>
                <a:gd name="connsiteX160" fmla="*/ 1766522 w 2553200"/>
                <a:gd name="connsiteY160" fmla="*/ 1109809 h 5989370"/>
                <a:gd name="connsiteX161" fmla="*/ 2080292 w 2553200"/>
                <a:gd name="connsiteY161" fmla="*/ 971323 h 5989370"/>
                <a:gd name="connsiteX162" fmla="*/ 2132847 w 2553200"/>
                <a:gd name="connsiteY162" fmla="*/ 1019345 h 5989370"/>
                <a:gd name="connsiteX163" fmla="*/ 2241709 w 2553200"/>
                <a:gd name="connsiteY163" fmla="*/ 1106507 h 5989370"/>
                <a:gd name="connsiteX164" fmla="*/ 2266178 w 2553200"/>
                <a:gd name="connsiteY164" fmla="*/ 1105659 h 5989370"/>
                <a:gd name="connsiteX165" fmla="*/ 2288281 w 2553200"/>
                <a:gd name="connsiteY165" fmla="*/ 1101598 h 5989370"/>
                <a:gd name="connsiteX166" fmla="*/ 2365127 w 2553200"/>
                <a:gd name="connsiteY166" fmla="*/ 1133240 h 5989370"/>
                <a:gd name="connsiteX167" fmla="*/ 2287165 w 2553200"/>
                <a:gd name="connsiteY167" fmla="*/ 1098072 h 5989370"/>
                <a:gd name="connsiteX168" fmla="*/ 2263990 w 2553200"/>
                <a:gd name="connsiteY168" fmla="*/ 1101151 h 5989370"/>
                <a:gd name="connsiteX169" fmla="*/ 2241262 w 2553200"/>
                <a:gd name="connsiteY169" fmla="*/ 1100928 h 5989370"/>
                <a:gd name="connsiteX170" fmla="*/ 2158611 w 2553200"/>
                <a:gd name="connsiteY170" fmla="*/ 1037955 h 5989370"/>
                <a:gd name="connsiteX171" fmla="*/ 2156870 w 2553200"/>
                <a:gd name="connsiteY171" fmla="*/ 1035769 h 5989370"/>
                <a:gd name="connsiteX172" fmla="*/ 2213935 w 2553200"/>
                <a:gd name="connsiteY172" fmla="*/ 1057369 h 5989370"/>
                <a:gd name="connsiteX173" fmla="*/ 2280288 w 2553200"/>
                <a:gd name="connsiteY173" fmla="*/ 1041169 h 5989370"/>
                <a:gd name="connsiteX174" fmla="*/ 2347489 w 2553200"/>
                <a:gd name="connsiteY174" fmla="*/ 1036215 h 5989370"/>
                <a:gd name="connsiteX175" fmla="*/ 2277654 w 2553200"/>
                <a:gd name="connsiteY175" fmla="*/ 1036750 h 5989370"/>
                <a:gd name="connsiteX176" fmla="*/ 2234073 w 2553200"/>
                <a:gd name="connsiteY176" fmla="*/ 1049068 h 5989370"/>
                <a:gd name="connsiteX177" fmla="*/ 2278904 w 2553200"/>
                <a:gd name="connsiteY177" fmla="*/ 984578 h 5989370"/>
                <a:gd name="connsiteX178" fmla="*/ 2258007 w 2553200"/>
                <a:gd name="connsiteY178" fmla="*/ 993683 h 5989370"/>
                <a:gd name="connsiteX179" fmla="*/ 2225232 w 2553200"/>
                <a:gd name="connsiteY179" fmla="*/ 1045900 h 5989370"/>
                <a:gd name="connsiteX180" fmla="*/ 2224562 w 2553200"/>
                <a:gd name="connsiteY180" fmla="*/ 1049336 h 5989370"/>
                <a:gd name="connsiteX181" fmla="*/ 2212864 w 2553200"/>
                <a:gd name="connsiteY181" fmla="*/ 1048042 h 5989370"/>
                <a:gd name="connsiteX182" fmla="*/ 2090428 w 2553200"/>
                <a:gd name="connsiteY182" fmla="*/ 958604 h 5989370"/>
                <a:gd name="connsiteX183" fmla="*/ 2106860 w 2553200"/>
                <a:gd name="connsiteY183" fmla="*/ 930264 h 5989370"/>
                <a:gd name="connsiteX184" fmla="*/ 2251845 w 2553200"/>
                <a:gd name="connsiteY184" fmla="*/ 836363 h 5989370"/>
                <a:gd name="connsiteX185" fmla="*/ 2268723 w 2553200"/>
                <a:gd name="connsiteY185" fmla="*/ 840245 h 5989370"/>
                <a:gd name="connsiteX186" fmla="*/ 2353383 w 2553200"/>
                <a:gd name="connsiteY186" fmla="*/ 985560 h 5989370"/>
                <a:gd name="connsiteX187" fmla="*/ 2412815 w 2553200"/>
                <a:gd name="connsiteY187" fmla="*/ 1062725 h 5989370"/>
                <a:gd name="connsiteX188" fmla="*/ 2437776 w 2553200"/>
                <a:gd name="connsiteY188" fmla="*/ 1069419 h 5989370"/>
                <a:gd name="connsiteX189" fmla="*/ 2455145 w 2553200"/>
                <a:gd name="connsiteY189" fmla="*/ 1070758 h 5989370"/>
                <a:gd name="connsiteX190" fmla="*/ 2529938 w 2553200"/>
                <a:gd name="connsiteY190" fmla="*/ 1125341 h 5989370"/>
                <a:gd name="connsiteX191" fmla="*/ 2454922 w 2553200"/>
                <a:gd name="connsiteY191" fmla="*/ 1069241 h 5989370"/>
                <a:gd name="connsiteX192" fmla="*/ 2437508 w 2553200"/>
                <a:gd name="connsiteY192" fmla="*/ 1067634 h 5989370"/>
                <a:gd name="connsiteX193" fmla="*/ 2413217 w 2553200"/>
                <a:gd name="connsiteY193" fmla="*/ 1060717 h 5989370"/>
                <a:gd name="connsiteX194" fmla="*/ 2358340 w 2553200"/>
                <a:gd name="connsiteY194" fmla="*/ 990692 h 5989370"/>
                <a:gd name="connsiteX195" fmla="*/ 2408618 w 2553200"/>
                <a:gd name="connsiteY195" fmla="*/ 1022335 h 5989370"/>
                <a:gd name="connsiteX196" fmla="*/ 2431212 w 2553200"/>
                <a:gd name="connsiteY196" fmla="*/ 1024299 h 5989370"/>
                <a:gd name="connsiteX197" fmla="*/ 2464567 w 2553200"/>
                <a:gd name="connsiteY197" fmla="*/ 1027423 h 5989370"/>
                <a:gd name="connsiteX198" fmla="*/ 2553201 w 2553200"/>
                <a:gd name="connsiteY198" fmla="*/ 1062056 h 5989370"/>
                <a:gd name="connsiteX199" fmla="*/ 2464388 w 2553200"/>
                <a:gd name="connsiteY199" fmla="*/ 1025548 h 5989370"/>
                <a:gd name="connsiteX200" fmla="*/ 2430631 w 2553200"/>
                <a:gd name="connsiteY200" fmla="*/ 1021710 h 5989370"/>
                <a:gd name="connsiteX201" fmla="*/ 2420808 w 2553200"/>
                <a:gd name="connsiteY201" fmla="*/ 1021219 h 5989370"/>
                <a:gd name="connsiteX202" fmla="*/ 2477695 w 2553200"/>
                <a:gd name="connsiteY202" fmla="*/ 990246 h 5989370"/>
                <a:gd name="connsiteX203" fmla="*/ 2486804 w 2553200"/>
                <a:gd name="connsiteY203" fmla="*/ 989800 h 5989370"/>
                <a:gd name="connsiteX204" fmla="*/ 2499217 w 2553200"/>
                <a:gd name="connsiteY204" fmla="*/ 990112 h 5989370"/>
                <a:gd name="connsiteX205" fmla="*/ 2486670 w 2553200"/>
                <a:gd name="connsiteY205" fmla="*/ 989309 h 5989370"/>
                <a:gd name="connsiteX206" fmla="*/ 2480508 w 2553200"/>
                <a:gd name="connsiteY206" fmla="*/ 989309 h 5989370"/>
                <a:gd name="connsiteX207" fmla="*/ 2469300 w 2553200"/>
                <a:gd name="connsiteY207" fmla="*/ 989978 h 5989370"/>
                <a:gd name="connsiteX208" fmla="*/ 2469970 w 2553200"/>
                <a:gd name="connsiteY208" fmla="*/ 989755 h 5989370"/>
                <a:gd name="connsiteX209" fmla="*/ 2485330 w 2553200"/>
                <a:gd name="connsiteY209" fmla="*/ 954230 h 5989370"/>
                <a:gd name="connsiteX210" fmla="*/ 2490688 w 2553200"/>
                <a:gd name="connsiteY210" fmla="*/ 951284 h 5989370"/>
                <a:gd name="connsiteX211" fmla="*/ 2485018 w 2553200"/>
                <a:gd name="connsiteY211" fmla="*/ 953784 h 5989370"/>
                <a:gd name="connsiteX212" fmla="*/ 2466576 w 2553200"/>
                <a:gd name="connsiteY212" fmla="*/ 990246 h 5989370"/>
                <a:gd name="connsiteX213" fmla="*/ 2424335 w 2553200"/>
                <a:gd name="connsiteY213" fmla="*/ 1009169 h 5989370"/>
                <a:gd name="connsiteX214" fmla="*/ 2416387 w 2553200"/>
                <a:gd name="connsiteY214" fmla="*/ 1020773 h 5989370"/>
                <a:gd name="connsiteX215" fmla="*/ 2387006 w 2553200"/>
                <a:gd name="connsiteY215" fmla="*/ 1009749 h 5989370"/>
                <a:gd name="connsiteX216" fmla="*/ 2276984 w 2553200"/>
                <a:gd name="connsiteY216" fmla="*/ 842611 h 5989370"/>
                <a:gd name="connsiteX217" fmla="*/ 2390087 w 2553200"/>
                <a:gd name="connsiteY217" fmla="*/ 918124 h 5989370"/>
                <a:gd name="connsiteX218" fmla="*/ 2331861 w 2553200"/>
                <a:gd name="connsiteY218" fmla="*/ 866354 h 5989370"/>
                <a:gd name="connsiteX219" fmla="*/ 2416164 w 2553200"/>
                <a:gd name="connsiteY219" fmla="*/ 883670 h 5989370"/>
                <a:gd name="connsiteX220" fmla="*/ 2451395 w 2553200"/>
                <a:gd name="connsiteY220" fmla="*/ 874566 h 5989370"/>
                <a:gd name="connsiteX221" fmla="*/ 2488188 w 2553200"/>
                <a:gd name="connsiteY221" fmla="*/ 870013 h 5989370"/>
                <a:gd name="connsiteX222" fmla="*/ 2513952 w 2553200"/>
                <a:gd name="connsiteY222" fmla="*/ 880144 h 5989370"/>
                <a:gd name="connsiteX223" fmla="*/ 2488099 w 2553200"/>
                <a:gd name="connsiteY223" fmla="*/ 869567 h 5989370"/>
                <a:gd name="connsiteX224" fmla="*/ 2450769 w 2553200"/>
                <a:gd name="connsiteY224" fmla="*/ 873450 h 5989370"/>
                <a:gd name="connsiteX225" fmla="*/ 2415539 w 2553200"/>
                <a:gd name="connsiteY225" fmla="*/ 881840 h 5989370"/>
                <a:gd name="connsiteX226" fmla="*/ 2336907 w 2553200"/>
                <a:gd name="connsiteY226" fmla="*/ 865283 h 5989370"/>
                <a:gd name="connsiteX227" fmla="*/ 2311009 w 2553200"/>
                <a:gd name="connsiteY227" fmla="*/ 853188 h 5989370"/>
                <a:gd name="connsiteX228" fmla="*/ 2310339 w 2553200"/>
                <a:gd name="connsiteY228" fmla="*/ 852920 h 5989370"/>
                <a:gd name="connsiteX229" fmla="*/ 2225723 w 2553200"/>
                <a:gd name="connsiteY229" fmla="*/ 827258 h 5989370"/>
                <a:gd name="connsiteX230" fmla="*/ 2104448 w 2553200"/>
                <a:gd name="connsiteY230" fmla="*/ 902102 h 5989370"/>
                <a:gd name="connsiteX231" fmla="*/ 2151289 w 2553200"/>
                <a:gd name="connsiteY231" fmla="*/ 788162 h 5989370"/>
                <a:gd name="connsiteX232" fmla="*/ 2164773 w 2553200"/>
                <a:gd name="connsiteY232" fmla="*/ 777808 h 5989370"/>
                <a:gd name="connsiteX233" fmla="*/ 2201388 w 2553200"/>
                <a:gd name="connsiteY233" fmla="*/ 756564 h 5989370"/>
                <a:gd name="connsiteX234" fmla="*/ 2088329 w 2553200"/>
                <a:gd name="connsiteY234" fmla="*/ 900362 h 5989370"/>
                <a:gd name="connsiteX235" fmla="*/ 2087927 w 2553200"/>
                <a:gd name="connsiteY235" fmla="*/ 928523 h 5989370"/>
                <a:gd name="connsiteX236" fmla="*/ 2075335 w 2553200"/>
                <a:gd name="connsiteY236" fmla="*/ 946911 h 5989370"/>
                <a:gd name="connsiteX237" fmla="*/ 2010143 w 2553200"/>
                <a:gd name="connsiteY237" fmla="*/ 999975 h 5989370"/>
                <a:gd name="connsiteX238" fmla="*/ 1834929 w 2553200"/>
                <a:gd name="connsiteY238" fmla="*/ 1057325 h 5989370"/>
                <a:gd name="connsiteX239" fmla="*/ 1729327 w 2553200"/>
                <a:gd name="connsiteY239" fmla="*/ 1040678 h 5989370"/>
                <a:gd name="connsiteX240" fmla="*/ 1536163 w 2553200"/>
                <a:gd name="connsiteY240" fmla="*/ 957131 h 5989370"/>
                <a:gd name="connsiteX241" fmla="*/ 1469676 w 2553200"/>
                <a:gd name="connsiteY241" fmla="*/ 739025 h 5989370"/>
                <a:gd name="connsiteX242" fmla="*/ 1576081 w 2553200"/>
                <a:gd name="connsiteY242" fmla="*/ 583669 h 5989370"/>
                <a:gd name="connsiteX243" fmla="*/ 1646185 w 2553200"/>
                <a:gd name="connsiteY243" fmla="*/ 535959 h 5989370"/>
                <a:gd name="connsiteX244" fmla="*/ 1668645 w 2553200"/>
                <a:gd name="connsiteY244" fmla="*/ 528238 h 5989370"/>
                <a:gd name="connsiteX245" fmla="*/ 1699544 w 2553200"/>
                <a:gd name="connsiteY245" fmla="*/ 533103 h 5989370"/>
                <a:gd name="connsiteX246" fmla="*/ 1818051 w 2553200"/>
                <a:gd name="connsiteY246" fmla="*/ 521633 h 5989370"/>
                <a:gd name="connsiteX247" fmla="*/ 1844485 w 2553200"/>
                <a:gd name="connsiteY247" fmla="*/ 506593 h 5989370"/>
                <a:gd name="connsiteX248" fmla="*/ 1851986 w 2553200"/>
                <a:gd name="connsiteY248" fmla="*/ 500211 h 5989370"/>
                <a:gd name="connsiteX249" fmla="*/ 1858729 w 2553200"/>
                <a:gd name="connsiteY249" fmla="*/ 493159 h 5989370"/>
                <a:gd name="connsiteX250" fmla="*/ 1864623 w 2553200"/>
                <a:gd name="connsiteY250" fmla="*/ 485483 h 5989370"/>
                <a:gd name="connsiteX251" fmla="*/ 1869668 w 2553200"/>
                <a:gd name="connsiteY251" fmla="*/ 477227 h 5989370"/>
                <a:gd name="connsiteX252" fmla="*/ 1875161 w 2553200"/>
                <a:gd name="connsiteY252" fmla="*/ 465534 h 5989370"/>
                <a:gd name="connsiteX253" fmla="*/ 1878242 w 2553200"/>
                <a:gd name="connsiteY253" fmla="*/ 456251 h 5989370"/>
                <a:gd name="connsiteX254" fmla="*/ 1879358 w 2553200"/>
                <a:gd name="connsiteY254" fmla="*/ 451832 h 5989370"/>
                <a:gd name="connsiteX255" fmla="*/ 1911329 w 2553200"/>
                <a:gd name="connsiteY255" fmla="*/ 430901 h 5989370"/>
                <a:gd name="connsiteX256" fmla="*/ 1914677 w 2553200"/>
                <a:gd name="connsiteY256" fmla="*/ 426215 h 5989370"/>
                <a:gd name="connsiteX257" fmla="*/ 1917580 w 2553200"/>
                <a:gd name="connsiteY257" fmla="*/ 421261 h 5989370"/>
                <a:gd name="connsiteX258" fmla="*/ 1920839 w 2553200"/>
                <a:gd name="connsiteY258" fmla="*/ 414299 h 5989370"/>
                <a:gd name="connsiteX259" fmla="*/ 1923429 w 2553200"/>
                <a:gd name="connsiteY259" fmla="*/ 407024 h 5989370"/>
                <a:gd name="connsiteX260" fmla="*/ 1926108 w 2553200"/>
                <a:gd name="connsiteY260" fmla="*/ 400062 h 5989370"/>
                <a:gd name="connsiteX261" fmla="*/ 1928698 w 2553200"/>
                <a:gd name="connsiteY261" fmla="*/ 395197 h 5989370"/>
                <a:gd name="connsiteX262" fmla="*/ 1970716 w 2553200"/>
                <a:gd name="connsiteY262" fmla="*/ 382656 h 5989370"/>
                <a:gd name="connsiteX263" fmla="*/ 1936066 w 2553200"/>
                <a:gd name="connsiteY263" fmla="*/ 384307 h 5989370"/>
                <a:gd name="connsiteX264" fmla="*/ 1918294 w 2553200"/>
                <a:gd name="connsiteY264" fmla="*/ 408675 h 5989370"/>
                <a:gd name="connsiteX265" fmla="*/ 1915035 w 2553200"/>
                <a:gd name="connsiteY265" fmla="*/ 415325 h 5989370"/>
                <a:gd name="connsiteX266" fmla="*/ 1881055 w 2553200"/>
                <a:gd name="connsiteY266" fmla="*/ 443576 h 5989370"/>
                <a:gd name="connsiteX267" fmla="*/ 1881099 w 2553200"/>
                <a:gd name="connsiteY267" fmla="*/ 443308 h 5989370"/>
                <a:gd name="connsiteX268" fmla="*/ 1884002 w 2553200"/>
                <a:gd name="connsiteY268" fmla="*/ 416932 h 5989370"/>
                <a:gd name="connsiteX269" fmla="*/ 1897933 w 2553200"/>
                <a:gd name="connsiteY269" fmla="*/ 368464 h 5989370"/>
                <a:gd name="connsiteX270" fmla="*/ 1995408 w 2553200"/>
                <a:gd name="connsiteY270" fmla="*/ 344408 h 5989370"/>
                <a:gd name="connsiteX271" fmla="*/ 1910168 w 2553200"/>
                <a:gd name="connsiteY271" fmla="*/ 346506 h 5989370"/>
                <a:gd name="connsiteX272" fmla="*/ 1902309 w 2553200"/>
                <a:gd name="connsiteY272" fmla="*/ 354138 h 5989370"/>
                <a:gd name="connsiteX273" fmla="*/ 1903023 w 2553200"/>
                <a:gd name="connsiteY273" fmla="*/ 345212 h 5989370"/>
                <a:gd name="connsiteX274" fmla="*/ 1890342 w 2553200"/>
                <a:gd name="connsiteY274" fmla="*/ 287505 h 5989370"/>
                <a:gd name="connsiteX275" fmla="*/ 1896995 w 2553200"/>
                <a:gd name="connsiteY275" fmla="*/ 306830 h 5989370"/>
                <a:gd name="connsiteX276" fmla="*/ 1896861 w 2553200"/>
                <a:gd name="connsiteY276" fmla="*/ 361100 h 5989370"/>
                <a:gd name="connsiteX277" fmla="*/ 1883510 w 2553200"/>
                <a:gd name="connsiteY277" fmla="*/ 389261 h 5989370"/>
                <a:gd name="connsiteX278" fmla="*/ 1873374 w 2553200"/>
                <a:gd name="connsiteY278" fmla="*/ 440318 h 5989370"/>
                <a:gd name="connsiteX279" fmla="*/ 1870963 w 2553200"/>
                <a:gd name="connsiteY279" fmla="*/ 449422 h 5989370"/>
                <a:gd name="connsiteX280" fmla="*/ 1866721 w 2553200"/>
                <a:gd name="connsiteY280" fmla="*/ 461026 h 5989370"/>
                <a:gd name="connsiteX281" fmla="*/ 1861006 w 2553200"/>
                <a:gd name="connsiteY281" fmla="*/ 471782 h 5989370"/>
                <a:gd name="connsiteX282" fmla="*/ 1855871 w 2553200"/>
                <a:gd name="connsiteY282" fmla="*/ 479279 h 5989370"/>
                <a:gd name="connsiteX283" fmla="*/ 1849977 w 2553200"/>
                <a:gd name="connsiteY283" fmla="*/ 486197 h 5989370"/>
                <a:gd name="connsiteX284" fmla="*/ 1843368 w 2553200"/>
                <a:gd name="connsiteY284" fmla="*/ 492490 h 5989370"/>
                <a:gd name="connsiteX285" fmla="*/ 1838501 w 2553200"/>
                <a:gd name="connsiteY285" fmla="*/ 496283 h 5989370"/>
                <a:gd name="connsiteX286" fmla="*/ 1700482 w 2553200"/>
                <a:gd name="connsiteY286" fmla="*/ 518509 h 5989370"/>
                <a:gd name="connsiteX287" fmla="*/ 1804789 w 2553200"/>
                <a:gd name="connsiteY287" fmla="*/ 425277 h 5989370"/>
                <a:gd name="connsiteX288" fmla="*/ 1792286 w 2553200"/>
                <a:gd name="connsiteY288" fmla="*/ 345881 h 5989370"/>
                <a:gd name="connsiteX289" fmla="*/ 1792153 w 2553200"/>
                <a:gd name="connsiteY289" fmla="*/ 345212 h 5989370"/>
                <a:gd name="connsiteX290" fmla="*/ 1783713 w 2553200"/>
                <a:gd name="connsiteY290" fmla="*/ 320130 h 5989370"/>
                <a:gd name="connsiteX291" fmla="*/ 1780052 w 2553200"/>
                <a:gd name="connsiteY291" fmla="*/ 247695 h 5989370"/>
                <a:gd name="connsiteX292" fmla="*/ 1795725 w 2553200"/>
                <a:gd name="connsiteY292" fmla="*/ 218151 h 5989370"/>
                <a:gd name="connsiteX293" fmla="*/ 1806843 w 2553200"/>
                <a:gd name="connsiteY293" fmla="*/ 185928 h 5989370"/>
                <a:gd name="connsiteX294" fmla="*/ 1800011 w 2553200"/>
                <a:gd name="connsiteY294" fmla="*/ 161158 h 5989370"/>
                <a:gd name="connsiteX295" fmla="*/ 1806352 w 2553200"/>
                <a:gd name="connsiteY295" fmla="*/ 185794 h 5989370"/>
                <a:gd name="connsiteX296" fmla="*/ 1794608 w 2553200"/>
                <a:gd name="connsiteY296" fmla="*/ 217392 h 5989370"/>
                <a:gd name="connsiteX297" fmla="*/ 1778132 w 2553200"/>
                <a:gd name="connsiteY297" fmla="*/ 246803 h 5989370"/>
                <a:gd name="connsiteX298" fmla="*/ 1781525 w 2553200"/>
                <a:gd name="connsiteY298" fmla="*/ 324369 h 5989370"/>
                <a:gd name="connsiteX299" fmla="*/ 1735578 w 2553200"/>
                <a:gd name="connsiteY299" fmla="*/ 263450 h 5989370"/>
                <a:gd name="connsiteX300" fmla="*/ 1797377 w 2553200"/>
                <a:gd name="connsiteY300" fmla="*/ 377167 h 5989370"/>
                <a:gd name="connsiteX301" fmla="*/ 1634665 w 2553200"/>
                <a:gd name="connsiteY301" fmla="*/ 249257 h 5989370"/>
                <a:gd name="connsiteX302" fmla="*/ 1628056 w 2553200"/>
                <a:gd name="connsiteY302" fmla="*/ 221275 h 5989370"/>
                <a:gd name="connsiteX303" fmla="*/ 1642211 w 2553200"/>
                <a:gd name="connsiteY303" fmla="*/ 216410 h 5989370"/>
                <a:gd name="connsiteX304" fmla="*/ 1670699 w 2553200"/>
                <a:gd name="connsiteY304" fmla="*/ 182625 h 5989370"/>
                <a:gd name="connsiteX305" fmla="*/ 1714012 w 2553200"/>
                <a:gd name="connsiteY305" fmla="*/ 173074 h 5989370"/>
                <a:gd name="connsiteX306" fmla="*/ 1717807 w 2553200"/>
                <a:gd name="connsiteY306" fmla="*/ 168522 h 5989370"/>
                <a:gd name="connsiteX307" fmla="*/ 1713610 w 2553200"/>
                <a:gd name="connsiteY307" fmla="*/ 172717 h 5989370"/>
                <a:gd name="connsiteX308" fmla="*/ 1671905 w 2553200"/>
                <a:gd name="connsiteY308" fmla="*/ 179724 h 5989370"/>
                <a:gd name="connsiteX309" fmla="*/ 1671547 w 2553200"/>
                <a:gd name="connsiteY309" fmla="*/ 180304 h 5989370"/>
                <a:gd name="connsiteX310" fmla="*/ 1674316 w 2553200"/>
                <a:gd name="connsiteY310" fmla="*/ 170530 h 5989370"/>
                <a:gd name="connsiteX311" fmla="*/ 1675521 w 2553200"/>
                <a:gd name="connsiteY311" fmla="*/ 165086 h 5989370"/>
                <a:gd name="connsiteX312" fmla="*/ 1676950 w 2553200"/>
                <a:gd name="connsiteY312" fmla="*/ 153884 h 5989370"/>
                <a:gd name="connsiteX313" fmla="*/ 1675030 w 2553200"/>
                <a:gd name="connsiteY313" fmla="*/ 164907 h 5989370"/>
                <a:gd name="connsiteX314" fmla="*/ 1672887 w 2553200"/>
                <a:gd name="connsiteY314" fmla="*/ 172896 h 5989370"/>
                <a:gd name="connsiteX315" fmla="*/ 1628458 w 2553200"/>
                <a:gd name="connsiteY315" fmla="*/ 217347 h 5989370"/>
                <a:gd name="connsiteX316" fmla="*/ 1629709 w 2553200"/>
                <a:gd name="connsiteY316" fmla="*/ 208600 h 5989370"/>
                <a:gd name="connsiteX317" fmla="*/ 1631718 w 2553200"/>
                <a:gd name="connsiteY317" fmla="*/ 178118 h 5989370"/>
                <a:gd name="connsiteX318" fmla="*/ 1608142 w 2553200"/>
                <a:gd name="connsiteY318" fmla="*/ 93009 h 5989370"/>
                <a:gd name="connsiteX319" fmla="*/ 1629753 w 2553200"/>
                <a:gd name="connsiteY319" fmla="*/ 177627 h 5989370"/>
                <a:gd name="connsiteX320" fmla="*/ 1627029 w 2553200"/>
                <a:gd name="connsiteY320" fmla="*/ 207618 h 5989370"/>
                <a:gd name="connsiteX321" fmla="*/ 1625020 w 2553200"/>
                <a:gd name="connsiteY321" fmla="*/ 227924 h 5989370"/>
                <a:gd name="connsiteX322" fmla="*/ 1650382 w 2553200"/>
                <a:gd name="connsiteY322" fmla="*/ 278133 h 5989370"/>
                <a:gd name="connsiteX323" fmla="*/ 1583851 w 2553200"/>
                <a:gd name="connsiteY323" fmla="*/ 216812 h 5989370"/>
                <a:gd name="connsiteX324" fmla="*/ 1580770 w 2553200"/>
                <a:gd name="connsiteY324" fmla="*/ 194140 h 5989370"/>
                <a:gd name="connsiteX325" fmla="*/ 1582199 w 2553200"/>
                <a:gd name="connsiteY325" fmla="*/ 178475 h 5989370"/>
                <a:gd name="connsiteX326" fmla="*/ 1534644 w 2553200"/>
                <a:gd name="connsiteY326" fmla="*/ 101934 h 5989370"/>
                <a:gd name="connsiteX327" fmla="*/ 1580591 w 2553200"/>
                <a:gd name="connsiteY327" fmla="*/ 177984 h 5989370"/>
                <a:gd name="connsiteX328" fmla="*/ 1578850 w 2553200"/>
                <a:gd name="connsiteY328" fmla="*/ 193559 h 5989370"/>
                <a:gd name="connsiteX329" fmla="*/ 1581574 w 2553200"/>
                <a:gd name="connsiteY329" fmla="*/ 216812 h 5989370"/>
                <a:gd name="connsiteX330" fmla="*/ 1655116 w 2553200"/>
                <a:gd name="connsiteY330" fmla="*/ 283489 h 5989370"/>
                <a:gd name="connsiteX331" fmla="*/ 1798627 w 2553200"/>
                <a:gd name="connsiteY331" fmla="*/ 384977 h 5989370"/>
                <a:gd name="connsiteX332" fmla="*/ 1799743 w 2553200"/>
                <a:gd name="connsiteY332" fmla="*/ 400597 h 5989370"/>
                <a:gd name="connsiteX333" fmla="*/ 1670208 w 2553200"/>
                <a:gd name="connsiteY333" fmla="*/ 511234 h 5989370"/>
                <a:gd name="connsiteX334" fmla="*/ 1636183 w 2553200"/>
                <a:gd name="connsiteY334" fmla="*/ 520517 h 5989370"/>
                <a:gd name="connsiteX335" fmla="*/ 1560855 w 2553200"/>
                <a:gd name="connsiteY335" fmla="*/ 396000 h 5989370"/>
                <a:gd name="connsiteX336" fmla="*/ 1561614 w 2553200"/>
                <a:gd name="connsiteY336" fmla="*/ 385468 h 5989370"/>
                <a:gd name="connsiteX337" fmla="*/ 1565499 w 2553200"/>
                <a:gd name="connsiteY337" fmla="*/ 385512 h 5989370"/>
                <a:gd name="connsiteX338" fmla="*/ 1628726 w 2553200"/>
                <a:gd name="connsiteY338" fmla="*/ 366232 h 5989370"/>
                <a:gd name="connsiteX339" fmla="*/ 1642568 w 2553200"/>
                <a:gd name="connsiteY339" fmla="*/ 349496 h 5989370"/>
                <a:gd name="connsiteX340" fmla="*/ 1563713 w 2553200"/>
                <a:gd name="connsiteY340" fmla="*/ 377167 h 5989370"/>
                <a:gd name="connsiteX341" fmla="*/ 1585235 w 2553200"/>
                <a:gd name="connsiteY341" fmla="*/ 340972 h 5989370"/>
                <a:gd name="connsiteX342" fmla="*/ 1598720 w 2553200"/>
                <a:gd name="connsiteY342" fmla="*/ 279427 h 5989370"/>
                <a:gd name="connsiteX343" fmla="*/ 1580904 w 2553200"/>
                <a:gd name="connsiteY343" fmla="*/ 337803 h 5989370"/>
                <a:gd name="connsiteX344" fmla="*/ 1550942 w 2553200"/>
                <a:gd name="connsiteY344" fmla="*/ 393367 h 5989370"/>
                <a:gd name="connsiteX345" fmla="*/ 1564070 w 2553200"/>
                <a:gd name="connsiteY345" fmla="*/ 447682 h 5989370"/>
                <a:gd name="connsiteX346" fmla="*/ 1562016 w 2553200"/>
                <a:gd name="connsiteY346" fmla="*/ 445763 h 5989370"/>
                <a:gd name="connsiteX347" fmla="*/ 1508300 w 2553200"/>
                <a:gd name="connsiteY347" fmla="*/ 361234 h 5989370"/>
                <a:gd name="connsiteX348" fmla="*/ 1512274 w 2553200"/>
                <a:gd name="connsiteY348" fmla="*/ 341150 h 5989370"/>
                <a:gd name="connsiteX349" fmla="*/ 1519954 w 2553200"/>
                <a:gd name="connsiteY349" fmla="*/ 321290 h 5989370"/>
                <a:gd name="connsiteX350" fmla="*/ 1495842 w 2553200"/>
                <a:gd name="connsiteY350" fmla="*/ 246044 h 5989370"/>
                <a:gd name="connsiteX351" fmla="*/ 1516337 w 2553200"/>
                <a:gd name="connsiteY351" fmla="*/ 319683 h 5989370"/>
                <a:gd name="connsiteX352" fmla="*/ 1507809 w 2553200"/>
                <a:gd name="connsiteY352" fmla="*/ 338428 h 5989370"/>
                <a:gd name="connsiteX353" fmla="*/ 1502361 w 2553200"/>
                <a:gd name="connsiteY353" fmla="*/ 359850 h 5989370"/>
                <a:gd name="connsiteX354" fmla="*/ 1577734 w 2553200"/>
                <a:gd name="connsiteY354" fmla="*/ 471960 h 5989370"/>
                <a:gd name="connsiteX355" fmla="*/ 1620599 w 2553200"/>
                <a:gd name="connsiteY355" fmla="*/ 527167 h 5989370"/>
                <a:gd name="connsiteX356" fmla="*/ 1510532 w 2553200"/>
                <a:gd name="connsiteY356" fmla="*/ 615579 h 5989370"/>
                <a:gd name="connsiteX357" fmla="*/ 1465702 w 2553200"/>
                <a:gd name="connsiteY357" fmla="*/ 676588 h 5989370"/>
                <a:gd name="connsiteX358" fmla="*/ 914473 w 2553200"/>
                <a:gd name="connsiteY358" fmla="*/ 515430 h 5989370"/>
                <a:gd name="connsiteX359" fmla="*/ 888887 w 2553200"/>
                <a:gd name="connsiteY359" fmla="*/ 454956 h 5989370"/>
                <a:gd name="connsiteX360" fmla="*/ 877814 w 2553200"/>
                <a:gd name="connsiteY360" fmla="*/ 374667 h 5989370"/>
                <a:gd name="connsiteX361" fmla="*/ 881430 w 2553200"/>
                <a:gd name="connsiteY361" fmla="*/ 353066 h 5989370"/>
                <a:gd name="connsiteX362" fmla="*/ 901077 w 2553200"/>
                <a:gd name="connsiteY362" fmla="*/ 331823 h 5989370"/>
                <a:gd name="connsiteX363" fmla="*/ 948006 w 2553200"/>
                <a:gd name="connsiteY363" fmla="*/ 233816 h 5989370"/>
                <a:gd name="connsiteX364" fmla="*/ 946667 w 2553200"/>
                <a:gd name="connsiteY364" fmla="*/ 205163 h 5989370"/>
                <a:gd name="connsiteX365" fmla="*/ 944256 w 2553200"/>
                <a:gd name="connsiteY365" fmla="*/ 195880 h 5989370"/>
                <a:gd name="connsiteX366" fmla="*/ 940862 w 2553200"/>
                <a:gd name="connsiteY366" fmla="*/ 186820 h 5989370"/>
                <a:gd name="connsiteX367" fmla="*/ 936486 w 2553200"/>
                <a:gd name="connsiteY367" fmla="*/ 178073 h 5989370"/>
                <a:gd name="connsiteX368" fmla="*/ 931128 w 2553200"/>
                <a:gd name="connsiteY368" fmla="*/ 169683 h 5989370"/>
                <a:gd name="connsiteX369" fmla="*/ 922733 w 2553200"/>
                <a:gd name="connsiteY369" fmla="*/ 159061 h 5989370"/>
                <a:gd name="connsiteX370" fmla="*/ 915411 w 2553200"/>
                <a:gd name="connsiteY370" fmla="*/ 151607 h 5989370"/>
                <a:gd name="connsiteX371" fmla="*/ 911794 w 2553200"/>
                <a:gd name="connsiteY371" fmla="*/ 148349 h 5989370"/>
                <a:gd name="connsiteX372" fmla="*/ 907552 w 2553200"/>
                <a:gd name="connsiteY372" fmla="*/ 112199 h 5989370"/>
                <a:gd name="connsiteX373" fmla="*/ 904739 w 2553200"/>
                <a:gd name="connsiteY373" fmla="*/ 107067 h 5989370"/>
                <a:gd name="connsiteX374" fmla="*/ 901434 w 2553200"/>
                <a:gd name="connsiteY374" fmla="*/ 102113 h 5989370"/>
                <a:gd name="connsiteX375" fmla="*/ 896433 w 2553200"/>
                <a:gd name="connsiteY375" fmla="*/ 95776 h 5989370"/>
                <a:gd name="connsiteX376" fmla="*/ 890807 w 2553200"/>
                <a:gd name="connsiteY376" fmla="*/ 89795 h 5989370"/>
                <a:gd name="connsiteX377" fmla="*/ 885538 w 2553200"/>
                <a:gd name="connsiteY377" fmla="*/ 83949 h 5989370"/>
                <a:gd name="connsiteX378" fmla="*/ 882189 w 2553200"/>
                <a:gd name="connsiteY378" fmla="*/ 79263 h 5989370"/>
                <a:gd name="connsiteX379" fmla="*/ 890807 w 2553200"/>
                <a:gd name="connsiteY379" fmla="*/ 39899 h 5989370"/>
                <a:gd name="connsiteX380" fmla="*/ 875447 w 2553200"/>
                <a:gd name="connsiteY380" fmla="*/ 67614 h 5989370"/>
                <a:gd name="connsiteX381" fmla="*/ 889914 w 2553200"/>
                <a:gd name="connsiteY381" fmla="*/ 94660 h 5989370"/>
                <a:gd name="connsiteX382" fmla="*/ 894603 w 2553200"/>
                <a:gd name="connsiteY382" fmla="*/ 100819 h 5989370"/>
                <a:gd name="connsiteX383" fmla="*/ 904828 w 2553200"/>
                <a:gd name="connsiteY383" fmla="*/ 142548 h 5989370"/>
                <a:gd name="connsiteX384" fmla="*/ 904605 w 2553200"/>
                <a:gd name="connsiteY384" fmla="*/ 142369 h 5989370"/>
                <a:gd name="connsiteX385" fmla="*/ 881028 w 2553200"/>
                <a:gd name="connsiteY385" fmla="*/ 125767 h 5989370"/>
                <a:gd name="connsiteX386" fmla="*/ 841869 w 2553200"/>
                <a:gd name="connsiteY386" fmla="*/ 88590 h 5989370"/>
                <a:gd name="connsiteX387" fmla="*/ 866561 w 2553200"/>
                <a:gd name="connsiteY387" fmla="*/ 0 h 5989370"/>
                <a:gd name="connsiteX388" fmla="*/ 827000 w 2553200"/>
                <a:gd name="connsiteY388" fmla="*/ 67168 h 5989370"/>
                <a:gd name="connsiteX389" fmla="*/ 830393 w 2553200"/>
                <a:gd name="connsiteY389" fmla="*/ 77388 h 5989370"/>
                <a:gd name="connsiteX390" fmla="*/ 822311 w 2553200"/>
                <a:gd name="connsiteY390" fmla="*/ 71988 h 5989370"/>
                <a:gd name="connsiteX391" fmla="*/ 761406 w 2553200"/>
                <a:gd name="connsiteY391" fmla="*/ 50342 h 5989370"/>
                <a:gd name="connsiteX392" fmla="*/ 782973 w 2553200"/>
                <a:gd name="connsiteY392" fmla="*/ 55743 h 5989370"/>
                <a:gd name="connsiteX393" fmla="*/ 834367 w 2553200"/>
                <a:gd name="connsiteY393" fmla="*/ 85466 h 5989370"/>
                <a:gd name="connsiteX394" fmla="*/ 854550 w 2553200"/>
                <a:gd name="connsiteY394" fmla="*/ 111173 h 5989370"/>
                <a:gd name="connsiteX395" fmla="*/ 897996 w 2553200"/>
                <a:gd name="connsiteY395" fmla="*/ 146832 h 5989370"/>
                <a:gd name="connsiteX396" fmla="*/ 905453 w 2553200"/>
                <a:gd name="connsiteY396" fmla="*/ 153660 h 5989370"/>
                <a:gd name="connsiteX397" fmla="*/ 914384 w 2553200"/>
                <a:gd name="connsiteY397" fmla="*/ 163256 h 5989370"/>
                <a:gd name="connsiteX398" fmla="*/ 921796 w 2553200"/>
                <a:gd name="connsiteY398" fmla="*/ 173521 h 5989370"/>
                <a:gd name="connsiteX399" fmla="*/ 926395 w 2553200"/>
                <a:gd name="connsiteY399" fmla="*/ 181554 h 5989370"/>
                <a:gd name="connsiteX400" fmla="*/ 930101 w 2553200"/>
                <a:gd name="connsiteY400" fmla="*/ 189900 h 5989370"/>
                <a:gd name="connsiteX401" fmla="*/ 932825 w 2553200"/>
                <a:gd name="connsiteY401" fmla="*/ 198469 h 5989370"/>
                <a:gd name="connsiteX402" fmla="*/ 934030 w 2553200"/>
                <a:gd name="connsiteY402" fmla="*/ 204315 h 5989370"/>
                <a:gd name="connsiteX403" fmla="*/ 887771 w 2553200"/>
                <a:gd name="connsiteY403" fmla="*/ 323298 h 5989370"/>
                <a:gd name="connsiteX404" fmla="*/ 850219 w 2553200"/>
                <a:gd name="connsiteY404" fmla="*/ 191730 h 5989370"/>
                <a:gd name="connsiteX405" fmla="*/ 768818 w 2553200"/>
                <a:gd name="connsiteY405" fmla="*/ 158123 h 5989370"/>
                <a:gd name="connsiteX406" fmla="*/ 768148 w 2553200"/>
                <a:gd name="connsiteY406" fmla="*/ 157856 h 5989370"/>
                <a:gd name="connsiteX407" fmla="*/ 740241 w 2553200"/>
                <a:gd name="connsiteY407" fmla="*/ 150715 h 5989370"/>
                <a:gd name="connsiteX408" fmla="*/ 669735 w 2553200"/>
                <a:gd name="connsiteY408" fmla="*/ 114029 h 5989370"/>
                <a:gd name="connsiteX409" fmla="*/ 649374 w 2553200"/>
                <a:gd name="connsiteY409" fmla="*/ 85823 h 5989370"/>
                <a:gd name="connsiteX410" fmla="*/ 624280 w 2553200"/>
                <a:gd name="connsiteY410" fmla="*/ 59625 h 5989370"/>
                <a:gd name="connsiteX411" fmla="*/ 597488 w 2553200"/>
                <a:gd name="connsiteY411" fmla="*/ 51414 h 5989370"/>
                <a:gd name="connsiteX412" fmla="*/ 623922 w 2553200"/>
                <a:gd name="connsiteY412" fmla="*/ 59938 h 5989370"/>
                <a:gd name="connsiteX413" fmla="*/ 648168 w 2553200"/>
                <a:gd name="connsiteY413" fmla="*/ 86269 h 5989370"/>
                <a:gd name="connsiteX414" fmla="*/ 668038 w 2553200"/>
                <a:gd name="connsiteY414" fmla="*/ 115056 h 5989370"/>
                <a:gd name="connsiteX415" fmla="*/ 743277 w 2553200"/>
                <a:gd name="connsiteY415" fmla="*/ 154732 h 5989370"/>
                <a:gd name="connsiteX416" fmla="*/ 663127 w 2553200"/>
                <a:gd name="connsiteY416" fmla="*/ 157052 h 5989370"/>
                <a:gd name="connsiteX417" fmla="*/ 801101 w 2553200"/>
                <a:gd name="connsiteY417" fmla="*/ 171200 h 5989370"/>
                <a:gd name="connsiteX418" fmla="*/ 600435 w 2553200"/>
                <a:gd name="connsiteY418" fmla="*/ 227389 h 5989370"/>
                <a:gd name="connsiteX419" fmla="*/ 570697 w 2553200"/>
                <a:gd name="connsiteY419" fmla="*/ 217258 h 5989370"/>
                <a:gd name="connsiteX420" fmla="*/ 572974 w 2553200"/>
                <a:gd name="connsiteY420" fmla="*/ 203646 h 5989370"/>
                <a:gd name="connsiteX421" fmla="*/ 554801 w 2553200"/>
                <a:gd name="connsiteY421" fmla="*/ 163167 h 5989370"/>
                <a:gd name="connsiteX422" fmla="*/ 566857 w 2553200"/>
                <a:gd name="connsiteY422" fmla="*/ 124428 h 5989370"/>
                <a:gd name="connsiteX423" fmla="*/ 564401 w 2553200"/>
                <a:gd name="connsiteY423" fmla="*/ 119028 h 5989370"/>
                <a:gd name="connsiteX424" fmla="*/ 566321 w 2553200"/>
                <a:gd name="connsiteY424" fmla="*/ 124562 h 5989370"/>
                <a:gd name="connsiteX425" fmla="*/ 552613 w 2553200"/>
                <a:gd name="connsiteY425" fmla="*/ 160667 h 5989370"/>
                <a:gd name="connsiteX426" fmla="*/ 552970 w 2553200"/>
                <a:gd name="connsiteY426" fmla="*/ 161247 h 5989370"/>
                <a:gd name="connsiteX427" fmla="*/ 545067 w 2553200"/>
                <a:gd name="connsiteY427" fmla="*/ 153794 h 5989370"/>
                <a:gd name="connsiteX428" fmla="*/ 540512 w 2553200"/>
                <a:gd name="connsiteY428" fmla="*/ 149912 h 5989370"/>
                <a:gd name="connsiteX429" fmla="*/ 530555 w 2553200"/>
                <a:gd name="connsiteY429" fmla="*/ 142681 h 5989370"/>
                <a:gd name="connsiteX430" fmla="*/ 540066 w 2553200"/>
                <a:gd name="connsiteY430" fmla="*/ 150179 h 5989370"/>
                <a:gd name="connsiteX431" fmla="*/ 546585 w 2553200"/>
                <a:gd name="connsiteY431" fmla="*/ 156204 h 5989370"/>
                <a:gd name="connsiteX432" fmla="*/ 567125 w 2553200"/>
                <a:gd name="connsiteY432" fmla="*/ 214848 h 5989370"/>
                <a:gd name="connsiteX433" fmla="*/ 559445 w 2553200"/>
                <a:gd name="connsiteY433" fmla="*/ 209091 h 5989370"/>
                <a:gd name="connsiteX434" fmla="*/ 531493 w 2553200"/>
                <a:gd name="connsiteY434" fmla="*/ 190926 h 5989370"/>
                <a:gd name="connsiteX435" fmla="*/ 439286 w 2553200"/>
                <a:gd name="connsiteY435" fmla="*/ 162765 h 5989370"/>
                <a:gd name="connsiteX436" fmla="*/ 530064 w 2553200"/>
                <a:gd name="connsiteY436" fmla="*/ 192176 h 5989370"/>
                <a:gd name="connsiteX437" fmla="*/ 557212 w 2553200"/>
                <a:gd name="connsiteY437" fmla="*/ 210653 h 5989370"/>
                <a:gd name="connsiteX438" fmla="*/ 575475 w 2553200"/>
                <a:gd name="connsiteY438" fmla="*/ 223238 h 5989370"/>
                <a:gd name="connsiteX439" fmla="*/ 635443 w 2553200"/>
                <a:gd name="connsiteY439" fmla="*/ 230959 h 5989370"/>
                <a:gd name="connsiteX440" fmla="*/ 544844 w 2553200"/>
                <a:gd name="connsiteY440" fmla="*/ 249034 h 5989370"/>
                <a:gd name="connsiteX441" fmla="*/ 521803 w 2553200"/>
                <a:gd name="connsiteY441" fmla="*/ 239037 h 5989370"/>
                <a:gd name="connsiteX442" fmla="*/ 507649 w 2553200"/>
                <a:gd name="connsiteY442" fmla="*/ 229397 h 5989370"/>
                <a:gd name="connsiteX443" fmla="*/ 411870 w 2553200"/>
                <a:gd name="connsiteY443" fmla="*/ 224488 h 5989370"/>
                <a:gd name="connsiteX444" fmla="*/ 506398 w 2553200"/>
                <a:gd name="connsiteY444" fmla="*/ 230379 h 5989370"/>
                <a:gd name="connsiteX445" fmla="*/ 520285 w 2553200"/>
                <a:gd name="connsiteY445" fmla="*/ 240242 h 5989370"/>
                <a:gd name="connsiteX446" fmla="*/ 543683 w 2553200"/>
                <a:gd name="connsiteY446" fmla="*/ 250820 h 5989370"/>
                <a:gd name="connsiteX447" fmla="*/ 642765 w 2553200"/>
                <a:gd name="connsiteY447" fmla="*/ 230245 h 5989370"/>
                <a:gd name="connsiteX448" fmla="*/ 808960 w 2553200"/>
                <a:gd name="connsiteY448" fmla="*/ 174503 h 5989370"/>
                <a:gd name="connsiteX449" fmla="*/ 824320 w 2553200"/>
                <a:gd name="connsiteY449" fmla="*/ 182134 h 5989370"/>
                <a:gd name="connsiteX450" fmla="*/ 866070 w 2553200"/>
                <a:gd name="connsiteY450" fmla="*/ 342712 h 5989370"/>
                <a:gd name="connsiteX451" fmla="*/ 858256 w 2553200"/>
                <a:gd name="connsiteY451" fmla="*/ 374132 h 5989370"/>
                <a:gd name="connsiteX452" fmla="*/ 703403 w 2553200"/>
                <a:gd name="connsiteY452" fmla="*/ 364536 h 5989370"/>
                <a:gd name="connsiteX453" fmla="*/ 693758 w 2553200"/>
                <a:gd name="connsiteY453" fmla="*/ 358199 h 5989370"/>
                <a:gd name="connsiteX454" fmla="*/ 695678 w 2553200"/>
                <a:gd name="connsiteY454" fmla="*/ 355209 h 5989370"/>
                <a:gd name="connsiteX455" fmla="*/ 708181 w 2553200"/>
                <a:gd name="connsiteY455" fmla="*/ 295762 h 5989370"/>
                <a:gd name="connsiteX456" fmla="*/ 699027 w 2553200"/>
                <a:gd name="connsiteY456" fmla="*/ 275901 h 5989370"/>
                <a:gd name="connsiteX457" fmla="*/ 686792 w 2553200"/>
                <a:gd name="connsiteY457" fmla="*/ 352040 h 5989370"/>
                <a:gd name="connsiteX458" fmla="*/ 662993 w 2553200"/>
                <a:gd name="connsiteY458" fmla="*/ 315622 h 5989370"/>
                <a:gd name="connsiteX459" fmla="*/ 611197 w 2553200"/>
                <a:gd name="connsiteY459" fmla="*/ 271617 h 5989370"/>
                <a:gd name="connsiteX460" fmla="*/ 657858 w 2553200"/>
                <a:gd name="connsiteY460" fmla="*/ 317229 h 5989370"/>
                <a:gd name="connsiteX461" fmla="*/ 695946 w 2553200"/>
                <a:gd name="connsiteY461" fmla="*/ 370740 h 5989370"/>
                <a:gd name="connsiteX462" fmla="*/ 753860 w 2553200"/>
                <a:gd name="connsiteY462" fmla="*/ 390198 h 5989370"/>
                <a:gd name="connsiteX463" fmla="*/ 751002 w 2553200"/>
                <a:gd name="connsiteY463" fmla="*/ 390734 h 5989370"/>
                <a:gd name="connsiteX464" fmla="*/ 644641 w 2553200"/>
                <a:gd name="connsiteY464" fmla="*/ 386226 h 5989370"/>
                <a:gd name="connsiteX465" fmla="*/ 627539 w 2553200"/>
                <a:gd name="connsiteY465" fmla="*/ 372213 h 5989370"/>
                <a:gd name="connsiteX466" fmla="*/ 612447 w 2553200"/>
                <a:gd name="connsiteY466" fmla="*/ 355432 h 5989370"/>
                <a:gd name="connsiteX467" fmla="*/ 529305 w 2553200"/>
                <a:gd name="connsiteY467" fmla="*/ 333072 h 5989370"/>
                <a:gd name="connsiteX468" fmla="*/ 609143 w 2553200"/>
                <a:gd name="connsiteY468" fmla="*/ 357396 h 5989370"/>
                <a:gd name="connsiteX469" fmla="*/ 622761 w 2553200"/>
                <a:gd name="connsiteY469" fmla="*/ 374221 h 5989370"/>
                <a:gd name="connsiteX470" fmla="*/ 640444 w 2553200"/>
                <a:gd name="connsiteY470" fmla="*/ 390109 h 5989370"/>
                <a:gd name="connsiteX471" fmla="*/ 783509 w 2553200"/>
                <a:gd name="connsiteY471" fmla="*/ 392921 h 5989370"/>
                <a:gd name="connsiteX472" fmla="*/ 856782 w 2553200"/>
                <a:gd name="connsiteY472" fmla="*/ 389841 h 5989370"/>
                <a:gd name="connsiteX473" fmla="*/ 875581 w 2553200"/>
                <a:gd name="connsiteY473" fmla="*/ 495123 h 5989370"/>
                <a:gd name="connsiteX474" fmla="*/ 905989 w 2553200"/>
                <a:gd name="connsiteY474" fmla="*/ 735990 h 5989370"/>
                <a:gd name="connsiteX475" fmla="*/ 873616 w 2553200"/>
                <a:gd name="connsiteY475" fmla="*/ 945616 h 5989370"/>
                <a:gd name="connsiteX476" fmla="*/ 690231 w 2553200"/>
                <a:gd name="connsiteY476" fmla="*/ 1048176 h 5989370"/>
                <a:gd name="connsiteX477" fmla="*/ 544263 w 2553200"/>
                <a:gd name="connsiteY477" fmla="*/ 979535 h 5989370"/>
                <a:gd name="connsiteX478" fmla="*/ 480813 w 2553200"/>
                <a:gd name="connsiteY478" fmla="*/ 920936 h 5989370"/>
                <a:gd name="connsiteX479" fmla="*/ 468801 w 2553200"/>
                <a:gd name="connsiteY479" fmla="*/ 901477 h 5989370"/>
                <a:gd name="connsiteX480" fmla="*/ 469292 w 2553200"/>
                <a:gd name="connsiteY480" fmla="*/ 873316 h 5989370"/>
                <a:gd name="connsiteX481" fmla="*/ 360833 w 2553200"/>
                <a:gd name="connsiteY481" fmla="*/ 719968 h 5989370"/>
                <a:gd name="connsiteX482" fmla="*/ 396778 w 2553200"/>
                <a:gd name="connsiteY482" fmla="*/ 744336 h 5989370"/>
                <a:gd name="connsiteX483" fmla="*/ 409950 w 2553200"/>
                <a:gd name="connsiteY483" fmla="*/ 755850 h 5989370"/>
                <a:gd name="connsiteX484" fmla="*/ 453218 w 2553200"/>
                <a:gd name="connsiteY484" fmla="*/ 873673 h 5989370"/>
                <a:gd name="connsiteX485" fmla="*/ 334399 w 2553200"/>
                <a:gd name="connsiteY485" fmla="*/ 788475 h 5989370"/>
                <a:gd name="connsiteX486" fmla="*/ 249113 w 2553200"/>
                <a:gd name="connsiteY486" fmla="*/ 806818 h 5989370"/>
                <a:gd name="connsiteX487" fmla="*/ 248399 w 2553200"/>
                <a:gd name="connsiteY487" fmla="*/ 806996 h 5989370"/>
                <a:gd name="connsiteX488" fmla="*/ 222188 w 2553200"/>
                <a:gd name="connsiteY488" fmla="*/ 816815 h 5989370"/>
                <a:gd name="connsiteX489" fmla="*/ 143154 w 2553200"/>
                <a:gd name="connsiteY489" fmla="*/ 826589 h 5989370"/>
                <a:gd name="connsiteX490" fmla="*/ 108236 w 2553200"/>
                <a:gd name="connsiteY490" fmla="*/ 815208 h 5989370"/>
                <a:gd name="connsiteX491" fmla="*/ 71086 w 2553200"/>
                <a:gd name="connsiteY491" fmla="*/ 808112 h 5989370"/>
                <a:gd name="connsiteX492" fmla="*/ 44920 w 2553200"/>
                <a:gd name="connsiteY492" fmla="*/ 816458 h 5989370"/>
                <a:gd name="connsiteX493" fmla="*/ 70997 w 2553200"/>
                <a:gd name="connsiteY493" fmla="*/ 808558 h 5989370"/>
                <a:gd name="connsiteX494" fmla="*/ 107567 w 2553200"/>
                <a:gd name="connsiteY494" fmla="*/ 816279 h 5989370"/>
                <a:gd name="connsiteX495" fmla="*/ 142440 w 2553200"/>
                <a:gd name="connsiteY495" fmla="*/ 828419 h 5989370"/>
                <a:gd name="connsiteX496" fmla="*/ 227145 w 2553200"/>
                <a:gd name="connsiteY496" fmla="*/ 818377 h 5989370"/>
                <a:gd name="connsiteX497" fmla="*/ 167400 w 2553200"/>
                <a:gd name="connsiteY497" fmla="*/ 865060 h 5989370"/>
                <a:gd name="connsiteX498" fmla="*/ 282692 w 2553200"/>
                <a:gd name="connsiteY498" fmla="*/ 799409 h 5989370"/>
                <a:gd name="connsiteX499" fmla="*/ 167624 w 2553200"/>
                <a:gd name="connsiteY499" fmla="*/ 956863 h 5989370"/>
                <a:gd name="connsiteX500" fmla="*/ 137930 w 2553200"/>
                <a:gd name="connsiteY500" fmla="*/ 965298 h 5989370"/>
                <a:gd name="connsiteX501" fmla="*/ 130339 w 2553200"/>
                <a:gd name="connsiteY501" fmla="*/ 953025 h 5989370"/>
                <a:gd name="connsiteX502" fmla="*/ 88724 w 2553200"/>
                <a:gd name="connsiteY502" fmla="*/ 930532 h 5989370"/>
                <a:gd name="connsiteX503" fmla="*/ 71399 w 2553200"/>
                <a:gd name="connsiteY503" fmla="*/ 892552 h 5989370"/>
                <a:gd name="connsiteX504" fmla="*/ 65817 w 2553200"/>
                <a:gd name="connsiteY504" fmla="*/ 889561 h 5989370"/>
                <a:gd name="connsiteX505" fmla="*/ 71086 w 2553200"/>
                <a:gd name="connsiteY505" fmla="*/ 892953 h 5989370"/>
                <a:gd name="connsiteX506" fmla="*/ 85330 w 2553200"/>
                <a:gd name="connsiteY506" fmla="*/ 929728 h 5989370"/>
                <a:gd name="connsiteX507" fmla="*/ 86000 w 2553200"/>
                <a:gd name="connsiteY507" fmla="*/ 929996 h 5989370"/>
                <a:gd name="connsiteX508" fmla="*/ 74837 w 2553200"/>
                <a:gd name="connsiteY508" fmla="*/ 928389 h 5989370"/>
                <a:gd name="connsiteX509" fmla="*/ 68675 w 2553200"/>
                <a:gd name="connsiteY509" fmla="*/ 927809 h 5989370"/>
                <a:gd name="connsiteX510" fmla="*/ 56128 w 2553200"/>
                <a:gd name="connsiteY510" fmla="*/ 927541 h 5989370"/>
                <a:gd name="connsiteX511" fmla="*/ 68541 w 2553200"/>
                <a:gd name="connsiteY511" fmla="*/ 928300 h 5989370"/>
                <a:gd name="connsiteX512" fmla="*/ 77650 w 2553200"/>
                <a:gd name="connsiteY512" fmla="*/ 929505 h 5989370"/>
                <a:gd name="connsiteX513" fmla="*/ 133509 w 2553200"/>
                <a:gd name="connsiteY513" fmla="*/ 965343 h 5989370"/>
                <a:gd name="connsiteX514" fmla="*/ 123686 w 2553200"/>
                <a:gd name="connsiteY514" fmla="*/ 964986 h 5989370"/>
                <a:gd name="connsiteX515" fmla="*/ 89840 w 2553200"/>
                <a:gd name="connsiteY515" fmla="*/ 965923 h 5989370"/>
                <a:gd name="connsiteX516" fmla="*/ 0 w 2553200"/>
                <a:gd name="connsiteY516" fmla="*/ 994709 h 5989370"/>
                <a:gd name="connsiteX517" fmla="*/ 89617 w 2553200"/>
                <a:gd name="connsiteY517" fmla="*/ 967753 h 5989370"/>
                <a:gd name="connsiteX518" fmla="*/ 123016 w 2553200"/>
                <a:gd name="connsiteY518" fmla="*/ 967485 h 5989370"/>
                <a:gd name="connsiteX519" fmla="*/ 145610 w 2553200"/>
                <a:gd name="connsiteY519" fmla="*/ 967485 h 5989370"/>
                <a:gd name="connsiteX520" fmla="*/ 196826 w 2553200"/>
                <a:gd name="connsiteY520" fmla="*/ 940216 h 5989370"/>
                <a:gd name="connsiteX521" fmla="*/ 139895 w 2553200"/>
                <a:gd name="connsiteY521" fmla="*/ 1005420 h 5989370"/>
                <a:gd name="connsiteX522" fmla="*/ 115425 w 2553200"/>
                <a:gd name="connsiteY522" fmla="*/ 1010240 h 5989370"/>
                <a:gd name="connsiteX523" fmla="*/ 98011 w 2553200"/>
                <a:gd name="connsiteY523" fmla="*/ 1010330 h 5989370"/>
                <a:gd name="connsiteX524" fmla="*/ 21388 w 2553200"/>
                <a:gd name="connsiteY524" fmla="*/ 1059869 h 5989370"/>
                <a:gd name="connsiteX525" fmla="*/ 97743 w 2553200"/>
                <a:gd name="connsiteY525" fmla="*/ 1011802 h 5989370"/>
                <a:gd name="connsiteX526" fmla="*/ 115113 w 2553200"/>
                <a:gd name="connsiteY526" fmla="*/ 1011981 h 5989370"/>
                <a:gd name="connsiteX527" fmla="*/ 140252 w 2553200"/>
                <a:gd name="connsiteY527" fmla="*/ 1007429 h 5989370"/>
                <a:gd name="connsiteX528" fmla="*/ 202006 w 2553200"/>
                <a:gd name="connsiteY528" fmla="*/ 935485 h 5989370"/>
                <a:gd name="connsiteX529" fmla="*/ 291042 w 2553200"/>
                <a:gd name="connsiteY529" fmla="*/ 797624 h 5989370"/>
                <a:gd name="connsiteX530" fmla="*/ 308009 w 2553200"/>
                <a:gd name="connsiteY530" fmla="*/ 795214 h 5989370"/>
                <a:gd name="connsiteX531" fmla="*/ 449913 w 2553200"/>
                <a:gd name="connsiteY531" fmla="*/ 901477 h 5989370"/>
                <a:gd name="connsiteX532" fmla="*/ 465452 w 2553200"/>
                <a:gd name="connsiteY532" fmla="*/ 931201 h 5989370"/>
                <a:gd name="connsiteX533" fmla="*/ 340382 w 2553200"/>
                <a:gd name="connsiteY533" fmla="*/ 1009973 h 5989370"/>
                <a:gd name="connsiteX534" fmla="*/ 328683 w 2553200"/>
                <a:gd name="connsiteY534" fmla="*/ 1010240 h 5989370"/>
                <a:gd name="connsiteX535" fmla="*/ 328148 w 2553200"/>
                <a:gd name="connsiteY535" fmla="*/ 1006759 h 5989370"/>
                <a:gd name="connsiteX536" fmla="*/ 297025 w 2553200"/>
                <a:gd name="connsiteY536" fmla="*/ 951775 h 5989370"/>
                <a:gd name="connsiteX537" fmla="*/ 276441 w 2553200"/>
                <a:gd name="connsiteY537" fmla="*/ 940841 h 5989370"/>
                <a:gd name="connsiteX538" fmla="*/ 319217 w 2553200"/>
                <a:gd name="connsiteY538" fmla="*/ 1009125 h 5989370"/>
                <a:gd name="connsiteX539" fmla="*/ 276083 w 2553200"/>
                <a:gd name="connsiteY539" fmla="*/ 993058 h 5989370"/>
                <a:gd name="connsiteX540" fmla="*/ 206337 w 2553200"/>
                <a:gd name="connsiteY540" fmla="*/ 986497 h 5989370"/>
                <a:gd name="connsiteX541" fmla="*/ 273270 w 2553200"/>
                <a:gd name="connsiteY541" fmla="*/ 997253 h 5989370"/>
                <a:gd name="connsiteX542" fmla="*/ 339043 w 2553200"/>
                <a:gd name="connsiteY542" fmla="*/ 1019122 h 5989370"/>
                <a:gd name="connsiteX543" fmla="*/ 396688 w 2553200"/>
                <a:gd name="connsiteY543" fmla="*/ 1002475 h 5989370"/>
                <a:gd name="connsiteX544" fmla="*/ 394902 w 2553200"/>
                <a:gd name="connsiteY544" fmla="*/ 1004528 h 5989370"/>
                <a:gd name="connsiteX545" fmla="*/ 310421 w 2553200"/>
                <a:gd name="connsiteY545" fmla="*/ 1060315 h 5989370"/>
                <a:gd name="connsiteX546" fmla="*/ 287737 w 2553200"/>
                <a:gd name="connsiteY546" fmla="*/ 1058574 h 5989370"/>
                <a:gd name="connsiteX547" fmla="*/ 264697 w 2553200"/>
                <a:gd name="connsiteY547" fmla="*/ 1053487 h 5989370"/>
                <a:gd name="connsiteX548" fmla="*/ 185752 w 2553200"/>
                <a:gd name="connsiteY548" fmla="*/ 1081871 h 5989370"/>
                <a:gd name="connsiteX549" fmla="*/ 263491 w 2553200"/>
                <a:gd name="connsiteY549" fmla="*/ 1056879 h 5989370"/>
                <a:gd name="connsiteX550" fmla="*/ 285416 w 2553200"/>
                <a:gd name="connsiteY550" fmla="*/ 1062814 h 5989370"/>
                <a:gd name="connsiteX551" fmla="*/ 309840 w 2553200"/>
                <a:gd name="connsiteY551" fmla="*/ 1065760 h 5989370"/>
                <a:gd name="connsiteX552" fmla="*/ 421247 w 2553200"/>
                <a:gd name="connsiteY552" fmla="*/ 988059 h 5989370"/>
                <a:gd name="connsiteX553" fmla="*/ 475187 w 2553200"/>
                <a:gd name="connsiteY553" fmla="*/ 944634 h 5989370"/>
                <a:gd name="connsiteX554" fmla="*/ 610303 w 2553200"/>
                <a:gd name="connsiteY554" fmla="*/ 1046212 h 5989370"/>
                <a:gd name="connsiteX555" fmla="*/ 695633 w 2553200"/>
                <a:gd name="connsiteY555" fmla="*/ 1082407 h 5989370"/>
                <a:gd name="connsiteX556" fmla="*/ 806594 w 2553200"/>
                <a:gd name="connsiteY556" fmla="*/ 1210494 h 5989370"/>
                <a:gd name="connsiteX557" fmla="*/ 823249 w 2553200"/>
                <a:gd name="connsiteY557" fmla="*/ 1291274 h 5989370"/>
                <a:gd name="connsiteX558" fmla="*/ 812845 w 2553200"/>
                <a:gd name="connsiteY558" fmla="*/ 1335726 h 5989370"/>
                <a:gd name="connsiteX559" fmla="*/ 762656 w 2553200"/>
                <a:gd name="connsiteY559" fmla="*/ 1381873 h 5989370"/>
                <a:gd name="connsiteX560" fmla="*/ 647633 w 2553200"/>
                <a:gd name="connsiteY560" fmla="*/ 1373304 h 5989370"/>
                <a:gd name="connsiteX561" fmla="*/ 562571 w 2553200"/>
                <a:gd name="connsiteY561" fmla="*/ 1346347 h 5989370"/>
                <a:gd name="connsiteX562" fmla="*/ 542254 w 2553200"/>
                <a:gd name="connsiteY562" fmla="*/ 1333673 h 5989370"/>
                <a:gd name="connsiteX563" fmla="*/ 528501 w 2553200"/>
                <a:gd name="connsiteY563" fmla="*/ 1307966 h 5989370"/>
                <a:gd name="connsiteX564" fmla="*/ 356278 w 2553200"/>
                <a:gd name="connsiteY564" fmla="*/ 1213708 h 5989370"/>
                <a:gd name="connsiteX565" fmla="*/ 399993 w 2553200"/>
                <a:gd name="connsiteY565" fmla="*/ 1220982 h 5989370"/>
                <a:gd name="connsiteX566" fmla="*/ 417318 w 2553200"/>
                <a:gd name="connsiteY566" fmla="*/ 1225981 h 5989370"/>
                <a:gd name="connsiteX567" fmla="*/ 514570 w 2553200"/>
                <a:gd name="connsiteY567" fmla="*/ 1314883 h 5989370"/>
                <a:gd name="connsiteX568" fmla="*/ 367665 w 2553200"/>
                <a:gd name="connsiteY568" fmla="*/ 1286633 h 5989370"/>
                <a:gd name="connsiteX569" fmla="*/ 302294 w 2553200"/>
                <a:gd name="connsiteY569" fmla="*/ 1338359 h 5989370"/>
                <a:gd name="connsiteX570" fmla="*/ 301758 w 2553200"/>
                <a:gd name="connsiteY570" fmla="*/ 1338805 h 5989370"/>
                <a:gd name="connsiteX571" fmla="*/ 283763 w 2553200"/>
                <a:gd name="connsiteY571" fmla="*/ 1358487 h 5989370"/>
                <a:gd name="connsiteX572" fmla="*/ 219509 w 2553200"/>
                <a:gd name="connsiteY572" fmla="*/ 1399859 h 5989370"/>
                <a:gd name="connsiteX573" fmla="*/ 183207 w 2553200"/>
                <a:gd name="connsiteY573" fmla="*/ 1403920 h 5989370"/>
                <a:gd name="connsiteX574" fmla="*/ 147128 w 2553200"/>
                <a:gd name="connsiteY574" fmla="*/ 1412757 h 5989370"/>
                <a:gd name="connsiteX575" fmla="*/ 128464 w 2553200"/>
                <a:gd name="connsiteY575" fmla="*/ 1431055 h 5989370"/>
                <a:gd name="connsiteX576" fmla="*/ 147307 w 2553200"/>
                <a:gd name="connsiteY576" fmla="*/ 1413203 h 5989370"/>
                <a:gd name="connsiteX577" fmla="*/ 183207 w 2553200"/>
                <a:gd name="connsiteY577" fmla="*/ 1405125 h 5989370"/>
                <a:gd name="connsiteX578" fmla="*/ 219866 w 2553200"/>
                <a:gd name="connsiteY578" fmla="*/ 1401733 h 5989370"/>
                <a:gd name="connsiteX579" fmla="*/ 288943 w 2553200"/>
                <a:gd name="connsiteY579" fmla="*/ 1357773 h 5989370"/>
                <a:gd name="connsiteX580" fmla="*/ 260187 w 2553200"/>
                <a:gd name="connsiteY580" fmla="*/ 1424628 h 5989370"/>
                <a:gd name="connsiteX581" fmla="*/ 327969 w 2553200"/>
                <a:gd name="connsiteY581" fmla="*/ 1317695 h 5989370"/>
                <a:gd name="connsiteX582" fmla="*/ 306670 w 2553200"/>
                <a:gd name="connsiteY582" fmla="*/ 1507684 h 5989370"/>
                <a:gd name="connsiteX583" fmla="*/ 284924 w 2553200"/>
                <a:gd name="connsiteY583" fmla="*/ 1527544 h 5989370"/>
                <a:gd name="connsiteX584" fmla="*/ 272109 w 2553200"/>
                <a:gd name="connsiteY584" fmla="*/ 1519556 h 5989370"/>
                <a:gd name="connsiteX585" fmla="*/ 224376 w 2553200"/>
                <a:gd name="connsiteY585" fmla="*/ 1516298 h 5989370"/>
                <a:gd name="connsiteX586" fmla="*/ 190084 w 2553200"/>
                <a:gd name="connsiteY586" fmla="*/ 1488984 h 5989370"/>
                <a:gd name="connsiteX587" fmla="*/ 183698 w 2553200"/>
                <a:gd name="connsiteY587" fmla="*/ 1488583 h 5989370"/>
                <a:gd name="connsiteX588" fmla="*/ 189994 w 2553200"/>
                <a:gd name="connsiteY588" fmla="*/ 1489475 h 5989370"/>
                <a:gd name="connsiteX589" fmla="*/ 220983 w 2553200"/>
                <a:gd name="connsiteY589" fmla="*/ 1516923 h 5989370"/>
                <a:gd name="connsiteX590" fmla="*/ 221697 w 2553200"/>
                <a:gd name="connsiteY590" fmla="*/ 1516923 h 5989370"/>
                <a:gd name="connsiteX591" fmla="*/ 211115 w 2553200"/>
                <a:gd name="connsiteY591" fmla="*/ 1520091 h 5989370"/>
                <a:gd name="connsiteX592" fmla="*/ 205444 w 2553200"/>
                <a:gd name="connsiteY592" fmla="*/ 1522100 h 5989370"/>
                <a:gd name="connsiteX593" fmla="*/ 194325 w 2553200"/>
                <a:gd name="connsiteY593" fmla="*/ 1527009 h 5989370"/>
                <a:gd name="connsiteX594" fmla="*/ 205578 w 2553200"/>
                <a:gd name="connsiteY594" fmla="*/ 1522546 h 5989370"/>
                <a:gd name="connsiteX595" fmla="*/ 214151 w 2553200"/>
                <a:gd name="connsiteY595" fmla="*/ 1519913 h 5989370"/>
                <a:gd name="connsiteX596" fmla="*/ 281084 w 2553200"/>
                <a:gd name="connsiteY596" fmla="*/ 1529374 h 5989370"/>
                <a:gd name="connsiteX597" fmla="*/ 272288 w 2553200"/>
                <a:gd name="connsiteY597" fmla="*/ 1533123 h 5989370"/>
                <a:gd name="connsiteX598" fmla="*/ 243175 w 2553200"/>
                <a:gd name="connsiteY598" fmla="*/ 1547896 h 5989370"/>
                <a:gd name="connsiteX599" fmla="*/ 179099 w 2553200"/>
                <a:gd name="connsiteY599" fmla="*/ 1610958 h 5989370"/>
                <a:gd name="connsiteX600" fmla="*/ 243889 w 2553200"/>
                <a:gd name="connsiteY600" fmla="*/ 1549636 h 5989370"/>
                <a:gd name="connsiteX601" fmla="*/ 273002 w 2553200"/>
                <a:gd name="connsiteY601" fmla="*/ 1535667 h 5989370"/>
                <a:gd name="connsiteX602" fmla="*/ 292783 w 2553200"/>
                <a:gd name="connsiteY602" fmla="*/ 1526339 h 5989370"/>
                <a:gd name="connsiteX603" fmla="*/ 323816 w 2553200"/>
                <a:gd name="connsiteY603" fmla="*/ 1480549 h 5989370"/>
                <a:gd name="connsiteX604" fmla="*/ 306849 w 2553200"/>
                <a:gd name="connsiteY604" fmla="*/ 1563025 h 5989370"/>
                <a:gd name="connsiteX605" fmla="*/ 287871 w 2553200"/>
                <a:gd name="connsiteY605" fmla="*/ 1577441 h 5989370"/>
                <a:gd name="connsiteX606" fmla="*/ 272690 w 2553200"/>
                <a:gd name="connsiteY606" fmla="*/ 1584715 h 5989370"/>
                <a:gd name="connsiteX607" fmla="*/ 230628 w 2553200"/>
                <a:gd name="connsiteY607" fmla="*/ 1661121 h 5989370"/>
                <a:gd name="connsiteX608" fmla="*/ 273226 w 2553200"/>
                <a:gd name="connsiteY608" fmla="*/ 1586143 h 5989370"/>
                <a:gd name="connsiteX609" fmla="*/ 288541 w 2553200"/>
                <a:gd name="connsiteY609" fmla="*/ 1579137 h 5989370"/>
                <a:gd name="connsiteX610" fmla="*/ 308233 w 2553200"/>
                <a:gd name="connsiteY610" fmla="*/ 1564676 h 5989370"/>
                <a:gd name="connsiteX611" fmla="*/ 325960 w 2553200"/>
                <a:gd name="connsiteY611" fmla="*/ 1474078 h 5989370"/>
                <a:gd name="connsiteX612" fmla="*/ 334354 w 2553200"/>
                <a:gd name="connsiteY612" fmla="*/ 1312607 h 5989370"/>
                <a:gd name="connsiteX613" fmla="*/ 347973 w 2553200"/>
                <a:gd name="connsiteY613" fmla="*/ 1303414 h 5989370"/>
                <a:gd name="connsiteX614" fmla="*/ 525688 w 2553200"/>
                <a:gd name="connsiteY614" fmla="*/ 1341260 h 5989370"/>
                <a:gd name="connsiteX615" fmla="*/ 554265 w 2553200"/>
                <a:gd name="connsiteY615" fmla="*/ 1361789 h 5989370"/>
                <a:gd name="connsiteX616" fmla="*/ 484563 w 2553200"/>
                <a:gd name="connsiteY616" fmla="*/ 1484611 h 5989370"/>
                <a:gd name="connsiteX617" fmla="*/ 474472 w 2553200"/>
                <a:gd name="connsiteY617" fmla="*/ 1489698 h 5989370"/>
                <a:gd name="connsiteX618" fmla="*/ 472239 w 2553200"/>
                <a:gd name="connsiteY618" fmla="*/ 1486753 h 5989370"/>
                <a:gd name="connsiteX619" fmla="*/ 417273 w 2553200"/>
                <a:gd name="connsiteY619" fmla="*/ 1449755 h 5989370"/>
                <a:gd name="connsiteX620" fmla="*/ 393786 w 2553200"/>
                <a:gd name="connsiteY620" fmla="*/ 1448327 h 5989370"/>
                <a:gd name="connsiteX621" fmla="*/ 465631 w 2553200"/>
                <a:gd name="connsiteY621" fmla="*/ 1492555 h 5989370"/>
                <a:gd name="connsiteX622" fmla="*/ 419773 w 2553200"/>
                <a:gd name="connsiteY622" fmla="*/ 1495768 h 5989370"/>
                <a:gd name="connsiteX623" fmla="*/ 355430 w 2553200"/>
                <a:gd name="connsiteY623" fmla="*/ 1518529 h 5989370"/>
                <a:gd name="connsiteX624" fmla="*/ 419416 w 2553200"/>
                <a:gd name="connsiteY624" fmla="*/ 1500722 h 5989370"/>
                <a:gd name="connsiteX625" fmla="*/ 488002 w 2553200"/>
                <a:gd name="connsiteY625" fmla="*/ 1493492 h 5989370"/>
                <a:gd name="connsiteX626" fmla="*/ 530064 w 2553200"/>
                <a:gd name="connsiteY626" fmla="*/ 1454709 h 5989370"/>
                <a:gd name="connsiteX627" fmla="*/ 529528 w 2553200"/>
                <a:gd name="connsiteY627" fmla="*/ 1457297 h 5989370"/>
                <a:gd name="connsiteX628" fmla="*/ 483715 w 2553200"/>
                <a:gd name="connsiteY628" fmla="*/ 1542585 h 5989370"/>
                <a:gd name="connsiteX629" fmla="*/ 462952 w 2553200"/>
                <a:gd name="connsiteY629" fmla="*/ 1550350 h 5989370"/>
                <a:gd name="connsiteX630" fmla="*/ 440224 w 2553200"/>
                <a:gd name="connsiteY630" fmla="*/ 1555215 h 5989370"/>
                <a:gd name="connsiteX631" fmla="*/ 385481 w 2553200"/>
                <a:gd name="connsiteY631" fmla="*/ 1613412 h 5989370"/>
                <a:gd name="connsiteX632" fmla="*/ 440894 w 2553200"/>
                <a:gd name="connsiteY632" fmla="*/ 1558785 h 5989370"/>
                <a:gd name="connsiteX633" fmla="*/ 463086 w 2553200"/>
                <a:gd name="connsiteY633" fmla="*/ 1555126 h 5989370"/>
                <a:gd name="connsiteX634" fmla="*/ 485948 w 2553200"/>
                <a:gd name="connsiteY634" fmla="*/ 1547762 h 5989370"/>
                <a:gd name="connsiteX635" fmla="*/ 544263 w 2553200"/>
                <a:gd name="connsiteY635" fmla="*/ 1431546 h 5989370"/>
                <a:gd name="connsiteX636" fmla="*/ 569581 w 2553200"/>
                <a:gd name="connsiteY636" fmla="*/ 1370001 h 5989370"/>
                <a:gd name="connsiteX637" fmla="*/ 875313 w 2553200"/>
                <a:gd name="connsiteY637" fmla="*/ 1399635 h 5989370"/>
                <a:gd name="connsiteX638" fmla="*/ 1140233 w 2553200"/>
                <a:gd name="connsiteY638" fmla="*/ 1750470 h 5989370"/>
                <a:gd name="connsiteX639" fmla="*/ 1137063 w 2553200"/>
                <a:gd name="connsiteY639" fmla="*/ 2207123 h 5989370"/>
                <a:gd name="connsiteX640" fmla="*/ 1270662 w 2553200"/>
                <a:gd name="connsiteY640" fmla="*/ 2677521 h 5989370"/>
                <a:gd name="connsiteX641" fmla="*/ 1424577 w 2553200"/>
                <a:gd name="connsiteY641" fmla="*/ 3157827 h 5989370"/>
                <a:gd name="connsiteX642" fmla="*/ 1101386 w 2553200"/>
                <a:gd name="connsiteY642" fmla="*/ 3677719 h 5989370"/>
                <a:gd name="connsiteX643" fmla="*/ 1085356 w 2553200"/>
                <a:gd name="connsiteY643" fmla="*/ 3697892 h 5989370"/>
                <a:gd name="connsiteX644" fmla="*/ 879778 w 2553200"/>
                <a:gd name="connsiteY644" fmla="*/ 4142450 h 5989370"/>
                <a:gd name="connsiteX645" fmla="*/ 977164 w 2553200"/>
                <a:gd name="connsiteY645" fmla="*/ 4627933 h 5989370"/>
                <a:gd name="connsiteX646" fmla="*/ 937022 w 2553200"/>
                <a:gd name="connsiteY646" fmla="*/ 5023397 h 5989370"/>
                <a:gd name="connsiteX647" fmla="*/ 769131 w 2553200"/>
                <a:gd name="connsiteY647" fmla="*/ 5055620 h 5989370"/>
                <a:gd name="connsiteX648" fmla="*/ 751806 w 2553200"/>
                <a:gd name="connsiteY648" fmla="*/ 5040981 h 5989370"/>
                <a:gd name="connsiteX649" fmla="*/ 721308 w 2553200"/>
                <a:gd name="connsiteY649" fmla="*/ 5056646 h 5989370"/>
                <a:gd name="connsiteX650" fmla="*/ 739482 w 2553200"/>
                <a:gd name="connsiteY650" fmla="*/ 5085031 h 5989370"/>
                <a:gd name="connsiteX651" fmla="*/ 763772 w 2553200"/>
                <a:gd name="connsiteY651" fmla="*/ 5079363 h 5989370"/>
                <a:gd name="connsiteX652" fmla="*/ 956088 w 2553200"/>
                <a:gd name="connsiteY652" fmla="*/ 5041026 h 5989370"/>
                <a:gd name="connsiteX653" fmla="*/ 1030121 w 2553200"/>
                <a:gd name="connsiteY653" fmla="*/ 4750977 h 5989370"/>
                <a:gd name="connsiteX654" fmla="*/ 1017798 w 2553200"/>
                <a:gd name="connsiteY654" fmla="*/ 4649265 h 5989370"/>
                <a:gd name="connsiteX655" fmla="*/ 1086964 w 2553200"/>
                <a:gd name="connsiteY655" fmla="*/ 4789849 h 5989370"/>
                <a:gd name="connsiteX656" fmla="*/ 1110004 w 2553200"/>
                <a:gd name="connsiteY656" fmla="*/ 5057093 h 5989370"/>
                <a:gd name="connsiteX657" fmla="*/ 947113 w 2553200"/>
                <a:gd name="connsiteY657" fmla="*/ 5189241 h 5989370"/>
                <a:gd name="connsiteX658" fmla="*/ 788956 w 2553200"/>
                <a:gd name="connsiteY658" fmla="*/ 5536730 h 5989370"/>
                <a:gd name="connsiteX659" fmla="*/ 780785 w 2553200"/>
                <a:gd name="connsiteY659" fmla="*/ 5557527 h 5989370"/>
                <a:gd name="connsiteX660" fmla="*/ 809764 w 2553200"/>
                <a:gd name="connsiteY660" fmla="*/ 5577119 h 5989370"/>
                <a:gd name="connsiteX661" fmla="*/ 830259 w 2553200"/>
                <a:gd name="connsiteY661" fmla="*/ 5551279 h 5989370"/>
                <a:gd name="connsiteX662" fmla="*/ 815301 w 2553200"/>
                <a:gd name="connsiteY662" fmla="*/ 5533605 h 5989370"/>
                <a:gd name="connsiteX663" fmla="*/ 962786 w 2553200"/>
                <a:gd name="connsiteY663" fmla="*/ 5209414 h 5989370"/>
                <a:gd name="connsiteX664" fmla="*/ 1131348 w 2553200"/>
                <a:gd name="connsiteY664" fmla="*/ 5072356 h 5989370"/>
                <a:gd name="connsiteX665" fmla="*/ 1082722 w 2553200"/>
                <a:gd name="connsiteY665" fmla="*/ 4716835 h 5989370"/>
                <a:gd name="connsiteX666" fmla="*/ 1247220 w 2553200"/>
                <a:gd name="connsiteY666" fmla="*/ 4931951 h 5989370"/>
                <a:gd name="connsiteX667" fmla="*/ 1339872 w 2553200"/>
                <a:gd name="connsiteY667" fmla="*/ 5107212 h 5989370"/>
                <a:gd name="connsiteX668" fmla="*/ 1177161 w 2553200"/>
                <a:gd name="connsiteY668" fmla="*/ 5226641 h 5989370"/>
                <a:gd name="connsiteX669" fmla="*/ 1059503 w 2553200"/>
                <a:gd name="connsiteY669" fmla="*/ 5357764 h 5989370"/>
                <a:gd name="connsiteX670" fmla="*/ 1005161 w 2553200"/>
                <a:gd name="connsiteY670" fmla="*/ 5516199 h 5989370"/>
                <a:gd name="connsiteX671" fmla="*/ 1025701 w 2553200"/>
                <a:gd name="connsiteY671" fmla="*/ 5699762 h 5989370"/>
                <a:gd name="connsiteX672" fmla="*/ 991855 w 2553200"/>
                <a:gd name="connsiteY672" fmla="*/ 5944557 h 5989370"/>
                <a:gd name="connsiteX673" fmla="*/ 969931 w 2553200"/>
                <a:gd name="connsiteY673" fmla="*/ 5947859 h 5989370"/>
                <a:gd name="connsiteX674" fmla="*/ 965421 w 2553200"/>
                <a:gd name="connsiteY674" fmla="*/ 5979859 h 5989370"/>
                <a:gd name="connsiteX675" fmla="*/ 1000607 w 2553200"/>
                <a:gd name="connsiteY675" fmla="*/ 5985036 h 5989370"/>
                <a:gd name="connsiteX676" fmla="*/ 1009939 w 2553200"/>
                <a:gd name="connsiteY676" fmla="*/ 5963122 h 5989370"/>
                <a:gd name="connsiteX677" fmla="*/ 1052046 w 2553200"/>
                <a:gd name="connsiteY677" fmla="*/ 5696683 h 5989370"/>
                <a:gd name="connsiteX678" fmla="*/ 1048206 w 2553200"/>
                <a:gd name="connsiteY678" fmla="*/ 5674814 h 5989370"/>
                <a:gd name="connsiteX679" fmla="*/ 1094867 w 2553200"/>
                <a:gd name="connsiteY679" fmla="*/ 5734797 h 5989370"/>
                <a:gd name="connsiteX680" fmla="*/ 1189663 w 2553200"/>
                <a:gd name="connsiteY680" fmla="*/ 5816201 h 5989370"/>
                <a:gd name="connsiteX681" fmla="*/ 1201496 w 2553200"/>
                <a:gd name="connsiteY681" fmla="*/ 5836731 h 5989370"/>
                <a:gd name="connsiteX682" fmla="*/ 1236057 w 2553200"/>
                <a:gd name="connsiteY682" fmla="*/ 5830393 h 5989370"/>
                <a:gd name="connsiteX683" fmla="*/ 1227975 w 2553200"/>
                <a:gd name="connsiteY683" fmla="*/ 5798617 h 5989370"/>
                <a:gd name="connsiteX684" fmla="*/ 1204622 w 2553200"/>
                <a:gd name="connsiteY684" fmla="*/ 5796430 h 5989370"/>
                <a:gd name="connsiteX685" fmla="*/ 1036596 w 2553200"/>
                <a:gd name="connsiteY685" fmla="*/ 5595819 h 5989370"/>
                <a:gd name="connsiteX686" fmla="*/ 1031863 w 2553200"/>
                <a:gd name="connsiteY686" fmla="*/ 5517048 h 5989370"/>
                <a:gd name="connsiteX687" fmla="*/ 1082364 w 2553200"/>
                <a:gd name="connsiteY687" fmla="*/ 5371108 h 5989370"/>
                <a:gd name="connsiteX688" fmla="*/ 1195736 w 2553200"/>
                <a:gd name="connsiteY688" fmla="*/ 5244806 h 5989370"/>
                <a:gd name="connsiteX689" fmla="*/ 1345499 w 2553200"/>
                <a:gd name="connsiteY689" fmla="*/ 5133678 h 5989370"/>
                <a:gd name="connsiteX690" fmla="*/ 1338265 w 2553200"/>
                <a:gd name="connsiteY690" fmla="*/ 5262434 h 5989370"/>
                <a:gd name="connsiteX691" fmla="*/ 1241549 w 2553200"/>
                <a:gd name="connsiteY691" fmla="*/ 5414845 h 5989370"/>
                <a:gd name="connsiteX692" fmla="*/ 1219223 w 2553200"/>
                <a:gd name="connsiteY692" fmla="*/ 5419353 h 5989370"/>
                <a:gd name="connsiteX693" fmla="*/ 1217169 w 2553200"/>
                <a:gd name="connsiteY693" fmla="*/ 5451620 h 5989370"/>
                <a:gd name="connsiteX694" fmla="*/ 1252622 w 2553200"/>
                <a:gd name="connsiteY694" fmla="*/ 5454566 h 5989370"/>
                <a:gd name="connsiteX695" fmla="*/ 1260392 w 2553200"/>
                <a:gd name="connsiteY695" fmla="*/ 5432653 h 5989370"/>
                <a:gd name="connsiteX696" fmla="*/ 1364074 w 2553200"/>
                <a:gd name="connsiteY696" fmla="*/ 5269397 h 5989370"/>
                <a:gd name="connsiteX697" fmla="*/ 1268697 w 2553200"/>
                <a:gd name="connsiteY697" fmla="*/ 4918115 h 5989370"/>
                <a:gd name="connsiteX698" fmla="*/ 1114782 w 2553200"/>
                <a:gd name="connsiteY698" fmla="*/ 4717549 h 5989370"/>
                <a:gd name="connsiteX699" fmla="*/ 1247755 w 2553200"/>
                <a:gd name="connsiteY699" fmla="*/ 4802167 h 5989370"/>
                <a:gd name="connsiteX700" fmla="*/ 1487447 w 2553200"/>
                <a:gd name="connsiteY700" fmla="*/ 4988854 h 5989370"/>
                <a:gd name="connsiteX701" fmla="*/ 1490484 w 2553200"/>
                <a:gd name="connsiteY701" fmla="*/ 5122788 h 5989370"/>
                <a:gd name="connsiteX702" fmla="*/ 1447037 w 2553200"/>
                <a:gd name="connsiteY702" fmla="*/ 5332191 h 5989370"/>
                <a:gd name="connsiteX703" fmla="*/ 1464094 w 2553200"/>
                <a:gd name="connsiteY703" fmla="*/ 5430689 h 5989370"/>
                <a:gd name="connsiteX704" fmla="*/ 1461013 w 2553200"/>
                <a:gd name="connsiteY704" fmla="*/ 5454477 h 5989370"/>
                <a:gd name="connsiteX705" fmla="*/ 1494368 w 2553200"/>
                <a:gd name="connsiteY705" fmla="*/ 5466526 h 5989370"/>
                <a:gd name="connsiteX706" fmla="*/ 1506469 w 2553200"/>
                <a:gd name="connsiteY706" fmla="*/ 5436446 h 5989370"/>
                <a:gd name="connsiteX707" fmla="*/ 1489144 w 2553200"/>
                <a:gd name="connsiteY707" fmla="*/ 5423280 h 5989370"/>
                <a:gd name="connsiteX708" fmla="*/ 1502049 w 2553200"/>
                <a:gd name="connsiteY708" fmla="*/ 5166793 h 5989370"/>
                <a:gd name="connsiteX709" fmla="*/ 1537591 w 2553200"/>
                <a:gd name="connsiteY709" fmla="*/ 5235701 h 5989370"/>
                <a:gd name="connsiteX710" fmla="*/ 1565142 w 2553200"/>
                <a:gd name="connsiteY710" fmla="*/ 5271182 h 5989370"/>
                <a:gd name="connsiteX711" fmla="*/ 1724415 w 2553200"/>
                <a:gd name="connsiteY711" fmla="*/ 5342188 h 5989370"/>
                <a:gd name="connsiteX712" fmla="*/ 1877974 w 2553200"/>
                <a:gd name="connsiteY712" fmla="*/ 5388201 h 5989370"/>
                <a:gd name="connsiteX713" fmla="*/ 1877616 w 2553200"/>
                <a:gd name="connsiteY713" fmla="*/ 5405205 h 5989370"/>
                <a:gd name="connsiteX714" fmla="*/ 1909989 w 2553200"/>
                <a:gd name="connsiteY714" fmla="*/ 5419487 h 5989370"/>
                <a:gd name="connsiteX715" fmla="*/ 1924546 w 2553200"/>
                <a:gd name="connsiteY715" fmla="*/ 5390388 h 598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Lst>
              <a:rect l="l" t="t" r="r" b="b"/>
              <a:pathLst>
                <a:path w="2553200" h="5989370">
                  <a:moveTo>
                    <a:pt x="1925394" y="5390567"/>
                  </a:moveTo>
                  <a:cubicBezTo>
                    <a:pt x="1921465" y="5380971"/>
                    <a:pt x="1911329" y="5374991"/>
                    <a:pt x="1900835" y="5375080"/>
                  </a:cubicBezTo>
                  <a:cubicBezTo>
                    <a:pt x="1876411" y="5347767"/>
                    <a:pt x="1826088" y="5316615"/>
                    <a:pt x="1723969" y="5318044"/>
                  </a:cubicBezTo>
                  <a:cubicBezTo>
                    <a:pt x="1658152" y="5318936"/>
                    <a:pt x="1603498" y="5287427"/>
                    <a:pt x="1561480" y="5224366"/>
                  </a:cubicBezTo>
                  <a:cubicBezTo>
                    <a:pt x="1533930" y="5182994"/>
                    <a:pt x="1520981" y="5140774"/>
                    <a:pt x="1517632" y="5128858"/>
                  </a:cubicBezTo>
                  <a:cubicBezTo>
                    <a:pt x="1538038" y="5078381"/>
                    <a:pt x="1536386" y="5028217"/>
                    <a:pt x="1512497" y="4979660"/>
                  </a:cubicBezTo>
                  <a:cubicBezTo>
                    <a:pt x="1504817" y="4964040"/>
                    <a:pt x="1494949" y="4948732"/>
                    <a:pt x="1482893" y="4933692"/>
                  </a:cubicBezTo>
                  <a:cubicBezTo>
                    <a:pt x="1514730" y="4949758"/>
                    <a:pt x="1545718" y="4963147"/>
                    <a:pt x="1576349" y="4974037"/>
                  </a:cubicBezTo>
                  <a:cubicBezTo>
                    <a:pt x="1623502" y="4990818"/>
                    <a:pt x="1673289" y="5006438"/>
                    <a:pt x="1718119" y="4997467"/>
                  </a:cubicBezTo>
                  <a:cubicBezTo>
                    <a:pt x="1762682" y="4988541"/>
                    <a:pt x="1795591" y="4967164"/>
                    <a:pt x="1824659" y="4948285"/>
                  </a:cubicBezTo>
                  <a:cubicBezTo>
                    <a:pt x="1864221" y="4922578"/>
                    <a:pt x="1896415" y="4901692"/>
                    <a:pt x="1948077" y="4912135"/>
                  </a:cubicBezTo>
                  <a:cubicBezTo>
                    <a:pt x="1950310" y="4918607"/>
                    <a:pt x="1955534" y="4924186"/>
                    <a:pt x="1962946" y="4927041"/>
                  </a:cubicBezTo>
                  <a:cubicBezTo>
                    <a:pt x="1975851" y="4931996"/>
                    <a:pt x="1990407" y="4926550"/>
                    <a:pt x="1995408" y="4914902"/>
                  </a:cubicBezTo>
                  <a:cubicBezTo>
                    <a:pt x="2000409" y="4903254"/>
                    <a:pt x="1993979" y="4889776"/>
                    <a:pt x="1981075" y="4884822"/>
                  </a:cubicBezTo>
                  <a:cubicBezTo>
                    <a:pt x="1971787" y="4881252"/>
                    <a:pt x="1961651" y="4883081"/>
                    <a:pt x="1954864" y="4888704"/>
                  </a:cubicBezTo>
                  <a:cubicBezTo>
                    <a:pt x="1890476" y="4875137"/>
                    <a:pt x="1848994" y="4902049"/>
                    <a:pt x="1808763" y="4928202"/>
                  </a:cubicBezTo>
                  <a:cubicBezTo>
                    <a:pt x="1780409" y="4946634"/>
                    <a:pt x="1751073" y="4965691"/>
                    <a:pt x="1711645" y="4973590"/>
                  </a:cubicBezTo>
                  <a:cubicBezTo>
                    <a:pt x="1674048" y="4981133"/>
                    <a:pt x="1628637" y="4966717"/>
                    <a:pt x="1585369" y="4951320"/>
                  </a:cubicBezTo>
                  <a:cubicBezTo>
                    <a:pt x="1526562" y="4930433"/>
                    <a:pt x="1466059" y="4899862"/>
                    <a:pt x="1400376" y="4857910"/>
                  </a:cubicBezTo>
                  <a:cubicBezTo>
                    <a:pt x="1385283" y="4847154"/>
                    <a:pt x="1368941" y="4836622"/>
                    <a:pt x="1351348" y="4826312"/>
                  </a:cubicBezTo>
                  <a:cubicBezTo>
                    <a:pt x="1345007" y="4822608"/>
                    <a:pt x="1338801" y="4819082"/>
                    <a:pt x="1332683" y="4815780"/>
                  </a:cubicBezTo>
                  <a:cubicBezTo>
                    <a:pt x="1395196" y="4813057"/>
                    <a:pt x="1452753" y="4780656"/>
                    <a:pt x="1504326" y="4719201"/>
                  </a:cubicBezTo>
                  <a:cubicBezTo>
                    <a:pt x="1512988" y="4719915"/>
                    <a:pt x="1521651" y="4716478"/>
                    <a:pt x="1526741" y="4709560"/>
                  </a:cubicBezTo>
                  <a:cubicBezTo>
                    <a:pt x="1534332" y="4699207"/>
                    <a:pt x="1531028" y="4684881"/>
                    <a:pt x="1519418" y="4677651"/>
                  </a:cubicBezTo>
                  <a:cubicBezTo>
                    <a:pt x="1507809" y="4670376"/>
                    <a:pt x="1492270" y="4672919"/>
                    <a:pt x="1484679" y="4683273"/>
                  </a:cubicBezTo>
                  <a:cubicBezTo>
                    <a:pt x="1479990" y="4689700"/>
                    <a:pt x="1479455" y="4697645"/>
                    <a:pt x="1482491" y="4704473"/>
                  </a:cubicBezTo>
                  <a:cubicBezTo>
                    <a:pt x="1431007" y="4765660"/>
                    <a:pt x="1374076" y="4794848"/>
                    <a:pt x="1313081" y="4791322"/>
                  </a:cubicBezTo>
                  <a:cubicBezTo>
                    <a:pt x="1293702" y="4790207"/>
                    <a:pt x="1274636" y="4785833"/>
                    <a:pt x="1256195" y="4779139"/>
                  </a:cubicBezTo>
                  <a:cubicBezTo>
                    <a:pt x="1249363" y="4776327"/>
                    <a:pt x="1244362" y="4774408"/>
                    <a:pt x="1241772" y="4773426"/>
                  </a:cubicBezTo>
                  <a:cubicBezTo>
                    <a:pt x="1190422" y="4751245"/>
                    <a:pt x="1144565" y="4712595"/>
                    <a:pt x="1111165" y="4678810"/>
                  </a:cubicBezTo>
                  <a:lnTo>
                    <a:pt x="1111120" y="4678810"/>
                  </a:lnTo>
                  <a:cubicBezTo>
                    <a:pt x="836555" y="4401347"/>
                    <a:pt x="928583" y="3999634"/>
                    <a:pt x="1139519" y="3734310"/>
                  </a:cubicBezTo>
                  <a:cubicBezTo>
                    <a:pt x="1139519" y="3734310"/>
                    <a:pt x="1155549" y="3714137"/>
                    <a:pt x="1155549" y="3714137"/>
                  </a:cubicBezTo>
                  <a:cubicBezTo>
                    <a:pt x="1287138" y="3548694"/>
                    <a:pt x="1423148" y="3377629"/>
                    <a:pt x="1488162" y="3176794"/>
                  </a:cubicBezTo>
                  <a:cubicBezTo>
                    <a:pt x="1549871" y="2986047"/>
                    <a:pt x="1433597" y="2792799"/>
                    <a:pt x="1325361" y="2645700"/>
                  </a:cubicBezTo>
                  <a:cubicBezTo>
                    <a:pt x="1281334" y="2585851"/>
                    <a:pt x="1248336" y="2513417"/>
                    <a:pt x="1227394" y="2430450"/>
                  </a:cubicBezTo>
                  <a:cubicBezTo>
                    <a:pt x="1208506" y="2355695"/>
                    <a:pt x="1200335" y="2274603"/>
                    <a:pt x="1203729" y="2195920"/>
                  </a:cubicBezTo>
                  <a:lnTo>
                    <a:pt x="1202702" y="2195831"/>
                  </a:lnTo>
                  <a:lnTo>
                    <a:pt x="1203729" y="2194805"/>
                  </a:lnTo>
                  <a:cubicBezTo>
                    <a:pt x="1203729" y="2194805"/>
                    <a:pt x="1176312" y="1987410"/>
                    <a:pt x="1195602" y="1785906"/>
                  </a:cubicBezTo>
                  <a:cubicBezTo>
                    <a:pt x="1202969" y="1708697"/>
                    <a:pt x="1232529" y="1590830"/>
                    <a:pt x="1290085" y="1533436"/>
                  </a:cubicBezTo>
                  <a:cubicBezTo>
                    <a:pt x="1355501" y="1468231"/>
                    <a:pt x="1438017" y="1456271"/>
                    <a:pt x="1532010" y="1476176"/>
                  </a:cubicBezTo>
                  <a:cubicBezTo>
                    <a:pt x="1596666" y="1489877"/>
                    <a:pt x="1606177" y="1555304"/>
                    <a:pt x="1635781" y="1601853"/>
                  </a:cubicBezTo>
                  <a:cubicBezTo>
                    <a:pt x="1669583" y="1654963"/>
                    <a:pt x="1712672" y="1707670"/>
                    <a:pt x="1771300" y="1740384"/>
                  </a:cubicBezTo>
                  <a:cubicBezTo>
                    <a:pt x="1755538" y="1756183"/>
                    <a:pt x="1739686" y="1773544"/>
                    <a:pt x="1726782" y="1791842"/>
                  </a:cubicBezTo>
                  <a:cubicBezTo>
                    <a:pt x="1691417" y="1819022"/>
                    <a:pt x="1650070" y="1859456"/>
                    <a:pt x="1648016" y="1897302"/>
                  </a:cubicBezTo>
                  <a:cubicBezTo>
                    <a:pt x="1647748" y="1905157"/>
                    <a:pt x="1649355" y="1912610"/>
                    <a:pt x="1652794" y="1919171"/>
                  </a:cubicBezTo>
                  <a:cubicBezTo>
                    <a:pt x="1655919" y="1925151"/>
                    <a:pt x="1659000" y="1932024"/>
                    <a:pt x="1660697" y="1938630"/>
                  </a:cubicBezTo>
                  <a:cubicBezTo>
                    <a:pt x="1667127" y="1961257"/>
                    <a:pt x="1660027" y="1989775"/>
                    <a:pt x="1637969" y="2010439"/>
                  </a:cubicBezTo>
                  <a:cubicBezTo>
                    <a:pt x="1661277" y="1990043"/>
                    <a:pt x="1669672" y="1960900"/>
                    <a:pt x="1664403" y="1937335"/>
                  </a:cubicBezTo>
                  <a:cubicBezTo>
                    <a:pt x="1662974" y="1930195"/>
                    <a:pt x="1660295" y="1923366"/>
                    <a:pt x="1657348" y="1916850"/>
                  </a:cubicBezTo>
                  <a:cubicBezTo>
                    <a:pt x="1654535" y="1910647"/>
                    <a:pt x="1653419" y="1903684"/>
                    <a:pt x="1653999" y="1896454"/>
                  </a:cubicBezTo>
                  <a:cubicBezTo>
                    <a:pt x="1657393" y="1866419"/>
                    <a:pt x="1684363" y="1838971"/>
                    <a:pt x="1710261" y="1816656"/>
                  </a:cubicBezTo>
                  <a:cubicBezTo>
                    <a:pt x="1710975" y="1816076"/>
                    <a:pt x="1711690" y="1815496"/>
                    <a:pt x="1712404" y="1814916"/>
                  </a:cubicBezTo>
                  <a:cubicBezTo>
                    <a:pt x="1703206" y="1832277"/>
                    <a:pt x="1697490" y="1850173"/>
                    <a:pt x="1697624" y="1868025"/>
                  </a:cubicBezTo>
                  <a:cubicBezTo>
                    <a:pt x="1697713" y="1891322"/>
                    <a:pt x="1712806" y="1909129"/>
                    <a:pt x="1725800" y="1926089"/>
                  </a:cubicBezTo>
                  <a:cubicBezTo>
                    <a:pt x="1738704" y="1942557"/>
                    <a:pt x="1749510" y="1962551"/>
                    <a:pt x="1741785" y="1985893"/>
                  </a:cubicBezTo>
                  <a:cubicBezTo>
                    <a:pt x="1751296" y="1962373"/>
                    <a:pt x="1741785" y="1940816"/>
                    <a:pt x="1730220" y="1923277"/>
                  </a:cubicBezTo>
                  <a:cubicBezTo>
                    <a:pt x="1722495" y="1911093"/>
                    <a:pt x="1713878" y="1899043"/>
                    <a:pt x="1709814" y="1885297"/>
                  </a:cubicBezTo>
                  <a:cubicBezTo>
                    <a:pt x="1742187" y="1885520"/>
                    <a:pt x="1772952" y="1896588"/>
                    <a:pt x="1787732" y="1919707"/>
                  </a:cubicBezTo>
                  <a:cubicBezTo>
                    <a:pt x="1784428" y="1913101"/>
                    <a:pt x="1780052" y="1906987"/>
                    <a:pt x="1774426" y="1901810"/>
                  </a:cubicBezTo>
                  <a:cubicBezTo>
                    <a:pt x="1758931" y="1887261"/>
                    <a:pt x="1736114" y="1879406"/>
                    <a:pt x="1711868" y="1877085"/>
                  </a:cubicBezTo>
                  <a:cubicBezTo>
                    <a:pt x="1710573" y="1876996"/>
                    <a:pt x="1709323" y="1876862"/>
                    <a:pt x="1707983" y="1876817"/>
                  </a:cubicBezTo>
                  <a:cubicBezTo>
                    <a:pt x="1707537" y="1873381"/>
                    <a:pt x="1707314" y="1869900"/>
                    <a:pt x="1707582" y="1866195"/>
                  </a:cubicBezTo>
                  <a:cubicBezTo>
                    <a:pt x="1710707" y="1822637"/>
                    <a:pt x="1749644" y="1781667"/>
                    <a:pt x="1786660" y="1748328"/>
                  </a:cubicBezTo>
                  <a:cubicBezTo>
                    <a:pt x="1797020" y="1752970"/>
                    <a:pt x="1809343" y="1757254"/>
                    <a:pt x="1820372" y="1760512"/>
                  </a:cubicBezTo>
                  <a:cubicBezTo>
                    <a:pt x="1881233" y="1780015"/>
                    <a:pt x="1947497" y="1816612"/>
                    <a:pt x="1946291" y="1882128"/>
                  </a:cubicBezTo>
                  <a:cubicBezTo>
                    <a:pt x="1946068" y="1887261"/>
                    <a:pt x="1945532" y="1892438"/>
                    <a:pt x="1944684" y="1897615"/>
                  </a:cubicBezTo>
                  <a:cubicBezTo>
                    <a:pt x="1904095" y="1915333"/>
                    <a:pt x="1837653" y="1948270"/>
                    <a:pt x="1798225" y="1986607"/>
                  </a:cubicBezTo>
                  <a:cubicBezTo>
                    <a:pt x="1766478" y="1996381"/>
                    <a:pt x="1732721" y="2017446"/>
                    <a:pt x="1722719" y="2046857"/>
                  </a:cubicBezTo>
                  <a:cubicBezTo>
                    <a:pt x="1719950" y="2054533"/>
                    <a:pt x="1719102" y="2062388"/>
                    <a:pt x="1719280" y="2069841"/>
                  </a:cubicBezTo>
                  <a:cubicBezTo>
                    <a:pt x="1719504" y="2075063"/>
                    <a:pt x="1720397" y="2080329"/>
                    <a:pt x="1720575" y="2085551"/>
                  </a:cubicBezTo>
                  <a:cubicBezTo>
                    <a:pt x="1722406" y="2113668"/>
                    <a:pt x="1708028" y="2145042"/>
                    <a:pt x="1672306" y="2157539"/>
                  </a:cubicBezTo>
                  <a:cubicBezTo>
                    <a:pt x="1708430" y="2145444"/>
                    <a:pt x="1723478" y="2113668"/>
                    <a:pt x="1722183" y="2085194"/>
                  </a:cubicBezTo>
                  <a:cubicBezTo>
                    <a:pt x="1722138" y="2079928"/>
                    <a:pt x="1721334" y="2074617"/>
                    <a:pt x="1721200" y="2069440"/>
                  </a:cubicBezTo>
                  <a:cubicBezTo>
                    <a:pt x="1721200" y="2062120"/>
                    <a:pt x="1722138" y="2054489"/>
                    <a:pt x="1724996" y="2047035"/>
                  </a:cubicBezTo>
                  <a:cubicBezTo>
                    <a:pt x="1734507" y="2020436"/>
                    <a:pt x="1764379" y="2001201"/>
                    <a:pt x="1793313" y="1991516"/>
                  </a:cubicBezTo>
                  <a:cubicBezTo>
                    <a:pt x="1778623" y="2006913"/>
                    <a:pt x="1768532" y="2023114"/>
                    <a:pt x="1766433" y="2039448"/>
                  </a:cubicBezTo>
                  <a:cubicBezTo>
                    <a:pt x="1765361" y="2045696"/>
                    <a:pt x="1767058" y="2053908"/>
                    <a:pt x="1767772" y="2059889"/>
                  </a:cubicBezTo>
                  <a:cubicBezTo>
                    <a:pt x="1769246" y="2069395"/>
                    <a:pt x="1769693" y="2080195"/>
                    <a:pt x="1769558" y="2090103"/>
                  </a:cubicBezTo>
                  <a:cubicBezTo>
                    <a:pt x="1768576" y="2117283"/>
                    <a:pt x="1762637" y="2146426"/>
                    <a:pt x="1745357" y="2172713"/>
                  </a:cubicBezTo>
                  <a:cubicBezTo>
                    <a:pt x="1763263" y="2146471"/>
                    <a:pt x="1769871" y="2117194"/>
                    <a:pt x="1771523" y="2089746"/>
                  </a:cubicBezTo>
                  <a:cubicBezTo>
                    <a:pt x="1771880" y="2079660"/>
                    <a:pt x="1771702" y="2068770"/>
                    <a:pt x="1770452" y="2059130"/>
                  </a:cubicBezTo>
                  <a:cubicBezTo>
                    <a:pt x="1770452" y="2059130"/>
                    <a:pt x="1769648" y="2052034"/>
                    <a:pt x="1769469" y="2050249"/>
                  </a:cubicBezTo>
                  <a:cubicBezTo>
                    <a:pt x="1793224" y="2057166"/>
                    <a:pt x="1806709" y="2077562"/>
                    <a:pt x="1812424" y="2098494"/>
                  </a:cubicBezTo>
                  <a:cubicBezTo>
                    <a:pt x="1812871" y="2100279"/>
                    <a:pt x="1813898" y="2104831"/>
                    <a:pt x="1814345" y="2106616"/>
                  </a:cubicBezTo>
                  <a:lnTo>
                    <a:pt x="1815907" y="2117818"/>
                  </a:lnTo>
                  <a:lnTo>
                    <a:pt x="1814836" y="2106482"/>
                  </a:lnTo>
                  <a:lnTo>
                    <a:pt x="1813809" y="2100948"/>
                  </a:lnTo>
                  <a:cubicBezTo>
                    <a:pt x="1813184" y="2097556"/>
                    <a:pt x="1812380" y="2094254"/>
                    <a:pt x="1811353" y="2090951"/>
                  </a:cubicBezTo>
                  <a:cubicBezTo>
                    <a:pt x="1811531" y="2091308"/>
                    <a:pt x="1811665" y="2091531"/>
                    <a:pt x="1811665" y="2091531"/>
                  </a:cubicBezTo>
                  <a:cubicBezTo>
                    <a:pt x="1828544" y="2083543"/>
                    <a:pt x="1844083" y="2092781"/>
                    <a:pt x="1853102" y="2102109"/>
                  </a:cubicBezTo>
                  <a:lnTo>
                    <a:pt x="1857166" y="2106661"/>
                  </a:lnTo>
                  <a:lnTo>
                    <a:pt x="1853549" y="2101796"/>
                  </a:lnTo>
                  <a:cubicBezTo>
                    <a:pt x="1844887" y="2090951"/>
                    <a:pt x="1829035" y="2080776"/>
                    <a:pt x="1810594" y="2088497"/>
                  </a:cubicBezTo>
                  <a:cubicBezTo>
                    <a:pt x="1805682" y="2073947"/>
                    <a:pt x="1796841" y="2060960"/>
                    <a:pt x="1783177" y="2052302"/>
                  </a:cubicBezTo>
                  <a:cubicBezTo>
                    <a:pt x="1778891" y="2049802"/>
                    <a:pt x="1774560" y="2047526"/>
                    <a:pt x="1769201" y="2046232"/>
                  </a:cubicBezTo>
                  <a:cubicBezTo>
                    <a:pt x="1768978" y="2037261"/>
                    <a:pt x="1771702" y="2027755"/>
                    <a:pt x="1776703" y="2018874"/>
                  </a:cubicBezTo>
                  <a:cubicBezTo>
                    <a:pt x="1804342" y="1970629"/>
                    <a:pt x="1887842" y="1928588"/>
                    <a:pt x="1943165" y="1905157"/>
                  </a:cubicBezTo>
                  <a:cubicBezTo>
                    <a:pt x="1934682" y="1943450"/>
                    <a:pt x="1909855" y="1982010"/>
                    <a:pt x="1877929" y="2013384"/>
                  </a:cubicBezTo>
                  <a:cubicBezTo>
                    <a:pt x="1896281" y="1996470"/>
                    <a:pt x="1912802" y="1977056"/>
                    <a:pt x="1925662" y="1956526"/>
                  </a:cubicBezTo>
                  <a:cubicBezTo>
                    <a:pt x="1917267" y="1982813"/>
                    <a:pt x="1913874" y="2009546"/>
                    <a:pt x="1919857" y="2033691"/>
                  </a:cubicBezTo>
                  <a:cubicBezTo>
                    <a:pt x="1922536" y="2045206"/>
                    <a:pt x="1929234" y="2054756"/>
                    <a:pt x="1935396" y="2064486"/>
                  </a:cubicBezTo>
                  <a:cubicBezTo>
                    <a:pt x="1940978" y="2074394"/>
                    <a:pt x="1945621" y="2085149"/>
                    <a:pt x="1946157" y="2097065"/>
                  </a:cubicBezTo>
                  <a:cubicBezTo>
                    <a:pt x="1946425" y="2104876"/>
                    <a:pt x="1945175" y="2113712"/>
                    <a:pt x="1939058" y="2121121"/>
                  </a:cubicBezTo>
                  <a:cubicBezTo>
                    <a:pt x="1945309" y="2113802"/>
                    <a:pt x="1946738" y="2104831"/>
                    <a:pt x="1946648" y="2096976"/>
                  </a:cubicBezTo>
                  <a:cubicBezTo>
                    <a:pt x="1946336" y="2084881"/>
                    <a:pt x="1941915" y="2073992"/>
                    <a:pt x="1936512" y="2063861"/>
                  </a:cubicBezTo>
                  <a:cubicBezTo>
                    <a:pt x="1930663" y="2054087"/>
                    <a:pt x="1924188" y="2044491"/>
                    <a:pt x="1921777" y="2033022"/>
                  </a:cubicBezTo>
                  <a:cubicBezTo>
                    <a:pt x="1916464" y="2010439"/>
                    <a:pt x="1920170" y="1985312"/>
                    <a:pt x="1927671" y="1960989"/>
                  </a:cubicBezTo>
                  <a:cubicBezTo>
                    <a:pt x="1930216" y="1952822"/>
                    <a:pt x="1933253" y="1944610"/>
                    <a:pt x="1936870" y="1936711"/>
                  </a:cubicBezTo>
                  <a:cubicBezTo>
                    <a:pt x="1936959" y="1936487"/>
                    <a:pt x="1937003" y="1936264"/>
                    <a:pt x="1937048" y="1936086"/>
                  </a:cubicBezTo>
                  <a:cubicBezTo>
                    <a:pt x="1949640" y="1910156"/>
                    <a:pt x="1955802" y="1883199"/>
                    <a:pt x="1951962" y="1857894"/>
                  </a:cubicBezTo>
                  <a:cubicBezTo>
                    <a:pt x="1942406" y="1808578"/>
                    <a:pt x="1898201" y="1776891"/>
                    <a:pt x="1850691" y="1755826"/>
                  </a:cubicBezTo>
                  <a:cubicBezTo>
                    <a:pt x="1902443" y="1753237"/>
                    <a:pt x="1954775" y="1761851"/>
                    <a:pt x="1987862" y="1789878"/>
                  </a:cubicBezTo>
                  <a:cubicBezTo>
                    <a:pt x="1987862" y="1789878"/>
                    <a:pt x="1992595" y="1794074"/>
                    <a:pt x="1992595" y="1794074"/>
                  </a:cubicBezTo>
                  <a:cubicBezTo>
                    <a:pt x="1994024" y="1795591"/>
                    <a:pt x="1997641" y="1799474"/>
                    <a:pt x="1999025" y="1800947"/>
                  </a:cubicBezTo>
                  <a:cubicBezTo>
                    <a:pt x="2000454" y="1802509"/>
                    <a:pt x="2003312" y="1806704"/>
                    <a:pt x="2004696" y="1808355"/>
                  </a:cubicBezTo>
                  <a:cubicBezTo>
                    <a:pt x="2006437" y="1810810"/>
                    <a:pt x="2007956" y="1813755"/>
                    <a:pt x="2009563" y="1816299"/>
                  </a:cubicBezTo>
                  <a:cubicBezTo>
                    <a:pt x="2011394" y="1819379"/>
                    <a:pt x="2013403" y="1824288"/>
                    <a:pt x="2014921" y="1827546"/>
                  </a:cubicBezTo>
                  <a:cubicBezTo>
                    <a:pt x="2015993" y="1830982"/>
                    <a:pt x="2018047" y="1835981"/>
                    <a:pt x="2018806" y="1839507"/>
                  </a:cubicBezTo>
                  <a:cubicBezTo>
                    <a:pt x="2019297" y="1841604"/>
                    <a:pt x="2020458" y="1846692"/>
                    <a:pt x="2020949" y="1848790"/>
                  </a:cubicBezTo>
                  <a:cubicBezTo>
                    <a:pt x="2023361" y="1865972"/>
                    <a:pt x="2024477" y="1884270"/>
                    <a:pt x="2029478" y="1900650"/>
                  </a:cubicBezTo>
                  <a:cubicBezTo>
                    <a:pt x="2032380" y="1910914"/>
                    <a:pt x="2036354" y="1920912"/>
                    <a:pt x="2041936" y="1929882"/>
                  </a:cubicBezTo>
                  <a:cubicBezTo>
                    <a:pt x="2046267" y="1946708"/>
                    <a:pt x="2045731" y="1965631"/>
                    <a:pt x="2040417" y="1984107"/>
                  </a:cubicBezTo>
                  <a:cubicBezTo>
                    <a:pt x="2038721" y="1990400"/>
                    <a:pt x="2036042" y="1996648"/>
                    <a:pt x="2033184" y="2002807"/>
                  </a:cubicBezTo>
                  <a:cubicBezTo>
                    <a:pt x="2043141" y="1984375"/>
                    <a:pt x="2047785" y="1964827"/>
                    <a:pt x="2047607" y="1946261"/>
                  </a:cubicBezTo>
                  <a:cubicBezTo>
                    <a:pt x="2047607" y="1943226"/>
                    <a:pt x="2047428" y="1940281"/>
                    <a:pt x="2047160" y="1937291"/>
                  </a:cubicBezTo>
                  <a:cubicBezTo>
                    <a:pt x="2049482" y="1940192"/>
                    <a:pt x="2051982" y="1943003"/>
                    <a:pt x="2054751" y="1945547"/>
                  </a:cubicBezTo>
                  <a:cubicBezTo>
                    <a:pt x="2073639" y="1964336"/>
                    <a:pt x="2108958" y="1968174"/>
                    <a:pt x="2139813" y="1955009"/>
                  </a:cubicBezTo>
                  <a:cubicBezTo>
                    <a:pt x="2094357" y="1971923"/>
                    <a:pt x="2057787" y="1955634"/>
                    <a:pt x="2043186" y="1922563"/>
                  </a:cubicBezTo>
                  <a:cubicBezTo>
                    <a:pt x="2035863" y="1907344"/>
                    <a:pt x="2032559" y="1890296"/>
                    <a:pt x="2030773" y="1872979"/>
                  </a:cubicBezTo>
                  <a:cubicBezTo>
                    <a:pt x="2030326" y="1865392"/>
                    <a:pt x="2029388" y="1854056"/>
                    <a:pt x="2028719" y="1846424"/>
                  </a:cubicBezTo>
                  <a:cubicBezTo>
                    <a:pt x="2028719" y="1846335"/>
                    <a:pt x="2028719" y="1846246"/>
                    <a:pt x="2028674" y="1846157"/>
                  </a:cubicBezTo>
                  <a:cubicBezTo>
                    <a:pt x="2044034" y="1852048"/>
                    <a:pt x="2055108" y="1864009"/>
                    <a:pt x="2061717" y="1877308"/>
                  </a:cubicBezTo>
                  <a:cubicBezTo>
                    <a:pt x="2062788" y="1879317"/>
                    <a:pt x="2063994" y="1882084"/>
                    <a:pt x="2064753" y="1884226"/>
                  </a:cubicBezTo>
                  <a:cubicBezTo>
                    <a:pt x="2068325" y="1893732"/>
                    <a:pt x="2072522" y="1903952"/>
                    <a:pt x="2081721" y="1910111"/>
                  </a:cubicBezTo>
                  <a:cubicBezTo>
                    <a:pt x="2090428" y="1916582"/>
                    <a:pt x="2103689" y="1918501"/>
                    <a:pt x="2116281" y="1914708"/>
                  </a:cubicBezTo>
                  <a:cubicBezTo>
                    <a:pt x="2096947" y="1919439"/>
                    <a:pt x="2081988" y="1911539"/>
                    <a:pt x="2074710" y="1898597"/>
                  </a:cubicBezTo>
                  <a:cubicBezTo>
                    <a:pt x="2074219" y="1897570"/>
                    <a:pt x="2072790" y="1894580"/>
                    <a:pt x="2072254" y="1893509"/>
                  </a:cubicBezTo>
                  <a:cubicBezTo>
                    <a:pt x="2071406" y="1891545"/>
                    <a:pt x="2070513" y="1888421"/>
                    <a:pt x="2069799" y="1886323"/>
                  </a:cubicBezTo>
                  <a:cubicBezTo>
                    <a:pt x="2069218" y="1884449"/>
                    <a:pt x="2068013" y="1880700"/>
                    <a:pt x="2067432" y="1878826"/>
                  </a:cubicBezTo>
                  <a:cubicBezTo>
                    <a:pt x="2066494" y="1876683"/>
                    <a:pt x="2065378" y="1873649"/>
                    <a:pt x="2064396" y="1871596"/>
                  </a:cubicBezTo>
                  <a:cubicBezTo>
                    <a:pt x="2063771" y="1870435"/>
                    <a:pt x="2062252" y="1867490"/>
                    <a:pt x="2061672" y="1866374"/>
                  </a:cubicBezTo>
                  <a:cubicBezTo>
                    <a:pt x="2061002" y="1865303"/>
                    <a:pt x="2059171" y="1862491"/>
                    <a:pt x="2058457" y="1861420"/>
                  </a:cubicBezTo>
                  <a:cubicBezTo>
                    <a:pt x="2051000" y="1851111"/>
                    <a:pt x="2040730" y="1842140"/>
                    <a:pt x="2027156" y="1837766"/>
                  </a:cubicBezTo>
                  <a:cubicBezTo>
                    <a:pt x="2026843" y="1836160"/>
                    <a:pt x="2026531" y="1834598"/>
                    <a:pt x="2026173" y="1833259"/>
                  </a:cubicBezTo>
                  <a:cubicBezTo>
                    <a:pt x="2025548" y="1831072"/>
                    <a:pt x="2023986" y="1825805"/>
                    <a:pt x="2023405" y="1823708"/>
                  </a:cubicBezTo>
                  <a:cubicBezTo>
                    <a:pt x="2021976" y="1820182"/>
                    <a:pt x="2020056" y="1814916"/>
                    <a:pt x="2018270" y="1811569"/>
                  </a:cubicBezTo>
                  <a:cubicBezTo>
                    <a:pt x="2016663" y="1808801"/>
                    <a:pt x="2015189" y="1805588"/>
                    <a:pt x="2013492" y="1802910"/>
                  </a:cubicBezTo>
                  <a:cubicBezTo>
                    <a:pt x="2012064" y="1801080"/>
                    <a:pt x="2009250" y="1796484"/>
                    <a:pt x="2007822" y="1794743"/>
                  </a:cubicBezTo>
                  <a:cubicBezTo>
                    <a:pt x="2005678" y="1792288"/>
                    <a:pt x="2003446" y="1789521"/>
                    <a:pt x="2001302" y="1787111"/>
                  </a:cubicBezTo>
                  <a:cubicBezTo>
                    <a:pt x="1999516" y="1785594"/>
                    <a:pt x="1995721" y="1781577"/>
                    <a:pt x="1993979" y="1780105"/>
                  </a:cubicBezTo>
                  <a:cubicBezTo>
                    <a:pt x="1986255" y="1773588"/>
                    <a:pt x="1977458" y="1767564"/>
                    <a:pt x="1968037" y="1762833"/>
                  </a:cubicBezTo>
                  <a:cubicBezTo>
                    <a:pt x="1934190" y="1745873"/>
                    <a:pt x="1892396" y="1740250"/>
                    <a:pt x="1850021" y="1741187"/>
                  </a:cubicBezTo>
                  <a:cubicBezTo>
                    <a:pt x="1839707" y="1741500"/>
                    <a:pt x="1829526" y="1742080"/>
                    <a:pt x="1819033" y="1743374"/>
                  </a:cubicBezTo>
                  <a:cubicBezTo>
                    <a:pt x="1811353" y="1740473"/>
                    <a:pt x="1803807" y="1737394"/>
                    <a:pt x="1796841" y="1733734"/>
                  </a:cubicBezTo>
                  <a:cubicBezTo>
                    <a:pt x="1770184" y="1719720"/>
                    <a:pt x="1747858" y="1700842"/>
                    <a:pt x="1728300" y="1680044"/>
                  </a:cubicBezTo>
                  <a:cubicBezTo>
                    <a:pt x="1679451" y="1626980"/>
                    <a:pt x="1645694" y="1563025"/>
                    <a:pt x="1618992" y="1496928"/>
                  </a:cubicBezTo>
                  <a:cubicBezTo>
                    <a:pt x="1613812" y="1483807"/>
                    <a:pt x="1608722" y="1470150"/>
                    <a:pt x="1604480" y="1456762"/>
                  </a:cubicBezTo>
                  <a:cubicBezTo>
                    <a:pt x="1604480" y="1456762"/>
                    <a:pt x="1434445" y="1202952"/>
                    <a:pt x="1766210" y="1108961"/>
                  </a:cubicBezTo>
                  <a:lnTo>
                    <a:pt x="1766522" y="1109809"/>
                  </a:lnTo>
                  <a:cubicBezTo>
                    <a:pt x="1872839" y="1091110"/>
                    <a:pt x="2012331" y="1049604"/>
                    <a:pt x="2080292" y="971323"/>
                  </a:cubicBezTo>
                  <a:cubicBezTo>
                    <a:pt x="2096232" y="987925"/>
                    <a:pt x="2113915" y="1004885"/>
                    <a:pt x="2132847" y="1019345"/>
                  </a:cubicBezTo>
                  <a:cubicBezTo>
                    <a:pt x="2159549" y="1055316"/>
                    <a:pt x="2200272" y="1098741"/>
                    <a:pt x="2241709" y="1106507"/>
                  </a:cubicBezTo>
                  <a:cubicBezTo>
                    <a:pt x="2250327" y="1107980"/>
                    <a:pt x="2258632" y="1107712"/>
                    <a:pt x="2266178" y="1105659"/>
                  </a:cubicBezTo>
                  <a:cubicBezTo>
                    <a:pt x="2273054" y="1103784"/>
                    <a:pt x="2280869" y="1102088"/>
                    <a:pt x="2288281" y="1101598"/>
                  </a:cubicBezTo>
                  <a:cubicBezTo>
                    <a:pt x="2313688" y="1099411"/>
                    <a:pt x="2344453" y="1110211"/>
                    <a:pt x="2365127" y="1133240"/>
                  </a:cubicBezTo>
                  <a:cubicBezTo>
                    <a:pt x="2344810" y="1109140"/>
                    <a:pt x="2313554" y="1097045"/>
                    <a:pt x="2287165" y="1098072"/>
                  </a:cubicBezTo>
                  <a:cubicBezTo>
                    <a:pt x="2279172" y="1098250"/>
                    <a:pt x="2271447" y="1099545"/>
                    <a:pt x="2263990" y="1101151"/>
                  </a:cubicBezTo>
                  <a:cubicBezTo>
                    <a:pt x="2256935" y="1102669"/>
                    <a:pt x="2249166" y="1102624"/>
                    <a:pt x="2241262" y="1100928"/>
                  </a:cubicBezTo>
                  <a:cubicBezTo>
                    <a:pt x="2208532" y="1093163"/>
                    <a:pt x="2180803" y="1064689"/>
                    <a:pt x="2158611" y="1037955"/>
                  </a:cubicBezTo>
                  <a:cubicBezTo>
                    <a:pt x="2158031" y="1037241"/>
                    <a:pt x="2157451" y="1036483"/>
                    <a:pt x="2156870" y="1035769"/>
                  </a:cubicBezTo>
                  <a:cubicBezTo>
                    <a:pt x="2175133" y="1046748"/>
                    <a:pt x="2194288" y="1054692"/>
                    <a:pt x="2213935" y="1057369"/>
                  </a:cubicBezTo>
                  <a:cubicBezTo>
                    <a:pt x="2239521" y="1060940"/>
                    <a:pt x="2260463" y="1050229"/>
                    <a:pt x="2280288" y="1041169"/>
                  </a:cubicBezTo>
                  <a:cubicBezTo>
                    <a:pt x="2299533" y="1032198"/>
                    <a:pt x="2322484" y="1025593"/>
                    <a:pt x="2347489" y="1036215"/>
                  </a:cubicBezTo>
                  <a:cubicBezTo>
                    <a:pt x="2322484" y="1023986"/>
                    <a:pt x="2297926" y="1029119"/>
                    <a:pt x="2277654" y="1036750"/>
                  </a:cubicBezTo>
                  <a:cubicBezTo>
                    <a:pt x="2263588" y="1041749"/>
                    <a:pt x="2249567" y="1047595"/>
                    <a:pt x="2234073" y="1049068"/>
                  </a:cubicBezTo>
                  <a:cubicBezTo>
                    <a:pt x="2237199" y="1020059"/>
                    <a:pt x="2252157" y="994174"/>
                    <a:pt x="2278904" y="984578"/>
                  </a:cubicBezTo>
                  <a:cubicBezTo>
                    <a:pt x="2271358" y="986497"/>
                    <a:pt x="2264213" y="989487"/>
                    <a:pt x="2258007" y="993683"/>
                  </a:cubicBezTo>
                  <a:cubicBezTo>
                    <a:pt x="2240637" y="1005286"/>
                    <a:pt x="2229965" y="1024566"/>
                    <a:pt x="2225232" y="1045900"/>
                  </a:cubicBezTo>
                  <a:cubicBezTo>
                    <a:pt x="2225009" y="1047060"/>
                    <a:pt x="2224786" y="1048176"/>
                    <a:pt x="2224562" y="1049336"/>
                  </a:cubicBezTo>
                  <a:cubicBezTo>
                    <a:pt x="2220767" y="1049202"/>
                    <a:pt x="2216882" y="1048845"/>
                    <a:pt x="2212864" y="1048042"/>
                  </a:cubicBezTo>
                  <a:cubicBezTo>
                    <a:pt x="2165309" y="1038446"/>
                    <a:pt x="2123738" y="997075"/>
                    <a:pt x="2090428" y="958604"/>
                  </a:cubicBezTo>
                  <a:cubicBezTo>
                    <a:pt x="2096456" y="950035"/>
                    <a:pt x="2102305" y="939636"/>
                    <a:pt x="2106860" y="930264"/>
                  </a:cubicBezTo>
                  <a:cubicBezTo>
                    <a:pt x="2133785" y="878716"/>
                    <a:pt x="2179910" y="825027"/>
                    <a:pt x="2251845" y="836363"/>
                  </a:cubicBezTo>
                  <a:cubicBezTo>
                    <a:pt x="2257471" y="837344"/>
                    <a:pt x="2263097" y="838639"/>
                    <a:pt x="2268723" y="840245"/>
                  </a:cubicBezTo>
                  <a:cubicBezTo>
                    <a:pt x="2284530" y="879430"/>
                    <a:pt x="2314760" y="944233"/>
                    <a:pt x="2353383" y="985560"/>
                  </a:cubicBezTo>
                  <a:cubicBezTo>
                    <a:pt x="2361287" y="1015551"/>
                    <a:pt x="2381380" y="1049158"/>
                    <a:pt x="2412815" y="1062725"/>
                  </a:cubicBezTo>
                  <a:cubicBezTo>
                    <a:pt x="2420987" y="1066385"/>
                    <a:pt x="2429560" y="1068438"/>
                    <a:pt x="2437776" y="1069419"/>
                  </a:cubicBezTo>
                  <a:cubicBezTo>
                    <a:pt x="2443536" y="1070044"/>
                    <a:pt x="2449385" y="1070044"/>
                    <a:pt x="2455145" y="1070758"/>
                  </a:cubicBezTo>
                  <a:cubicBezTo>
                    <a:pt x="2486178" y="1073525"/>
                    <a:pt x="2519399" y="1091333"/>
                    <a:pt x="2529938" y="1125341"/>
                  </a:cubicBezTo>
                  <a:cubicBezTo>
                    <a:pt x="2519891" y="1091020"/>
                    <a:pt x="2486312" y="1072544"/>
                    <a:pt x="2454922" y="1069241"/>
                  </a:cubicBezTo>
                  <a:cubicBezTo>
                    <a:pt x="2449162" y="1068482"/>
                    <a:pt x="2443223" y="1068304"/>
                    <a:pt x="2437508" y="1067634"/>
                  </a:cubicBezTo>
                  <a:cubicBezTo>
                    <a:pt x="2429471" y="1066519"/>
                    <a:pt x="2421165" y="1064421"/>
                    <a:pt x="2413217" y="1060717"/>
                  </a:cubicBezTo>
                  <a:cubicBezTo>
                    <a:pt x="2384819" y="1047997"/>
                    <a:pt x="2366377" y="1018184"/>
                    <a:pt x="2358340" y="990692"/>
                  </a:cubicBezTo>
                  <a:cubicBezTo>
                    <a:pt x="2373968" y="1006268"/>
                    <a:pt x="2390846" y="1017872"/>
                    <a:pt x="2408618" y="1022335"/>
                  </a:cubicBezTo>
                  <a:cubicBezTo>
                    <a:pt x="2415405" y="1024254"/>
                    <a:pt x="2424603" y="1024076"/>
                    <a:pt x="2431212" y="1024299"/>
                  </a:cubicBezTo>
                  <a:cubicBezTo>
                    <a:pt x="2441794" y="1024477"/>
                    <a:pt x="2453672" y="1025772"/>
                    <a:pt x="2464567" y="1027423"/>
                  </a:cubicBezTo>
                  <a:cubicBezTo>
                    <a:pt x="2494350" y="1032555"/>
                    <a:pt x="2525829" y="1042463"/>
                    <a:pt x="2553201" y="1062056"/>
                  </a:cubicBezTo>
                  <a:cubicBezTo>
                    <a:pt x="2525963" y="1041883"/>
                    <a:pt x="2494394" y="1031350"/>
                    <a:pt x="2464388" y="1025548"/>
                  </a:cubicBezTo>
                  <a:cubicBezTo>
                    <a:pt x="2453359" y="1023629"/>
                    <a:pt x="2441348" y="1022112"/>
                    <a:pt x="2430631" y="1021710"/>
                  </a:cubicBezTo>
                  <a:cubicBezTo>
                    <a:pt x="2430631" y="1021710"/>
                    <a:pt x="2422728" y="1021309"/>
                    <a:pt x="2420808" y="1021219"/>
                  </a:cubicBezTo>
                  <a:cubicBezTo>
                    <a:pt x="2430542" y="1000957"/>
                    <a:pt x="2454163" y="992121"/>
                    <a:pt x="2477695" y="990246"/>
                  </a:cubicBezTo>
                  <a:cubicBezTo>
                    <a:pt x="2479704" y="990112"/>
                    <a:pt x="2484794" y="989934"/>
                    <a:pt x="2486804" y="989800"/>
                  </a:cubicBezTo>
                  <a:lnTo>
                    <a:pt x="2499217" y="990112"/>
                  </a:lnTo>
                  <a:lnTo>
                    <a:pt x="2486670" y="989309"/>
                  </a:lnTo>
                  <a:lnTo>
                    <a:pt x="2480508" y="989309"/>
                  </a:lnTo>
                  <a:cubicBezTo>
                    <a:pt x="2476757" y="989398"/>
                    <a:pt x="2473006" y="989621"/>
                    <a:pt x="2469300" y="989978"/>
                  </a:cubicBezTo>
                  <a:cubicBezTo>
                    <a:pt x="2469702" y="989845"/>
                    <a:pt x="2469970" y="989755"/>
                    <a:pt x="2469970" y="989755"/>
                  </a:cubicBezTo>
                  <a:cubicBezTo>
                    <a:pt x="2462736" y="973376"/>
                    <a:pt x="2474212" y="960835"/>
                    <a:pt x="2485330" y="954230"/>
                  </a:cubicBezTo>
                  <a:lnTo>
                    <a:pt x="2490688" y="951284"/>
                  </a:lnTo>
                  <a:lnTo>
                    <a:pt x="2485018" y="953784"/>
                  </a:lnTo>
                  <a:cubicBezTo>
                    <a:pt x="2472336" y="959853"/>
                    <a:pt x="2459744" y="972484"/>
                    <a:pt x="2466576" y="990246"/>
                  </a:cubicBezTo>
                  <a:cubicBezTo>
                    <a:pt x="2450144" y="992388"/>
                    <a:pt x="2435052" y="998280"/>
                    <a:pt x="2424335" y="1009169"/>
                  </a:cubicBezTo>
                  <a:cubicBezTo>
                    <a:pt x="2421210" y="1012650"/>
                    <a:pt x="2418352" y="1016176"/>
                    <a:pt x="2416387" y="1020773"/>
                  </a:cubicBezTo>
                  <a:cubicBezTo>
                    <a:pt x="2406519" y="1019568"/>
                    <a:pt x="2396294" y="1015641"/>
                    <a:pt x="2387006" y="1009749"/>
                  </a:cubicBezTo>
                  <a:cubicBezTo>
                    <a:pt x="2336460" y="977393"/>
                    <a:pt x="2297747" y="895899"/>
                    <a:pt x="2276984" y="842611"/>
                  </a:cubicBezTo>
                  <a:cubicBezTo>
                    <a:pt x="2318332" y="856223"/>
                    <a:pt x="2358429" y="884563"/>
                    <a:pt x="2390087" y="918124"/>
                  </a:cubicBezTo>
                  <a:cubicBezTo>
                    <a:pt x="2373120" y="899023"/>
                    <a:pt x="2353294" y="881126"/>
                    <a:pt x="2331861" y="866354"/>
                  </a:cubicBezTo>
                  <a:cubicBezTo>
                    <a:pt x="2359992" y="878002"/>
                    <a:pt x="2389105" y="885277"/>
                    <a:pt x="2416164" y="883670"/>
                  </a:cubicBezTo>
                  <a:cubicBezTo>
                    <a:pt x="2429024" y="883090"/>
                    <a:pt x="2440142" y="878538"/>
                    <a:pt x="2451395" y="874566"/>
                  </a:cubicBezTo>
                  <a:cubicBezTo>
                    <a:pt x="2462781" y="871129"/>
                    <a:pt x="2475015" y="868630"/>
                    <a:pt x="2488188" y="870013"/>
                  </a:cubicBezTo>
                  <a:cubicBezTo>
                    <a:pt x="2496806" y="870995"/>
                    <a:pt x="2506406" y="873539"/>
                    <a:pt x="2513952" y="880144"/>
                  </a:cubicBezTo>
                  <a:cubicBezTo>
                    <a:pt x="2506451" y="873405"/>
                    <a:pt x="2496761" y="870683"/>
                    <a:pt x="2488099" y="869567"/>
                  </a:cubicBezTo>
                  <a:cubicBezTo>
                    <a:pt x="2474792" y="867916"/>
                    <a:pt x="2462379" y="870192"/>
                    <a:pt x="2450769" y="873450"/>
                  </a:cubicBezTo>
                  <a:cubicBezTo>
                    <a:pt x="2439473" y="877199"/>
                    <a:pt x="2428399" y="881483"/>
                    <a:pt x="2415539" y="881840"/>
                  </a:cubicBezTo>
                  <a:cubicBezTo>
                    <a:pt x="2390266" y="883090"/>
                    <a:pt x="2362984" y="875815"/>
                    <a:pt x="2336907" y="865283"/>
                  </a:cubicBezTo>
                  <a:cubicBezTo>
                    <a:pt x="2328155" y="861712"/>
                    <a:pt x="2319403" y="857740"/>
                    <a:pt x="2311009" y="853188"/>
                  </a:cubicBezTo>
                  <a:cubicBezTo>
                    <a:pt x="2310785" y="853054"/>
                    <a:pt x="2310518" y="852965"/>
                    <a:pt x="2310339" y="852920"/>
                  </a:cubicBezTo>
                  <a:cubicBezTo>
                    <a:pt x="2282967" y="837523"/>
                    <a:pt x="2253899" y="827794"/>
                    <a:pt x="2225723" y="827258"/>
                  </a:cubicBezTo>
                  <a:cubicBezTo>
                    <a:pt x="2170667" y="828106"/>
                    <a:pt x="2131865" y="862783"/>
                    <a:pt x="2104448" y="902102"/>
                  </a:cubicBezTo>
                  <a:cubicBezTo>
                    <a:pt x="2106235" y="855286"/>
                    <a:pt x="2117487" y="813467"/>
                    <a:pt x="2151289" y="788162"/>
                  </a:cubicBezTo>
                  <a:cubicBezTo>
                    <a:pt x="2151289" y="788162"/>
                    <a:pt x="2164773" y="777808"/>
                    <a:pt x="2164773" y="777808"/>
                  </a:cubicBezTo>
                  <a:lnTo>
                    <a:pt x="2201388" y="756564"/>
                  </a:lnTo>
                  <a:cubicBezTo>
                    <a:pt x="2124095" y="768302"/>
                    <a:pt x="2093018" y="836407"/>
                    <a:pt x="2088329" y="900362"/>
                  </a:cubicBezTo>
                  <a:cubicBezTo>
                    <a:pt x="2087749" y="909689"/>
                    <a:pt x="2087436" y="918883"/>
                    <a:pt x="2087927" y="928523"/>
                  </a:cubicBezTo>
                  <a:cubicBezTo>
                    <a:pt x="2084043" y="934950"/>
                    <a:pt x="2079979" y="941243"/>
                    <a:pt x="2075335" y="946911"/>
                  </a:cubicBezTo>
                  <a:cubicBezTo>
                    <a:pt x="2057564" y="968601"/>
                    <a:pt x="2034791" y="985694"/>
                    <a:pt x="2010143" y="999975"/>
                  </a:cubicBezTo>
                  <a:cubicBezTo>
                    <a:pt x="1958169" y="1030145"/>
                    <a:pt x="1898603" y="1055584"/>
                    <a:pt x="1834929" y="1057325"/>
                  </a:cubicBezTo>
                  <a:cubicBezTo>
                    <a:pt x="1800101" y="1058262"/>
                    <a:pt x="1763307" y="1048845"/>
                    <a:pt x="1729327" y="1040678"/>
                  </a:cubicBezTo>
                  <a:cubicBezTo>
                    <a:pt x="1660965" y="1024165"/>
                    <a:pt x="1590995" y="999529"/>
                    <a:pt x="1536163" y="957131"/>
                  </a:cubicBezTo>
                  <a:cubicBezTo>
                    <a:pt x="1462531" y="900228"/>
                    <a:pt x="1442974" y="819403"/>
                    <a:pt x="1469676" y="739025"/>
                  </a:cubicBezTo>
                  <a:cubicBezTo>
                    <a:pt x="1496913" y="681943"/>
                    <a:pt x="1530492" y="627808"/>
                    <a:pt x="1576081" y="583669"/>
                  </a:cubicBezTo>
                  <a:cubicBezTo>
                    <a:pt x="1596264" y="564612"/>
                    <a:pt x="1619171" y="547652"/>
                    <a:pt x="1646185" y="535959"/>
                  </a:cubicBezTo>
                  <a:cubicBezTo>
                    <a:pt x="1653240" y="532925"/>
                    <a:pt x="1660876" y="530470"/>
                    <a:pt x="1668645" y="528238"/>
                  </a:cubicBezTo>
                  <a:cubicBezTo>
                    <a:pt x="1679094" y="530425"/>
                    <a:pt x="1689230" y="531898"/>
                    <a:pt x="1699544" y="533103"/>
                  </a:cubicBezTo>
                  <a:cubicBezTo>
                    <a:pt x="1741830" y="537655"/>
                    <a:pt x="1783758" y="535692"/>
                    <a:pt x="1818051" y="521633"/>
                  </a:cubicBezTo>
                  <a:cubicBezTo>
                    <a:pt x="1827562" y="517706"/>
                    <a:pt x="1836581" y="512484"/>
                    <a:pt x="1844485" y="506593"/>
                  </a:cubicBezTo>
                  <a:cubicBezTo>
                    <a:pt x="1846271" y="505254"/>
                    <a:pt x="1850200" y="501594"/>
                    <a:pt x="1851986" y="500211"/>
                  </a:cubicBezTo>
                  <a:cubicBezTo>
                    <a:pt x="1854219" y="497979"/>
                    <a:pt x="1856541" y="495436"/>
                    <a:pt x="1858729" y="493159"/>
                  </a:cubicBezTo>
                  <a:cubicBezTo>
                    <a:pt x="1860247" y="491553"/>
                    <a:pt x="1863149" y="487224"/>
                    <a:pt x="1864623" y="485483"/>
                  </a:cubicBezTo>
                  <a:cubicBezTo>
                    <a:pt x="1866453" y="482939"/>
                    <a:pt x="1868016" y="479904"/>
                    <a:pt x="1869668" y="477227"/>
                  </a:cubicBezTo>
                  <a:cubicBezTo>
                    <a:pt x="1871544" y="474013"/>
                    <a:pt x="1873642" y="468925"/>
                    <a:pt x="1875161" y="465534"/>
                  </a:cubicBezTo>
                  <a:cubicBezTo>
                    <a:pt x="1875830" y="463481"/>
                    <a:pt x="1877527" y="458348"/>
                    <a:pt x="1878242" y="456251"/>
                  </a:cubicBezTo>
                  <a:cubicBezTo>
                    <a:pt x="1878643" y="454956"/>
                    <a:pt x="1879001" y="453439"/>
                    <a:pt x="1879358" y="451832"/>
                  </a:cubicBezTo>
                  <a:cubicBezTo>
                    <a:pt x="1893021" y="448619"/>
                    <a:pt x="1903604" y="440585"/>
                    <a:pt x="1911329" y="430901"/>
                  </a:cubicBezTo>
                  <a:cubicBezTo>
                    <a:pt x="1912043" y="429874"/>
                    <a:pt x="1914008" y="427241"/>
                    <a:pt x="1914677" y="426215"/>
                  </a:cubicBezTo>
                  <a:cubicBezTo>
                    <a:pt x="1915303" y="425144"/>
                    <a:pt x="1916910" y="422332"/>
                    <a:pt x="1917580" y="421261"/>
                  </a:cubicBezTo>
                  <a:cubicBezTo>
                    <a:pt x="1918652" y="419297"/>
                    <a:pt x="1919857" y="416351"/>
                    <a:pt x="1920839" y="414299"/>
                  </a:cubicBezTo>
                  <a:cubicBezTo>
                    <a:pt x="1921465" y="412469"/>
                    <a:pt x="1922760" y="408854"/>
                    <a:pt x="1923429" y="407024"/>
                  </a:cubicBezTo>
                  <a:cubicBezTo>
                    <a:pt x="1924233" y="405016"/>
                    <a:pt x="1925215" y="401981"/>
                    <a:pt x="1926108" y="400062"/>
                  </a:cubicBezTo>
                  <a:cubicBezTo>
                    <a:pt x="1926644" y="399035"/>
                    <a:pt x="1928162" y="396179"/>
                    <a:pt x="1928698" y="395197"/>
                  </a:cubicBezTo>
                  <a:cubicBezTo>
                    <a:pt x="1936378" y="382879"/>
                    <a:pt x="1951605" y="376274"/>
                    <a:pt x="1970716" y="382656"/>
                  </a:cubicBezTo>
                  <a:cubicBezTo>
                    <a:pt x="1958258" y="377791"/>
                    <a:pt x="1944952" y="378595"/>
                    <a:pt x="1936066" y="384307"/>
                  </a:cubicBezTo>
                  <a:cubicBezTo>
                    <a:pt x="1926644" y="389663"/>
                    <a:pt x="1922179" y="399526"/>
                    <a:pt x="1918294" y="408675"/>
                  </a:cubicBezTo>
                  <a:cubicBezTo>
                    <a:pt x="1917446" y="410773"/>
                    <a:pt x="1916151" y="413406"/>
                    <a:pt x="1915035" y="415325"/>
                  </a:cubicBezTo>
                  <a:cubicBezTo>
                    <a:pt x="1907980" y="428044"/>
                    <a:pt x="1896593" y="439023"/>
                    <a:pt x="1881055" y="443576"/>
                  </a:cubicBezTo>
                  <a:cubicBezTo>
                    <a:pt x="1881055" y="443486"/>
                    <a:pt x="1881055" y="443397"/>
                    <a:pt x="1881099" y="443308"/>
                  </a:cubicBezTo>
                  <a:cubicBezTo>
                    <a:pt x="1882037" y="435721"/>
                    <a:pt x="1883332" y="424474"/>
                    <a:pt x="1884002" y="416932"/>
                  </a:cubicBezTo>
                  <a:cubicBezTo>
                    <a:pt x="1886279" y="399794"/>
                    <a:pt x="1890164" y="383058"/>
                    <a:pt x="1897933" y="368464"/>
                  </a:cubicBezTo>
                  <a:cubicBezTo>
                    <a:pt x="1913561" y="336687"/>
                    <a:pt x="1950533" y="323566"/>
                    <a:pt x="1995408" y="344408"/>
                  </a:cubicBezTo>
                  <a:cubicBezTo>
                    <a:pt x="1964956" y="328609"/>
                    <a:pt x="1929591" y="329368"/>
                    <a:pt x="1910168" y="346506"/>
                  </a:cubicBezTo>
                  <a:cubicBezTo>
                    <a:pt x="1907310" y="348827"/>
                    <a:pt x="1904720" y="351415"/>
                    <a:pt x="1902309" y="354138"/>
                  </a:cubicBezTo>
                  <a:cubicBezTo>
                    <a:pt x="1902666" y="351192"/>
                    <a:pt x="1902889" y="348246"/>
                    <a:pt x="1903023" y="345212"/>
                  </a:cubicBezTo>
                  <a:cubicBezTo>
                    <a:pt x="1903782" y="326690"/>
                    <a:pt x="1899764" y="306785"/>
                    <a:pt x="1890342" y="287505"/>
                  </a:cubicBezTo>
                  <a:cubicBezTo>
                    <a:pt x="1893021" y="293932"/>
                    <a:pt x="1895477" y="300403"/>
                    <a:pt x="1896995" y="306830"/>
                  </a:cubicBezTo>
                  <a:cubicBezTo>
                    <a:pt x="1901728" y="325708"/>
                    <a:pt x="1901684" y="344676"/>
                    <a:pt x="1896861" y="361100"/>
                  </a:cubicBezTo>
                  <a:cubicBezTo>
                    <a:pt x="1890967" y="369624"/>
                    <a:pt x="1886725" y="379264"/>
                    <a:pt x="1883510" y="389261"/>
                  </a:cubicBezTo>
                  <a:cubicBezTo>
                    <a:pt x="1878018" y="405149"/>
                    <a:pt x="1876321" y="423314"/>
                    <a:pt x="1873374" y="440318"/>
                  </a:cubicBezTo>
                  <a:cubicBezTo>
                    <a:pt x="1872794" y="442371"/>
                    <a:pt x="1871499" y="447369"/>
                    <a:pt x="1870963" y="449422"/>
                  </a:cubicBezTo>
                  <a:cubicBezTo>
                    <a:pt x="1870070" y="452859"/>
                    <a:pt x="1867882" y="457723"/>
                    <a:pt x="1866721" y="461026"/>
                  </a:cubicBezTo>
                  <a:cubicBezTo>
                    <a:pt x="1865114" y="464150"/>
                    <a:pt x="1862926" y="468836"/>
                    <a:pt x="1861006" y="471782"/>
                  </a:cubicBezTo>
                  <a:cubicBezTo>
                    <a:pt x="1859309" y="474192"/>
                    <a:pt x="1857702" y="477003"/>
                    <a:pt x="1855871" y="479279"/>
                  </a:cubicBezTo>
                  <a:cubicBezTo>
                    <a:pt x="1854442" y="480842"/>
                    <a:pt x="1851450" y="484769"/>
                    <a:pt x="1849977" y="486197"/>
                  </a:cubicBezTo>
                  <a:cubicBezTo>
                    <a:pt x="1848548" y="487536"/>
                    <a:pt x="1844842" y="491106"/>
                    <a:pt x="1843368" y="492490"/>
                  </a:cubicBezTo>
                  <a:cubicBezTo>
                    <a:pt x="1843368" y="492490"/>
                    <a:pt x="1838501" y="496283"/>
                    <a:pt x="1838501" y="496283"/>
                  </a:cubicBezTo>
                  <a:cubicBezTo>
                    <a:pt x="1804566" y="521455"/>
                    <a:pt x="1752055" y="525516"/>
                    <a:pt x="1700482" y="518509"/>
                  </a:cubicBezTo>
                  <a:cubicBezTo>
                    <a:pt x="1748572" y="501550"/>
                    <a:pt x="1793671" y="473701"/>
                    <a:pt x="1804789" y="425277"/>
                  </a:cubicBezTo>
                  <a:cubicBezTo>
                    <a:pt x="1809388" y="400329"/>
                    <a:pt x="1804075" y="372882"/>
                    <a:pt x="1792286" y="345881"/>
                  </a:cubicBezTo>
                  <a:cubicBezTo>
                    <a:pt x="1792286" y="345702"/>
                    <a:pt x="1792286" y="345479"/>
                    <a:pt x="1792153" y="345212"/>
                  </a:cubicBezTo>
                  <a:cubicBezTo>
                    <a:pt x="1788759" y="336955"/>
                    <a:pt x="1785991" y="328520"/>
                    <a:pt x="1783713" y="320130"/>
                  </a:cubicBezTo>
                  <a:cubicBezTo>
                    <a:pt x="1776971" y="295182"/>
                    <a:pt x="1774068" y="269787"/>
                    <a:pt x="1780052" y="247695"/>
                  </a:cubicBezTo>
                  <a:cubicBezTo>
                    <a:pt x="1782776" y="236449"/>
                    <a:pt x="1789563" y="227433"/>
                    <a:pt x="1795725" y="218151"/>
                  </a:cubicBezTo>
                  <a:cubicBezTo>
                    <a:pt x="1801440" y="208510"/>
                    <a:pt x="1806173" y="197978"/>
                    <a:pt x="1806843" y="185928"/>
                  </a:cubicBezTo>
                  <a:cubicBezTo>
                    <a:pt x="1807200" y="178073"/>
                    <a:pt x="1805995" y="169013"/>
                    <a:pt x="1800011" y="161158"/>
                  </a:cubicBezTo>
                  <a:cubicBezTo>
                    <a:pt x="1805861" y="169058"/>
                    <a:pt x="1806843" y="177984"/>
                    <a:pt x="1806352" y="185794"/>
                  </a:cubicBezTo>
                  <a:cubicBezTo>
                    <a:pt x="1805459" y="197665"/>
                    <a:pt x="1800458" y="207975"/>
                    <a:pt x="1794608" y="217392"/>
                  </a:cubicBezTo>
                  <a:cubicBezTo>
                    <a:pt x="1788178" y="226586"/>
                    <a:pt x="1781168" y="235556"/>
                    <a:pt x="1778132" y="246803"/>
                  </a:cubicBezTo>
                  <a:cubicBezTo>
                    <a:pt x="1771389" y="270412"/>
                    <a:pt x="1773934" y="297413"/>
                    <a:pt x="1781525" y="324369"/>
                  </a:cubicBezTo>
                  <a:cubicBezTo>
                    <a:pt x="1769291" y="302769"/>
                    <a:pt x="1753394" y="281927"/>
                    <a:pt x="1735578" y="263450"/>
                  </a:cubicBezTo>
                  <a:cubicBezTo>
                    <a:pt x="1766478" y="297547"/>
                    <a:pt x="1790098" y="338205"/>
                    <a:pt x="1797377" y="377167"/>
                  </a:cubicBezTo>
                  <a:cubicBezTo>
                    <a:pt x="1742857" y="349005"/>
                    <a:pt x="1660786" y="299823"/>
                    <a:pt x="1634665" y="249257"/>
                  </a:cubicBezTo>
                  <a:cubicBezTo>
                    <a:pt x="1629976" y="239974"/>
                    <a:pt x="1627521" y="230245"/>
                    <a:pt x="1628056" y="221275"/>
                  </a:cubicBezTo>
                  <a:cubicBezTo>
                    <a:pt x="1633459" y="220427"/>
                    <a:pt x="1637835" y="218552"/>
                    <a:pt x="1642211" y="216410"/>
                  </a:cubicBezTo>
                  <a:cubicBezTo>
                    <a:pt x="1656098" y="208957"/>
                    <a:pt x="1665341" y="196728"/>
                    <a:pt x="1670699" y="182625"/>
                  </a:cubicBezTo>
                  <a:cubicBezTo>
                    <a:pt x="1688917" y="191953"/>
                    <a:pt x="1705036" y="183161"/>
                    <a:pt x="1714012" y="173074"/>
                  </a:cubicBezTo>
                  <a:lnTo>
                    <a:pt x="1717807" y="168522"/>
                  </a:lnTo>
                  <a:cubicBezTo>
                    <a:pt x="1717807" y="168522"/>
                    <a:pt x="1713610" y="172717"/>
                    <a:pt x="1713610" y="172717"/>
                  </a:cubicBezTo>
                  <a:cubicBezTo>
                    <a:pt x="1704322" y="181286"/>
                    <a:pt x="1688515" y="189141"/>
                    <a:pt x="1671905" y="179724"/>
                  </a:cubicBezTo>
                  <a:cubicBezTo>
                    <a:pt x="1671905" y="179724"/>
                    <a:pt x="1671771" y="179947"/>
                    <a:pt x="1671547" y="180304"/>
                  </a:cubicBezTo>
                  <a:cubicBezTo>
                    <a:pt x="1672664" y="177136"/>
                    <a:pt x="1673557" y="173878"/>
                    <a:pt x="1674316" y="170530"/>
                  </a:cubicBezTo>
                  <a:lnTo>
                    <a:pt x="1675521" y="165086"/>
                  </a:lnTo>
                  <a:lnTo>
                    <a:pt x="1676950" y="153884"/>
                  </a:lnTo>
                  <a:lnTo>
                    <a:pt x="1675030" y="164907"/>
                  </a:lnTo>
                  <a:cubicBezTo>
                    <a:pt x="1674539" y="166692"/>
                    <a:pt x="1673378" y="171155"/>
                    <a:pt x="1672887" y="172896"/>
                  </a:cubicBezTo>
                  <a:cubicBezTo>
                    <a:pt x="1666502" y="193292"/>
                    <a:pt x="1652436" y="212527"/>
                    <a:pt x="1628458" y="217347"/>
                  </a:cubicBezTo>
                  <a:cubicBezTo>
                    <a:pt x="1628726" y="215607"/>
                    <a:pt x="1629709" y="208600"/>
                    <a:pt x="1629709" y="208600"/>
                  </a:cubicBezTo>
                  <a:cubicBezTo>
                    <a:pt x="1631227" y="199049"/>
                    <a:pt x="1631762" y="188204"/>
                    <a:pt x="1631718" y="178118"/>
                  </a:cubicBezTo>
                  <a:cubicBezTo>
                    <a:pt x="1630914" y="150581"/>
                    <a:pt x="1625199" y="120768"/>
                    <a:pt x="1608142" y="93009"/>
                  </a:cubicBezTo>
                  <a:cubicBezTo>
                    <a:pt x="1624574" y="120768"/>
                    <a:pt x="1629619" y="150402"/>
                    <a:pt x="1629753" y="177627"/>
                  </a:cubicBezTo>
                  <a:cubicBezTo>
                    <a:pt x="1629530" y="187534"/>
                    <a:pt x="1628771" y="198290"/>
                    <a:pt x="1627029" y="207618"/>
                  </a:cubicBezTo>
                  <a:cubicBezTo>
                    <a:pt x="1626092" y="213509"/>
                    <a:pt x="1624172" y="221542"/>
                    <a:pt x="1625020" y="227924"/>
                  </a:cubicBezTo>
                  <a:cubicBezTo>
                    <a:pt x="1626628" y="244437"/>
                    <a:pt x="1636183" y="261486"/>
                    <a:pt x="1650382" y="278133"/>
                  </a:cubicBezTo>
                  <a:cubicBezTo>
                    <a:pt x="1621805" y="265994"/>
                    <a:pt x="1592513" y="244214"/>
                    <a:pt x="1583851" y="216812"/>
                  </a:cubicBezTo>
                  <a:cubicBezTo>
                    <a:pt x="1581261" y="209135"/>
                    <a:pt x="1580502" y="201414"/>
                    <a:pt x="1580770" y="194140"/>
                  </a:cubicBezTo>
                  <a:cubicBezTo>
                    <a:pt x="1581082" y="188963"/>
                    <a:pt x="1582020" y="183741"/>
                    <a:pt x="1582199" y="178475"/>
                  </a:cubicBezTo>
                  <a:cubicBezTo>
                    <a:pt x="1584387" y="150179"/>
                    <a:pt x="1570321" y="117153"/>
                    <a:pt x="1534644" y="101934"/>
                  </a:cubicBezTo>
                  <a:cubicBezTo>
                    <a:pt x="1569919" y="117466"/>
                    <a:pt x="1583315" y="150090"/>
                    <a:pt x="1580591" y="177984"/>
                  </a:cubicBezTo>
                  <a:cubicBezTo>
                    <a:pt x="1580279" y="183205"/>
                    <a:pt x="1579252" y="188382"/>
                    <a:pt x="1578850" y="193559"/>
                  </a:cubicBezTo>
                  <a:cubicBezTo>
                    <a:pt x="1578448" y="201013"/>
                    <a:pt x="1579073" y="208957"/>
                    <a:pt x="1581574" y="216812"/>
                  </a:cubicBezTo>
                  <a:cubicBezTo>
                    <a:pt x="1590683" y="247026"/>
                    <a:pt x="1623725" y="270992"/>
                    <a:pt x="1655116" y="283489"/>
                  </a:cubicBezTo>
                  <a:cubicBezTo>
                    <a:pt x="1693293" y="325173"/>
                    <a:pt x="1758619" y="363778"/>
                    <a:pt x="1798627" y="384977"/>
                  </a:cubicBezTo>
                  <a:cubicBezTo>
                    <a:pt x="1799297" y="390243"/>
                    <a:pt x="1799699" y="395420"/>
                    <a:pt x="1799743" y="400597"/>
                  </a:cubicBezTo>
                  <a:cubicBezTo>
                    <a:pt x="1798895" y="466158"/>
                    <a:pt x="1731604" y="496998"/>
                    <a:pt x="1670208" y="511234"/>
                  </a:cubicBezTo>
                  <a:cubicBezTo>
                    <a:pt x="1659134" y="513555"/>
                    <a:pt x="1646632" y="516769"/>
                    <a:pt x="1636183" y="520517"/>
                  </a:cubicBezTo>
                  <a:cubicBezTo>
                    <a:pt x="1600194" y="484055"/>
                    <a:pt x="1562597" y="439737"/>
                    <a:pt x="1560855" y="396000"/>
                  </a:cubicBezTo>
                  <a:cubicBezTo>
                    <a:pt x="1560721" y="392296"/>
                    <a:pt x="1561034" y="388815"/>
                    <a:pt x="1561614" y="385468"/>
                  </a:cubicBezTo>
                  <a:cubicBezTo>
                    <a:pt x="1562909" y="385468"/>
                    <a:pt x="1564204" y="385512"/>
                    <a:pt x="1565499" y="385512"/>
                  </a:cubicBezTo>
                  <a:cubicBezTo>
                    <a:pt x="1589745" y="385289"/>
                    <a:pt x="1612830" y="379398"/>
                    <a:pt x="1628726" y="366232"/>
                  </a:cubicBezTo>
                  <a:cubicBezTo>
                    <a:pt x="1634486" y="361546"/>
                    <a:pt x="1639041" y="355789"/>
                    <a:pt x="1642568" y="349496"/>
                  </a:cubicBezTo>
                  <a:cubicBezTo>
                    <a:pt x="1627119" y="371320"/>
                    <a:pt x="1596041" y="379755"/>
                    <a:pt x="1563713" y="377167"/>
                  </a:cubicBezTo>
                  <a:cubicBezTo>
                    <a:pt x="1568178" y="363733"/>
                    <a:pt x="1577153" y="352442"/>
                    <a:pt x="1585235" y="340972"/>
                  </a:cubicBezTo>
                  <a:cubicBezTo>
                    <a:pt x="1597336" y="324459"/>
                    <a:pt x="1607472" y="303750"/>
                    <a:pt x="1598720" y="279427"/>
                  </a:cubicBezTo>
                  <a:cubicBezTo>
                    <a:pt x="1605730" y="303438"/>
                    <a:pt x="1594299" y="322450"/>
                    <a:pt x="1580904" y="337803"/>
                  </a:cubicBezTo>
                  <a:cubicBezTo>
                    <a:pt x="1567374" y="353602"/>
                    <a:pt x="1551791" y="370115"/>
                    <a:pt x="1550942" y="393367"/>
                  </a:cubicBezTo>
                  <a:cubicBezTo>
                    <a:pt x="1550228" y="411174"/>
                    <a:pt x="1555363" y="429562"/>
                    <a:pt x="1564070" y="447682"/>
                  </a:cubicBezTo>
                  <a:cubicBezTo>
                    <a:pt x="1563400" y="447057"/>
                    <a:pt x="1562686" y="446387"/>
                    <a:pt x="1562016" y="445763"/>
                  </a:cubicBezTo>
                  <a:cubicBezTo>
                    <a:pt x="1536832" y="421261"/>
                    <a:pt x="1510756" y="391537"/>
                    <a:pt x="1508300" y="361234"/>
                  </a:cubicBezTo>
                  <a:cubicBezTo>
                    <a:pt x="1507898" y="353959"/>
                    <a:pt x="1509282" y="347086"/>
                    <a:pt x="1512274" y="341150"/>
                  </a:cubicBezTo>
                  <a:cubicBezTo>
                    <a:pt x="1515399" y="334902"/>
                    <a:pt x="1518257" y="328297"/>
                    <a:pt x="1519954" y="321290"/>
                  </a:cubicBezTo>
                  <a:cubicBezTo>
                    <a:pt x="1525982" y="298216"/>
                    <a:pt x="1518480" y="268404"/>
                    <a:pt x="1495842" y="246044"/>
                  </a:cubicBezTo>
                  <a:cubicBezTo>
                    <a:pt x="1517230" y="268538"/>
                    <a:pt x="1523437" y="297681"/>
                    <a:pt x="1516337" y="319683"/>
                  </a:cubicBezTo>
                  <a:cubicBezTo>
                    <a:pt x="1514417" y="326155"/>
                    <a:pt x="1511157" y="332715"/>
                    <a:pt x="1507809" y="338428"/>
                  </a:cubicBezTo>
                  <a:cubicBezTo>
                    <a:pt x="1504192" y="344676"/>
                    <a:pt x="1502316" y="351995"/>
                    <a:pt x="1502361" y="359850"/>
                  </a:cubicBezTo>
                  <a:cubicBezTo>
                    <a:pt x="1503209" y="397830"/>
                    <a:pt x="1543262" y="441790"/>
                    <a:pt x="1577734" y="471960"/>
                  </a:cubicBezTo>
                  <a:cubicBezTo>
                    <a:pt x="1590102" y="491330"/>
                    <a:pt x="1605373" y="510029"/>
                    <a:pt x="1620599" y="527167"/>
                  </a:cubicBezTo>
                  <a:cubicBezTo>
                    <a:pt x="1578939" y="546492"/>
                    <a:pt x="1542146" y="578358"/>
                    <a:pt x="1510532" y="615579"/>
                  </a:cubicBezTo>
                  <a:cubicBezTo>
                    <a:pt x="1494190" y="634814"/>
                    <a:pt x="1479231" y="655478"/>
                    <a:pt x="1465702" y="676588"/>
                  </a:cubicBezTo>
                  <a:cubicBezTo>
                    <a:pt x="1381086" y="771605"/>
                    <a:pt x="1182072" y="906253"/>
                    <a:pt x="914473" y="515430"/>
                  </a:cubicBezTo>
                  <a:cubicBezTo>
                    <a:pt x="904337" y="495703"/>
                    <a:pt x="895674" y="475575"/>
                    <a:pt x="888887" y="454956"/>
                  </a:cubicBezTo>
                  <a:cubicBezTo>
                    <a:pt x="880627" y="428937"/>
                    <a:pt x="875715" y="401981"/>
                    <a:pt x="877814" y="374667"/>
                  </a:cubicBezTo>
                  <a:cubicBezTo>
                    <a:pt x="878349" y="367526"/>
                    <a:pt x="879778" y="360296"/>
                    <a:pt x="881430" y="353066"/>
                  </a:cubicBezTo>
                  <a:cubicBezTo>
                    <a:pt x="888619" y="346193"/>
                    <a:pt x="894915" y="339142"/>
                    <a:pt x="901077" y="331823"/>
                  </a:cubicBezTo>
                  <a:cubicBezTo>
                    <a:pt x="926038" y="301564"/>
                    <a:pt x="944568" y="268047"/>
                    <a:pt x="948006" y="233816"/>
                  </a:cubicBezTo>
                  <a:cubicBezTo>
                    <a:pt x="948944" y="224309"/>
                    <a:pt x="948364" y="214446"/>
                    <a:pt x="946667" y="205163"/>
                  </a:cubicBezTo>
                  <a:cubicBezTo>
                    <a:pt x="946265" y="203066"/>
                    <a:pt x="944702" y="198022"/>
                    <a:pt x="944256" y="195880"/>
                  </a:cubicBezTo>
                  <a:cubicBezTo>
                    <a:pt x="943229" y="192935"/>
                    <a:pt x="941934" y="189766"/>
                    <a:pt x="940862" y="186820"/>
                  </a:cubicBezTo>
                  <a:cubicBezTo>
                    <a:pt x="940058" y="184767"/>
                    <a:pt x="937379" y="180171"/>
                    <a:pt x="936486" y="178073"/>
                  </a:cubicBezTo>
                  <a:cubicBezTo>
                    <a:pt x="934968" y="175306"/>
                    <a:pt x="932825" y="172405"/>
                    <a:pt x="931128" y="169683"/>
                  </a:cubicBezTo>
                  <a:cubicBezTo>
                    <a:pt x="929029" y="166469"/>
                    <a:pt x="925189" y="162095"/>
                    <a:pt x="922733" y="159061"/>
                  </a:cubicBezTo>
                  <a:cubicBezTo>
                    <a:pt x="921126" y="157454"/>
                    <a:pt x="917107" y="153303"/>
                    <a:pt x="915411" y="151607"/>
                  </a:cubicBezTo>
                  <a:cubicBezTo>
                    <a:pt x="914384" y="150581"/>
                    <a:pt x="913133" y="149465"/>
                    <a:pt x="911794" y="148349"/>
                  </a:cubicBezTo>
                  <a:cubicBezTo>
                    <a:pt x="915411" y="136032"/>
                    <a:pt x="912955" y="123446"/>
                    <a:pt x="907552" y="112199"/>
                  </a:cubicBezTo>
                  <a:cubicBezTo>
                    <a:pt x="906927" y="111084"/>
                    <a:pt x="905364" y="108138"/>
                    <a:pt x="904739" y="107067"/>
                  </a:cubicBezTo>
                  <a:cubicBezTo>
                    <a:pt x="904069" y="105996"/>
                    <a:pt x="902149" y="103229"/>
                    <a:pt x="901434" y="102113"/>
                  </a:cubicBezTo>
                  <a:cubicBezTo>
                    <a:pt x="900095" y="100194"/>
                    <a:pt x="897907" y="97695"/>
                    <a:pt x="896433" y="95776"/>
                  </a:cubicBezTo>
                  <a:cubicBezTo>
                    <a:pt x="895049" y="94303"/>
                    <a:pt x="892191" y="91313"/>
                    <a:pt x="890807" y="89795"/>
                  </a:cubicBezTo>
                  <a:cubicBezTo>
                    <a:pt x="889289" y="88099"/>
                    <a:pt x="886878" y="85689"/>
                    <a:pt x="885538" y="83949"/>
                  </a:cubicBezTo>
                  <a:cubicBezTo>
                    <a:pt x="884824" y="82967"/>
                    <a:pt x="882859" y="80200"/>
                    <a:pt x="882189" y="79263"/>
                  </a:cubicBezTo>
                  <a:cubicBezTo>
                    <a:pt x="874241" y="66588"/>
                    <a:pt x="875402" y="51235"/>
                    <a:pt x="890807" y="39899"/>
                  </a:cubicBezTo>
                  <a:cubicBezTo>
                    <a:pt x="880135" y="46906"/>
                    <a:pt x="874375" y="57617"/>
                    <a:pt x="875447" y="67614"/>
                  </a:cubicBezTo>
                  <a:cubicBezTo>
                    <a:pt x="875938" y="77790"/>
                    <a:pt x="883083" y="86671"/>
                    <a:pt x="889914" y="94660"/>
                  </a:cubicBezTo>
                  <a:cubicBezTo>
                    <a:pt x="891477" y="96445"/>
                    <a:pt x="893352" y="98900"/>
                    <a:pt x="894603" y="100819"/>
                  </a:cubicBezTo>
                  <a:cubicBezTo>
                    <a:pt x="903221" y="113226"/>
                    <a:pt x="908088" y="128043"/>
                    <a:pt x="904828" y="142548"/>
                  </a:cubicBezTo>
                  <a:cubicBezTo>
                    <a:pt x="904739" y="142503"/>
                    <a:pt x="904694" y="142414"/>
                    <a:pt x="904605" y="142369"/>
                  </a:cubicBezTo>
                  <a:cubicBezTo>
                    <a:pt x="897862" y="137504"/>
                    <a:pt x="887816" y="130364"/>
                    <a:pt x="881028" y="125767"/>
                  </a:cubicBezTo>
                  <a:cubicBezTo>
                    <a:pt x="865891" y="114654"/>
                    <a:pt x="851915" y="102559"/>
                    <a:pt x="841869" y="88590"/>
                  </a:cubicBezTo>
                  <a:cubicBezTo>
                    <a:pt x="819364" y="59179"/>
                    <a:pt x="824946" y="23386"/>
                    <a:pt x="866561" y="0"/>
                  </a:cubicBezTo>
                  <a:cubicBezTo>
                    <a:pt x="836734" y="14951"/>
                    <a:pt x="820212" y="42755"/>
                    <a:pt x="827000" y="67168"/>
                  </a:cubicBezTo>
                  <a:cubicBezTo>
                    <a:pt x="827848" y="70649"/>
                    <a:pt x="828964" y="74041"/>
                    <a:pt x="830393" y="77388"/>
                  </a:cubicBezTo>
                  <a:cubicBezTo>
                    <a:pt x="827803" y="75514"/>
                    <a:pt x="825080" y="73728"/>
                    <a:pt x="822311" y="71988"/>
                  </a:cubicBezTo>
                  <a:cubicBezTo>
                    <a:pt x="805120" y="61321"/>
                    <a:pt x="784268" y="53556"/>
                    <a:pt x="761406" y="50342"/>
                  </a:cubicBezTo>
                  <a:cubicBezTo>
                    <a:pt x="768818" y="51771"/>
                    <a:pt x="776141" y="53377"/>
                    <a:pt x="782973" y="55743"/>
                  </a:cubicBezTo>
                  <a:cubicBezTo>
                    <a:pt x="803200" y="62392"/>
                    <a:pt x="821150" y="72747"/>
                    <a:pt x="834367" y="85466"/>
                  </a:cubicBezTo>
                  <a:cubicBezTo>
                    <a:pt x="839547" y="94660"/>
                    <a:pt x="846646" y="103229"/>
                    <a:pt x="854550" y="111173"/>
                  </a:cubicBezTo>
                  <a:cubicBezTo>
                    <a:pt x="866963" y="124071"/>
                    <a:pt x="883350" y="135318"/>
                    <a:pt x="897996" y="146832"/>
                  </a:cubicBezTo>
                  <a:cubicBezTo>
                    <a:pt x="899693" y="148394"/>
                    <a:pt x="903801" y="152143"/>
                    <a:pt x="905453" y="153660"/>
                  </a:cubicBezTo>
                  <a:cubicBezTo>
                    <a:pt x="908311" y="156204"/>
                    <a:pt x="911838" y="160578"/>
                    <a:pt x="914384" y="163256"/>
                  </a:cubicBezTo>
                  <a:cubicBezTo>
                    <a:pt x="916571" y="166201"/>
                    <a:pt x="919965" y="170441"/>
                    <a:pt x="921796" y="173521"/>
                  </a:cubicBezTo>
                  <a:cubicBezTo>
                    <a:pt x="923269" y="176154"/>
                    <a:pt x="925100" y="178921"/>
                    <a:pt x="926395" y="181554"/>
                  </a:cubicBezTo>
                  <a:cubicBezTo>
                    <a:pt x="927199" y="183518"/>
                    <a:pt x="929431" y="187981"/>
                    <a:pt x="930101" y="189900"/>
                  </a:cubicBezTo>
                  <a:cubicBezTo>
                    <a:pt x="930682" y="191730"/>
                    <a:pt x="932244" y="196550"/>
                    <a:pt x="932825" y="198469"/>
                  </a:cubicBezTo>
                  <a:cubicBezTo>
                    <a:pt x="932825" y="198469"/>
                    <a:pt x="934030" y="204315"/>
                    <a:pt x="934030" y="204315"/>
                  </a:cubicBezTo>
                  <a:cubicBezTo>
                    <a:pt x="941353" y="244304"/>
                    <a:pt x="919608" y="287193"/>
                    <a:pt x="887771" y="323298"/>
                  </a:cubicBezTo>
                  <a:cubicBezTo>
                    <a:pt x="895139" y="276839"/>
                    <a:pt x="890718" y="226719"/>
                    <a:pt x="850219" y="191730"/>
                  </a:cubicBezTo>
                  <a:cubicBezTo>
                    <a:pt x="828786" y="174547"/>
                    <a:pt x="800208" y="163702"/>
                    <a:pt x="768818" y="158123"/>
                  </a:cubicBezTo>
                  <a:cubicBezTo>
                    <a:pt x="768639" y="158034"/>
                    <a:pt x="768416" y="157945"/>
                    <a:pt x="768148" y="157856"/>
                  </a:cubicBezTo>
                  <a:cubicBezTo>
                    <a:pt x="758682" y="155981"/>
                    <a:pt x="749305" y="153527"/>
                    <a:pt x="740241" y="150715"/>
                  </a:cubicBezTo>
                  <a:cubicBezTo>
                    <a:pt x="713316" y="142324"/>
                    <a:pt x="687775" y="130721"/>
                    <a:pt x="669735" y="114029"/>
                  </a:cubicBezTo>
                  <a:cubicBezTo>
                    <a:pt x="660403" y="105773"/>
                    <a:pt x="655134" y="95642"/>
                    <a:pt x="649374" y="85823"/>
                  </a:cubicBezTo>
                  <a:cubicBezTo>
                    <a:pt x="642989" y="76138"/>
                    <a:pt x="635353" y="66722"/>
                    <a:pt x="624280" y="59625"/>
                  </a:cubicBezTo>
                  <a:cubicBezTo>
                    <a:pt x="617001" y="55073"/>
                    <a:pt x="607848" y="51056"/>
                    <a:pt x="597488" y="51414"/>
                  </a:cubicBezTo>
                  <a:cubicBezTo>
                    <a:pt x="607848" y="51190"/>
                    <a:pt x="616823" y="55296"/>
                    <a:pt x="623922" y="59938"/>
                  </a:cubicBezTo>
                  <a:cubicBezTo>
                    <a:pt x="634728" y="67123"/>
                    <a:pt x="642096" y="76585"/>
                    <a:pt x="648168" y="86269"/>
                  </a:cubicBezTo>
                  <a:cubicBezTo>
                    <a:pt x="653750" y="96266"/>
                    <a:pt x="658840" y="106576"/>
                    <a:pt x="668038" y="115056"/>
                  </a:cubicBezTo>
                  <a:cubicBezTo>
                    <a:pt x="687150" y="133131"/>
                    <a:pt x="713985" y="145895"/>
                    <a:pt x="743277" y="154732"/>
                  </a:cubicBezTo>
                  <a:cubicBezTo>
                    <a:pt x="716843" y="152411"/>
                    <a:pt x="689338" y="153348"/>
                    <a:pt x="663127" y="157052"/>
                  </a:cubicBezTo>
                  <a:cubicBezTo>
                    <a:pt x="710547" y="151741"/>
                    <a:pt x="760602" y="155624"/>
                    <a:pt x="801101" y="171200"/>
                  </a:cubicBezTo>
                  <a:cubicBezTo>
                    <a:pt x="747787" y="198022"/>
                    <a:pt x="661162" y="234753"/>
                    <a:pt x="600435" y="227389"/>
                  </a:cubicBezTo>
                  <a:cubicBezTo>
                    <a:pt x="589317" y="225961"/>
                    <a:pt x="578913" y="222524"/>
                    <a:pt x="570697" y="217258"/>
                  </a:cubicBezTo>
                  <a:cubicBezTo>
                    <a:pt x="572483" y="212616"/>
                    <a:pt x="572885" y="208198"/>
                    <a:pt x="572974" y="203646"/>
                  </a:cubicBezTo>
                  <a:cubicBezTo>
                    <a:pt x="572662" y="188829"/>
                    <a:pt x="565562" y="175038"/>
                    <a:pt x="554801" y="163167"/>
                  </a:cubicBezTo>
                  <a:cubicBezTo>
                    <a:pt x="572483" y="154151"/>
                    <a:pt x="572037" y="136880"/>
                    <a:pt x="566857" y="124428"/>
                  </a:cubicBezTo>
                  <a:lnTo>
                    <a:pt x="564401" y="119028"/>
                  </a:lnTo>
                  <a:lnTo>
                    <a:pt x="566321" y="124562"/>
                  </a:lnTo>
                  <a:cubicBezTo>
                    <a:pt x="569938" y="136389"/>
                    <a:pt x="569670" y="152946"/>
                    <a:pt x="552613" y="160667"/>
                  </a:cubicBezTo>
                  <a:cubicBezTo>
                    <a:pt x="552613" y="160667"/>
                    <a:pt x="552792" y="160935"/>
                    <a:pt x="552970" y="161247"/>
                  </a:cubicBezTo>
                  <a:cubicBezTo>
                    <a:pt x="550470" y="158659"/>
                    <a:pt x="547835" y="156160"/>
                    <a:pt x="545067" y="153794"/>
                  </a:cubicBezTo>
                  <a:lnTo>
                    <a:pt x="540512" y="149912"/>
                  </a:lnTo>
                  <a:lnTo>
                    <a:pt x="530555" y="142681"/>
                  </a:lnTo>
                  <a:cubicBezTo>
                    <a:pt x="530555" y="142681"/>
                    <a:pt x="540066" y="150179"/>
                    <a:pt x="540066" y="150179"/>
                  </a:cubicBezTo>
                  <a:cubicBezTo>
                    <a:pt x="541495" y="151518"/>
                    <a:pt x="545156" y="154865"/>
                    <a:pt x="546585" y="156204"/>
                  </a:cubicBezTo>
                  <a:cubicBezTo>
                    <a:pt x="562838" y="172271"/>
                    <a:pt x="574180" y="193649"/>
                    <a:pt x="567125" y="214848"/>
                  </a:cubicBezTo>
                  <a:cubicBezTo>
                    <a:pt x="565607" y="213688"/>
                    <a:pt x="559445" y="209091"/>
                    <a:pt x="559445" y="209091"/>
                  </a:cubicBezTo>
                  <a:cubicBezTo>
                    <a:pt x="551140" y="202709"/>
                    <a:pt x="541093" y="196371"/>
                    <a:pt x="531493" y="190926"/>
                  </a:cubicBezTo>
                  <a:cubicBezTo>
                    <a:pt x="504969" y="176511"/>
                    <a:pt x="473936" y="164684"/>
                    <a:pt x="439286" y="162765"/>
                  </a:cubicBezTo>
                  <a:cubicBezTo>
                    <a:pt x="473624" y="165220"/>
                    <a:pt x="504166" y="177448"/>
                    <a:pt x="530064" y="192176"/>
                  </a:cubicBezTo>
                  <a:cubicBezTo>
                    <a:pt x="539351" y="197755"/>
                    <a:pt x="549175" y="204181"/>
                    <a:pt x="557212" y="210653"/>
                  </a:cubicBezTo>
                  <a:cubicBezTo>
                    <a:pt x="562347" y="214580"/>
                    <a:pt x="569045" y="220471"/>
                    <a:pt x="575475" y="223238"/>
                  </a:cubicBezTo>
                  <a:cubicBezTo>
                    <a:pt x="591952" y="231004"/>
                    <a:pt x="612759" y="232878"/>
                    <a:pt x="635443" y="230959"/>
                  </a:cubicBezTo>
                  <a:cubicBezTo>
                    <a:pt x="609991" y="246490"/>
                    <a:pt x="575073" y="257246"/>
                    <a:pt x="544844" y="249034"/>
                  </a:cubicBezTo>
                  <a:cubicBezTo>
                    <a:pt x="536315" y="246847"/>
                    <a:pt x="528590" y="243232"/>
                    <a:pt x="521803" y="239037"/>
                  </a:cubicBezTo>
                  <a:cubicBezTo>
                    <a:pt x="517025" y="236002"/>
                    <a:pt x="512516" y="232387"/>
                    <a:pt x="507649" y="229397"/>
                  </a:cubicBezTo>
                  <a:cubicBezTo>
                    <a:pt x="481884" y="212259"/>
                    <a:pt x="443707" y="205119"/>
                    <a:pt x="411870" y="224488"/>
                  </a:cubicBezTo>
                  <a:cubicBezTo>
                    <a:pt x="443841" y="205654"/>
                    <a:pt x="481259" y="213063"/>
                    <a:pt x="506398" y="230379"/>
                  </a:cubicBezTo>
                  <a:cubicBezTo>
                    <a:pt x="511176" y="233459"/>
                    <a:pt x="515597" y="237074"/>
                    <a:pt x="520285" y="240242"/>
                  </a:cubicBezTo>
                  <a:cubicBezTo>
                    <a:pt x="527117" y="244616"/>
                    <a:pt x="534976" y="248454"/>
                    <a:pt x="543683" y="250820"/>
                  </a:cubicBezTo>
                  <a:cubicBezTo>
                    <a:pt x="576770" y="260281"/>
                    <a:pt x="615617" y="247740"/>
                    <a:pt x="642765" y="230245"/>
                  </a:cubicBezTo>
                  <a:cubicBezTo>
                    <a:pt x="700902" y="223417"/>
                    <a:pt x="769399" y="193917"/>
                    <a:pt x="808960" y="174503"/>
                  </a:cubicBezTo>
                  <a:cubicBezTo>
                    <a:pt x="814274" y="176823"/>
                    <a:pt x="819409" y="179367"/>
                    <a:pt x="824320" y="182134"/>
                  </a:cubicBezTo>
                  <a:cubicBezTo>
                    <a:pt x="886074" y="218552"/>
                    <a:pt x="882502" y="287416"/>
                    <a:pt x="866070" y="342712"/>
                  </a:cubicBezTo>
                  <a:cubicBezTo>
                    <a:pt x="862855" y="352575"/>
                    <a:pt x="859819" y="363956"/>
                    <a:pt x="858256" y="374132"/>
                  </a:cubicBezTo>
                  <a:cubicBezTo>
                    <a:pt x="806102" y="382076"/>
                    <a:pt x="745778" y="387030"/>
                    <a:pt x="703403" y="364536"/>
                  </a:cubicBezTo>
                  <a:cubicBezTo>
                    <a:pt x="699831" y="362617"/>
                    <a:pt x="696660" y="360475"/>
                    <a:pt x="693758" y="358199"/>
                  </a:cubicBezTo>
                  <a:cubicBezTo>
                    <a:pt x="694428" y="357217"/>
                    <a:pt x="695053" y="356235"/>
                    <a:pt x="695678" y="355209"/>
                  </a:cubicBezTo>
                  <a:cubicBezTo>
                    <a:pt x="707288" y="336286"/>
                    <a:pt x="712958" y="315265"/>
                    <a:pt x="708181" y="295762"/>
                  </a:cubicBezTo>
                  <a:cubicBezTo>
                    <a:pt x="706528" y="288755"/>
                    <a:pt x="703314" y="282060"/>
                    <a:pt x="699027" y="275901"/>
                  </a:cubicBezTo>
                  <a:cubicBezTo>
                    <a:pt x="712199" y="299778"/>
                    <a:pt x="705010" y="328431"/>
                    <a:pt x="686792" y="352040"/>
                  </a:cubicBezTo>
                  <a:cubicBezTo>
                    <a:pt x="676254" y="341284"/>
                    <a:pt x="669914" y="328163"/>
                    <a:pt x="662993" y="315622"/>
                  </a:cubicBezTo>
                  <a:cubicBezTo>
                    <a:pt x="653214" y="297235"/>
                    <a:pt x="638524" y="278088"/>
                    <a:pt x="611197" y="271617"/>
                  </a:cubicBezTo>
                  <a:cubicBezTo>
                    <a:pt x="637363" y="279293"/>
                    <a:pt x="649865" y="298529"/>
                    <a:pt x="657858" y="317229"/>
                  </a:cubicBezTo>
                  <a:cubicBezTo>
                    <a:pt x="666252" y="336330"/>
                    <a:pt x="674290" y="357396"/>
                    <a:pt x="695946" y="370740"/>
                  </a:cubicBezTo>
                  <a:cubicBezTo>
                    <a:pt x="712512" y="381005"/>
                    <a:pt x="732427" y="387030"/>
                    <a:pt x="753860" y="390198"/>
                  </a:cubicBezTo>
                  <a:cubicBezTo>
                    <a:pt x="752922" y="390377"/>
                    <a:pt x="751984" y="390600"/>
                    <a:pt x="751002" y="390734"/>
                  </a:cubicBezTo>
                  <a:cubicBezTo>
                    <a:pt x="715504" y="396848"/>
                    <a:pt x="674558" y="400820"/>
                    <a:pt x="644641" y="386226"/>
                  </a:cubicBezTo>
                  <a:cubicBezTo>
                    <a:pt x="637541" y="382567"/>
                    <a:pt x="631692" y="377747"/>
                    <a:pt x="627539" y="372213"/>
                  </a:cubicBezTo>
                  <a:cubicBezTo>
                    <a:pt x="623119" y="366366"/>
                    <a:pt x="618296" y="360564"/>
                    <a:pt x="612447" y="355432"/>
                  </a:cubicBezTo>
                  <a:cubicBezTo>
                    <a:pt x="593514" y="338205"/>
                    <a:pt x="561588" y="327717"/>
                    <a:pt x="529305" y="333072"/>
                  </a:cubicBezTo>
                  <a:cubicBezTo>
                    <a:pt x="561097" y="328788"/>
                    <a:pt x="591728" y="339901"/>
                    <a:pt x="609143" y="357396"/>
                  </a:cubicBezTo>
                  <a:cubicBezTo>
                    <a:pt x="614322" y="362394"/>
                    <a:pt x="618966" y="368508"/>
                    <a:pt x="622761" y="374221"/>
                  </a:cubicBezTo>
                  <a:cubicBezTo>
                    <a:pt x="626959" y="380424"/>
                    <a:pt x="632987" y="385869"/>
                    <a:pt x="640444" y="390109"/>
                  </a:cubicBezTo>
                  <a:cubicBezTo>
                    <a:pt x="676924" y="410148"/>
                    <a:pt x="738097" y="403141"/>
                    <a:pt x="783509" y="392921"/>
                  </a:cubicBezTo>
                  <a:cubicBezTo>
                    <a:pt x="807889" y="393903"/>
                    <a:pt x="833072" y="392296"/>
                    <a:pt x="856782" y="389841"/>
                  </a:cubicBezTo>
                  <a:cubicBezTo>
                    <a:pt x="845753" y="391002"/>
                    <a:pt x="872500" y="486643"/>
                    <a:pt x="875581" y="495123"/>
                  </a:cubicBezTo>
                  <a:cubicBezTo>
                    <a:pt x="903890" y="572913"/>
                    <a:pt x="906927" y="655523"/>
                    <a:pt x="905989" y="735990"/>
                  </a:cubicBezTo>
                  <a:cubicBezTo>
                    <a:pt x="905185" y="806371"/>
                    <a:pt x="899604" y="879475"/>
                    <a:pt x="873616" y="945616"/>
                  </a:cubicBezTo>
                  <a:cubicBezTo>
                    <a:pt x="844548" y="1019657"/>
                    <a:pt x="782705" y="1070357"/>
                    <a:pt x="690231" y="1048176"/>
                  </a:cubicBezTo>
                  <a:cubicBezTo>
                    <a:pt x="638122" y="1030725"/>
                    <a:pt x="588379" y="1008812"/>
                    <a:pt x="544263" y="979535"/>
                  </a:cubicBezTo>
                  <a:cubicBezTo>
                    <a:pt x="520151" y="963156"/>
                    <a:pt x="497914" y="944144"/>
                    <a:pt x="480813" y="920936"/>
                  </a:cubicBezTo>
                  <a:cubicBezTo>
                    <a:pt x="476347" y="914866"/>
                    <a:pt x="472463" y="908261"/>
                    <a:pt x="468801" y="901477"/>
                  </a:cubicBezTo>
                  <a:cubicBezTo>
                    <a:pt x="469605" y="891882"/>
                    <a:pt x="469560" y="882688"/>
                    <a:pt x="469292" y="873316"/>
                  </a:cubicBezTo>
                  <a:cubicBezTo>
                    <a:pt x="466613" y="809049"/>
                    <a:pt x="437634" y="738356"/>
                    <a:pt x="360833" y="719968"/>
                  </a:cubicBezTo>
                  <a:lnTo>
                    <a:pt x="396778" y="744336"/>
                  </a:lnTo>
                  <a:cubicBezTo>
                    <a:pt x="396778" y="744336"/>
                    <a:pt x="409950" y="755850"/>
                    <a:pt x="409950" y="755850"/>
                  </a:cubicBezTo>
                  <a:cubicBezTo>
                    <a:pt x="442948" y="784012"/>
                    <a:pt x="452861" y="826767"/>
                    <a:pt x="453218" y="873673"/>
                  </a:cubicBezTo>
                  <a:cubicBezTo>
                    <a:pt x="427052" y="832034"/>
                    <a:pt x="389365" y="794098"/>
                    <a:pt x="334399" y="788475"/>
                  </a:cubicBezTo>
                  <a:cubicBezTo>
                    <a:pt x="306223" y="786600"/>
                    <a:pt x="276932" y="793830"/>
                    <a:pt x="249113" y="806818"/>
                  </a:cubicBezTo>
                  <a:cubicBezTo>
                    <a:pt x="248890" y="806818"/>
                    <a:pt x="248667" y="806907"/>
                    <a:pt x="248399" y="806996"/>
                  </a:cubicBezTo>
                  <a:cubicBezTo>
                    <a:pt x="239871" y="810790"/>
                    <a:pt x="231029" y="814048"/>
                    <a:pt x="222188" y="816815"/>
                  </a:cubicBezTo>
                  <a:cubicBezTo>
                    <a:pt x="195844" y="825071"/>
                    <a:pt x="168338" y="830025"/>
                    <a:pt x="143154" y="826589"/>
                  </a:cubicBezTo>
                  <a:cubicBezTo>
                    <a:pt x="130339" y="825161"/>
                    <a:pt x="119399" y="819894"/>
                    <a:pt x="108236" y="815208"/>
                  </a:cubicBezTo>
                  <a:cubicBezTo>
                    <a:pt x="96761" y="810968"/>
                    <a:pt x="84437" y="807621"/>
                    <a:pt x="71086" y="808112"/>
                  </a:cubicBezTo>
                  <a:cubicBezTo>
                    <a:pt x="62423" y="808514"/>
                    <a:pt x="52645" y="810388"/>
                    <a:pt x="44920" y="816458"/>
                  </a:cubicBezTo>
                  <a:cubicBezTo>
                    <a:pt x="52689" y="810522"/>
                    <a:pt x="62379" y="808781"/>
                    <a:pt x="70997" y="808558"/>
                  </a:cubicBezTo>
                  <a:cubicBezTo>
                    <a:pt x="84214" y="808290"/>
                    <a:pt x="96314" y="811861"/>
                    <a:pt x="107567" y="816279"/>
                  </a:cubicBezTo>
                  <a:cubicBezTo>
                    <a:pt x="118685" y="821233"/>
                    <a:pt x="129625" y="826723"/>
                    <a:pt x="142440" y="828419"/>
                  </a:cubicBezTo>
                  <a:cubicBezTo>
                    <a:pt x="169410" y="832346"/>
                    <a:pt x="198701" y="827615"/>
                    <a:pt x="227145" y="818377"/>
                  </a:cubicBezTo>
                  <a:cubicBezTo>
                    <a:pt x="205310" y="831275"/>
                    <a:pt x="184904" y="847431"/>
                    <a:pt x="167400" y="865060"/>
                  </a:cubicBezTo>
                  <a:cubicBezTo>
                    <a:pt x="200041" y="834265"/>
                    <a:pt x="240987" y="809451"/>
                    <a:pt x="282692" y="799409"/>
                  </a:cubicBezTo>
                  <a:cubicBezTo>
                    <a:pt x="260276" y="850867"/>
                    <a:pt x="219107" y="928880"/>
                    <a:pt x="167624" y="956863"/>
                  </a:cubicBezTo>
                  <a:cubicBezTo>
                    <a:pt x="158157" y="961906"/>
                    <a:pt x="147843" y="964986"/>
                    <a:pt x="137930" y="965298"/>
                  </a:cubicBezTo>
                  <a:cubicBezTo>
                    <a:pt x="136144" y="960523"/>
                    <a:pt x="133376" y="956774"/>
                    <a:pt x="130339" y="953025"/>
                  </a:cubicBezTo>
                  <a:cubicBezTo>
                    <a:pt x="119980" y="941243"/>
                    <a:pt x="105066" y="934057"/>
                    <a:pt x="88724" y="930532"/>
                  </a:cubicBezTo>
                  <a:cubicBezTo>
                    <a:pt x="96091" y="913349"/>
                    <a:pt x="83901" y="899692"/>
                    <a:pt x="71399" y="892552"/>
                  </a:cubicBezTo>
                  <a:lnTo>
                    <a:pt x="65817" y="889561"/>
                  </a:lnTo>
                  <a:lnTo>
                    <a:pt x="71086" y="892953"/>
                  </a:lnTo>
                  <a:cubicBezTo>
                    <a:pt x="81936" y="900496"/>
                    <a:pt x="93055" y="914018"/>
                    <a:pt x="85330" y="929728"/>
                  </a:cubicBezTo>
                  <a:cubicBezTo>
                    <a:pt x="85330" y="929728"/>
                    <a:pt x="85598" y="929817"/>
                    <a:pt x="86000" y="929996"/>
                  </a:cubicBezTo>
                  <a:cubicBezTo>
                    <a:pt x="82338" y="929282"/>
                    <a:pt x="78588" y="928746"/>
                    <a:pt x="74837" y="928389"/>
                  </a:cubicBezTo>
                  <a:lnTo>
                    <a:pt x="68675" y="927809"/>
                  </a:lnTo>
                  <a:lnTo>
                    <a:pt x="56128" y="927541"/>
                  </a:lnTo>
                  <a:lnTo>
                    <a:pt x="68541" y="928300"/>
                  </a:lnTo>
                  <a:cubicBezTo>
                    <a:pt x="70595" y="928568"/>
                    <a:pt x="75640" y="929237"/>
                    <a:pt x="77650" y="929505"/>
                  </a:cubicBezTo>
                  <a:cubicBezTo>
                    <a:pt x="101092" y="933388"/>
                    <a:pt x="124400" y="944277"/>
                    <a:pt x="133509" y="965343"/>
                  </a:cubicBezTo>
                  <a:cubicBezTo>
                    <a:pt x="131545" y="965254"/>
                    <a:pt x="123686" y="964986"/>
                    <a:pt x="123686" y="964986"/>
                  </a:cubicBezTo>
                  <a:cubicBezTo>
                    <a:pt x="112970" y="964450"/>
                    <a:pt x="100914" y="964986"/>
                    <a:pt x="89840" y="965923"/>
                  </a:cubicBezTo>
                  <a:cubicBezTo>
                    <a:pt x="59700" y="969136"/>
                    <a:pt x="27863" y="976902"/>
                    <a:pt x="0" y="994709"/>
                  </a:cubicBezTo>
                  <a:cubicBezTo>
                    <a:pt x="27952" y="977482"/>
                    <a:pt x="59700" y="970297"/>
                    <a:pt x="89617" y="967753"/>
                  </a:cubicBezTo>
                  <a:cubicBezTo>
                    <a:pt x="100556" y="967039"/>
                    <a:pt x="112478" y="966771"/>
                    <a:pt x="123016" y="967485"/>
                  </a:cubicBezTo>
                  <a:cubicBezTo>
                    <a:pt x="129625" y="967797"/>
                    <a:pt x="138778" y="968779"/>
                    <a:pt x="145610" y="967485"/>
                  </a:cubicBezTo>
                  <a:cubicBezTo>
                    <a:pt x="163516" y="964539"/>
                    <a:pt x="180751" y="954453"/>
                    <a:pt x="196826" y="940216"/>
                  </a:cubicBezTo>
                  <a:cubicBezTo>
                    <a:pt x="187985" y="966949"/>
                    <a:pt x="168651" y="995155"/>
                    <a:pt x="139895" y="1005420"/>
                  </a:cubicBezTo>
                  <a:cubicBezTo>
                    <a:pt x="131857" y="1008411"/>
                    <a:pt x="123463" y="1009794"/>
                    <a:pt x="115425" y="1010240"/>
                  </a:cubicBezTo>
                  <a:cubicBezTo>
                    <a:pt x="109710" y="1010419"/>
                    <a:pt x="103771" y="1010062"/>
                    <a:pt x="98011" y="1010330"/>
                  </a:cubicBezTo>
                  <a:cubicBezTo>
                    <a:pt x="66576" y="1010910"/>
                    <a:pt x="32462" y="1026486"/>
                    <a:pt x="21388" y="1059869"/>
                  </a:cubicBezTo>
                  <a:cubicBezTo>
                    <a:pt x="32953" y="1026798"/>
                    <a:pt x="66665" y="1011892"/>
                    <a:pt x="97743" y="1011802"/>
                  </a:cubicBezTo>
                  <a:cubicBezTo>
                    <a:pt x="103503" y="1011624"/>
                    <a:pt x="109353" y="1012070"/>
                    <a:pt x="115113" y="1011981"/>
                  </a:cubicBezTo>
                  <a:cubicBezTo>
                    <a:pt x="123329" y="1011668"/>
                    <a:pt x="131991" y="1010419"/>
                    <a:pt x="140252" y="1007429"/>
                  </a:cubicBezTo>
                  <a:cubicBezTo>
                    <a:pt x="172044" y="996539"/>
                    <a:pt x="193165" y="964763"/>
                    <a:pt x="202006" y="935485"/>
                  </a:cubicBezTo>
                  <a:cubicBezTo>
                    <a:pt x="241835" y="897505"/>
                    <a:pt x="274029" y="835425"/>
                    <a:pt x="291042" y="797624"/>
                  </a:cubicBezTo>
                  <a:cubicBezTo>
                    <a:pt x="296713" y="796553"/>
                    <a:pt x="302383" y="795705"/>
                    <a:pt x="308009" y="795214"/>
                  </a:cubicBezTo>
                  <a:cubicBezTo>
                    <a:pt x="380212" y="790082"/>
                    <a:pt x="424640" y="847654"/>
                    <a:pt x="449913" y="901477"/>
                  </a:cubicBezTo>
                  <a:cubicBezTo>
                    <a:pt x="454200" y="911207"/>
                    <a:pt x="459692" y="922141"/>
                    <a:pt x="465452" y="931201"/>
                  </a:cubicBezTo>
                  <a:cubicBezTo>
                    <a:pt x="430981" y="966726"/>
                    <a:pt x="388204" y="1004483"/>
                    <a:pt x="340382" y="1009973"/>
                  </a:cubicBezTo>
                  <a:cubicBezTo>
                    <a:pt x="336363" y="1010419"/>
                    <a:pt x="332479" y="1010463"/>
                    <a:pt x="328683" y="1010240"/>
                  </a:cubicBezTo>
                  <a:cubicBezTo>
                    <a:pt x="328505" y="1009080"/>
                    <a:pt x="328326" y="1007920"/>
                    <a:pt x="328148" y="1006759"/>
                  </a:cubicBezTo>
                  <a:cubicBezTo>
                    <a:pt x="324084" y="985024"/>
                    <a:pt x="314037" y="964852"/>
                    <a:pt x="297025" y="951775"/>
                  </a:cubicBezTo>
                  <a:cubicBezTo>
                    <a:pt x="290952" y="947045"/>
                    <a:pt x="283942" y="943430"/>
                    <a:pt x="276441" y="940841"/>
                  </a:cubicBezTo>
                  <a:cubicBezTo>
                    <a:pt x="302874" y="952757"/>
                    <a:pt x="316985" y="979892"/>
                    <a:pt x="319217" y="1009125"/>
                  </a:cubicBezTo>
                  <a:cubicBezTo>
                    <a:pt x="303768" y="1006313"/>
                    <a:pt x="289970" y="999261"/>
                    <a:pt x="276083" y="993058"/>
                  </a:cubicBezTo>
                  <a:cubicBezTo>
                    <a:pt x="256035" y="983686"/>
                    <a:pt x="231655" y="976456"/>
                    <a:pt x="206337" y="986497"/>
                  </a:cubicBezTo>
                  <a:cubicBezTo>
                    <a:pt x="231610" y="978062"/>
                    <a:pt x="254338" y="986631"/>
                    <a:pt x="273270" y="997253"/>
                  </a:cubicBezTo>
                  <a:cubicBezTo>
                    <a:pt x="292783" y="1007964"/>
                    <a:pt x="313368" y="1020461"/>
                    <a:pt x="339043" y="1019122"/>
                  </a:cubicBezTo>
                  <a:cubicBezTo>
                    <a:pt x="358734" y="1018140"/>
                    <a:pt x="378113" y="1011892"/>
                    <a:pt x="396688" y="1002475"/>
                  </a:cubicBezTo>
                  <a:cubicBezTo>
                    <a:pt x="396108" y="1003144"/>
                    <a:pt x="395483" y="1003858"/>
                    <a:pt x="394902" y="1004528"/>
                  </a:cubicBezTo>
                  <a:cubicBezTo>
                    <a:pt x="371906" y="1029297"/>
                    <a:pt x="343329" y="1055361"/>
                    <a:pt x="310421" y="1060315"/>
                  </a:cubicBezTo>
                  <a:cubicBezTo>
                    <a:pt x="302517" y="1061297"/>
                    <a:pt x="294748" y="1060717"/>
                    <a:pt x="287737" y="1058574"/>
                  </a:cubicBezTo>
                  <a:cubicBezTo>
                    <a:pt x="280370" y="1056343"/>
                    <a:pt x="272690" y="1054335"/>
                    <a:pt x="264697" y="1053487"/>
                  </a:cubicBezTo>
                  <a:cubicBezTo>
                    <a:pt x="238397" y="1050184"/>
                    <a:pt x="206828" y="1059556"/>
                    <a:pt x="185752" y="1081871"/>
                  </a:cubicBezTo>
                  <a:cubicBezTo>
                    <a:pt x="207141" y="1060672"/>
                    <a:pt x="238174" y="1052505"/>
                    <a:pt x="263491" y="1056879"/>
                  </a:cubicBezTo>
                  <a:cubicBezTo>
                    <a:pt x="270859" y="1057994"/>
                    <a:pt x="278628" y="1060360"/>
                    <a:pt x="285416" y="1062814"/>
                  </a:cubicBezTo>
                  <a:cubicBezTo>
                    <a:pt x="292872" y="1065492"/>
                    <a:pt x="301178" y="1066519"/>
                    <a:pt x="309840" y="1065760"/>
                  </a:cubicBezTo>
                  <a:cubicBezTo>
                    <a:pt x="351456" y="1061565"/>
                    <a:pt x="393473" y="1021710"/>
                    <a:pt x="421247" y="988059"/>
                  </a:cubicBezTo>
                  <a:cubicBezTo>
                    <a:pt x="440581" y="975251"/>
                    <a:pt x="458755" y="959853"/>
                    <a:pt x="475187" y="944634"/>
                  </a:cubicBezTo>
                  <a:cubicBezTo>
                    <a:pt x="509256" y="988372"/>
                    <a:pt x="559177" y="1020728"/>
                    <a:pt x="610303" y="1046212"/>
                  </a:cubicBezTo>
                  <a:cubicBezTo>
                    <a:pt x="637988" y="1060003"/>
                    <a:pt x="667815" y="1069286"/>
                    <a:pt x="695633" y="1082407"/>
                  </a:cubicBezTo>
                  <a:cubicBezTo>
                    <a:pt x="744527" y="1105525"/>
                    <a:pt x="786188" y="1165731"/>
                    <a:pt x="806594" y="1210494"/>
                  </a:cubicBezTo>
                  <a:cubicBezTo>
                    <a:pt x="818292" y="1236201"/>
                    <a:pt x="825035" y="1263782"/>
                    <a:pt x="823249" y="1291274"/>
                  </a:cubicBezTo>
                  <a:cubicBezTo>
                    <a:pt x="822267" y="1306538"/>
                    <a:pt x="818694" y="1321533"/>
                    <a:pt x="812845" y="1335726"/>
                  </a:cubicBezTo>
                  <a:cubicBezTo>
                    <a:pt x="804406" y="1356166"/>
                    <a:pt x="790564" y="1380132"/>
                    <a:pt x="762656" y="1381873"/>
                  </a:cubicBezTo>
                  <a:cubicBezTo>
                    <a:pt x="726711" y="1384104"/>
                    <a:pt x="683577" y="1378927"/>
                    <a:pt x="647633" y="1373304"/>
                  </a:cubicBezTo>
                  <a:cubicBezTo>
                    <a:pt x="618252" y="1368395"/>
                    <a:pt x="589228" y="1360317"/>
                    <a:pt x="562571" y="1346347"/>
                  </a:cubicBezTo>
                  <a:cubicBezTo>
                    <a:pt x="555605" y="1342688"/>
                    <a:pt x="548862" y="1338269"/>
                    <a:pt x="542254" y="1333673"/>
                  </a:cubicBezTo>
                  <a:cubicBezTo>
                    <a:pt x="538101" y="1324657"/>
                    <a:pt x="533457" y="1316312"/>
                    <a:pt x="528501" y="1307966"/>
                  </a:cubicBezTo>
                  <a:cubicBezTo>
                    <a:pt x="493717" y="1250840"/>
                    <a:pt x="432767" y="1198757"/>
                    <a:pt x="356278" y="1213708"/>
                  </a:cubicBezTo>
                  <a:lnTo>
                    <a:pt x="399993" y="1220982"/>
                  </a:lnTo>
                  <a:cubicBezTo>
                    <a:pt x="399993" y="1220982"/>
                    <a:pt x="417318" y="1225981"/>
                    <a:pt x="417318" y="1225981"/>
                  </a:cubicBezTo>
                  <a:cubicBezTo>
                    <a:pt x="460362" y="1237897"/>
                    <a:pt x="490636" y="1272530"/>
                    <a:pt x="514570" y="1314883"/>
                  </a:cubicBezTo>
                  <a:cubicBezTo>
                    <a:pt x="470677" y="1287972"/>
                    <a:pt x="418568" y="1269093"/>
                    <a:pt x="367665" y="1286633"/>
                  </a:cubicBezTo>
                  <a:cubicBezTo>
                    <a:pt x="342079" y="1296496"/>
                    <a:pt x="320065" y="1315107"/>
                    <a:pt x="302294" y="1338359"/>
                  </a:cubicBezTo>
                  <a:cubicBezTo>
                    <a:pt x="302115" y="1338448"/>
                    <a:pt x="301937" y="1338626"/>
                    <a:pt x="301758" y="1338805"/>
                  </a:cubicBezTo>
                  <a:cubicBezTo>
                    <a:pt x="296221" y="1345723"/>
                    <a:pt x="290104" y="1352328"/>
                    <a:pt x="283763" y="1358487"/>
                  </a:cubicBezTo>
                  <a:cubicBezTo>
                    <a:pt x="264876" y="1376830"/>
                    <a:pt x="243309" y="1392584"/>
                    <a:pt x="219509" y="1399859"/>
                  </a:cubicBezTo>
                  <a:cubicBezTo>
                    <a:pt x="207587" y="1403831"/>
                    <a:pt x="195352" y="1403563"/>
                    <a:pt x="183207" y="1403920"/>
                  </a:cubicBezTo>
                  <a:cubicBezTo>
                    <a:pt x="171017" y="1404813"/>
                    <a:pt x="158559" y="1406865"/>
                    <a:pt x="147128" y="1412757"/>
                  </a:cubicBezTo>
                  <a:cubicBezTo>
                    <a:pt x="139716" y="1416684"/>
                    <a:pt x="132125" y="1422397"/>
                    <a:pt x="128464" y="1431055"/>
                  </a:cubicBezTo>
                  <a:cubicBezTo>
                    <a:pt x="132259" y="1422486"/>
                    <a:pt x="139850" y="1416952"/>
                    <a:pt x="147307" y="1413203"/>
                  </a:cubicBezTo>
                  <a:cubicBezTo>
                    <a:pt x="158738" y="1407535"/>
                    <a:pt x="171106" y="1405750"/>
                    <a:pt x="183207" y="1405125"/>
                  </a:cubicBezTo>
                  <a:cubicBezTo>
                    <a:pt x="195442" y="1405036"/>
                    <a:pt x="207766" y="1405482"/>
                    <a:pt x="219866" y="1401733"/>
                  </a:cubicBezTo>
                  <a:cubicBezTo>
                    <a:pt x="245452" y="1394191"/>
                    <a:pt x="268716" y="1377856"/>
                    <a:pt x="288943" y="1357773"/>
                  </a:cubicBezTo>
                  <a:cubicBezTo>
                    <a:pt x="276351" y="1378436"/>
                    <a:pt x="266662" y="1401465"/>
                    <a:pt x="260187" y="1424628"/>
                  </a:cubicBezTo>
                  <a:cubicBezTo>
                    <a:pt x="273226" y="1383301"/>
                    <a:pt x="296534" y="1343982"/>
                    <a:pt x="327969" y="1317695"/>
                  </a:cubicBezTo>
                  <a:cubicBezTo>
                    <a:pt x="334309" y="1373527"/>
                    <a:pt x="337614" y="1461135"/>
                    <a:pt x="306670" y="1507684"/>
                  </a:cubicBezTo>
                  <a:cubicBezTo>
                    <a:pt x="300910" y="1516164"/>
                    <a:pt x="293453" y="1523171"/>
                    <a:pt x="284924" y="1527544"/>
                  </a:cubicBezTo>
                  <a:cubicBezTo>
                    <a:pt x="280950" y="1523974"/>
                    <a:pt x="276664" y="1521698"/>
                    <a:pt x="272109" y="1519556"/>
                  </a:cubicBezTo>
                  <a:cubicBezTo>
                    <a:pt x="257106" y="1513174"/>
                    <a:pt x="240451" y="1512772"/>
                    <a:pt x="224376" y="1516298"/>
                  </a:cubicBezTo>
                  <a:cubicBezTo>
                    <a:pt x="222188" y="1497732"/>
                    <a:pt x="204595" y="1490323"/>
                    <a:pt x="190084" y="1488984"/>
                  </a:cubicBezTo>
                  <a:lnTo>
                    <a:pt x="183698" y="1488583"/>
                  </a:lnTo>
                  <a:lnTo>
                    <a:pt x="189994" y="1489475"/>
                  </a:lnTo>
                  <a:cubicBezTo>
                    <a:pt x="203301" y="1491841"/>
                    <a:pt x="219822" y="1499472"/>
                    <a:pt x="220983" y="1516923"/>
                  </a:cubicBezTo>
                  <a:cubicBezTo>
                    <a:pt x="220983" y="1516923"/>
                    <a:pt x="221295" y="1516923"/>
                    <a:pt x="221697" y="1516923"/>
                  </a:cubicBezTo>
                  <a:cubicBezTo>
                    <a:pt x="218125" y="1517815"/>
                    <a:pt x="214597" y="1518842"/>
                    <a:pt x="211115" y="1520091"/>
                  </a:cubicBezTo>
                  <a:lnTo>
                    <a:pt x="205444" y="1522100"/>
                  </a:lnTo>
                  <a:lnTo>
                    <a:pt x="194325" y="1527009"/>
                  </a:lnTo>
                  <a:cubicBezTo>
                    <a:pt x="194325" y="1527009"/>
                    <a:pt x="205578" y="1522546"/>
                    <a:pt x="205578" y="1522546"/>
                  </a:cubicBezTo>
                  <a:cubicBezTo>
                    <a:pt x="207498" y="1521966"/>
                    <a:pt x="212276" y="1520493"/>
                    <a:pt x="214151" y="1519913"/>
                  </a:cubicBezTo>
                  <a:cubicBezTo>
                    <a:pt x="236611" y="1513798"/>
                    <a:pt x="262509" y="1514066"/>
                    <a:pt x="281084" y="1529374"/>
                  </a:cubicBezTo>
                  <a:cubicBezTo>
                    <a:pt x="279343" y="1530133"/>
                    <a:pt x="272288" y="1533123"/>
                    <a:pt x="272288" y="1533123"/>
                  </a:cubicBezTo>
                  <a:cubicBezTo>
                    <a:pt x="262643" y="1537051"/>
                    <a:pt x="252373" y="1542495"/>
                    <a:pt x="243175" y="1547896"/>
                  </a:cubicBezTo>
                  <a:cubicBezTo>
                    <a:pt x="218393" y="1563204"/>
                    <a:pt x="194459" y="1583376"/>
                    <a:pt x="179099" y="1610958"/>
                  </a:cubicBezTo>
                  <a:cubicBezTo>
                    <a:pt x="194861" y="1583867"/>
                    <a:pt x="219018" y="1564275"/>
                    <a:pt x="243889" y="1549636"/>
                  </a:cubicBezTo>
                  <a:cubicBezTo>
                    <a:pt x="253088" y="1544504"/>
                    <a:pt x="263402" y="1539327"/>
                    <a:pt x="273002" y="1535667"/>
                  </a:cubicBezTo>
                  <a:cubicBezTo>
                    <a:pt x="278941" y="1533212"/>
                    <a:pt x="287470" y="1530356"/>
                    <a:pt x="292783" y="1526339"/>
                  </a:cubicBezTo>
                  <a:cubicBezTo>
                    <a:pt x="306982" y="1516298"/>
                    <a:pt x="316940" y="1500053"/>
                    <a:pt x="323816" y="1480549"/>
                  </a:cubicBezTo>
                  <a:cubicBezTo>
                    <a:pt x="329576" y="1508398"/>
                    <a:pt x="326853" y="1541915"/>
                    <a:pt x="306849" y="1563025"/>
                  </a:cubicBezTo>
                  <a:cubicBezTo>
                    <a:pt x="301356" y="1569050"/>
                    <a:pt x="294703" y="1573736"/>
                    <a:pt x="287871" y="1577441"/>
                  </a:cubicBezTo>
                  <a:cubicBezTo>
                    <a:pt x="282960" y="1579985"/>
                    <a:pt x="277601" y="1582082"/>
                    <a:pt x="272690" y="1584715"/>
                  </a:cubicBezTo>
                  <a:cubicBezTo>
                    <a:pt x="245497" y="1598193"/>
                    <a:pt x="223483" y="1626310"/>
                    <a:pt x="230628" y="1661121"/>
                  </a:cubicBezTo>
                  <a:cubicBezTo>
                    <a:pt x="224064" y="1626444"/>
                    <a:pt x="246032" y="1599041"/>
                    <a:pt x="273226" y="1586143"/>
                  </a:cubicBezTo>
                  <a:cubicBezTo>
                    <a:pt x="278182" y="1583600"/>
                    <a:pt x="283540" y="1581636"/>
                    <a:pt x="288541" y="1579137"/>
                  </a:cubicBezTo>
                  <a:cubicBezTo>
                    <a:pt x="295596" y="1575477"/>
                    <a:pt x="302517" y="1570746"/>
                    <a:pt x="308233" y="1564676"/>
                  </a:cubicBezTo>
                  <a:cubicBezTo>
                    <a:pt x="330603" y="1541737"/>
                    <a:pt x="333015" y="1504248"/>
                    <a:pt x="325960" y="1474078"/>
                  </a:cubicBezTo>
                  <a:cubicBezTo>
                    <a:pt x="341677" y="1423289"/>
                    <a:pt x="338551" y="1353801"/>
                    <a:pt x="334354" y="1312607"/>
                  </a:cubicBezTo>
                  <a:cubicBezTo>
                    <a:pt x="338775" y="1309305"/>
                    <a:pt x="343285" y="1306225"/>
                    <a:pt x="347973" y="1303414"/>
                  </a:cubicBezTo>
                  <a:cubicBezTo>
                    <a:pt x="408566" y="1269049"/>
                    <a:pt x="476481" y="1302923"/>
                    <a:pt x="525688" y="1341260"/>
                  </a:cubicBezTo>
                  <a:cubicBezTo>
                    <a:pt x="534350" y="1348311"/>
                    <a:pt x="544665" y="1355943"/>
                    <a:pt x="554265" y="1361789"/>
                  </a:cubicBezTo>
                  <a:cubicBezTo>
                    <a:pt x="542031" y="1408160"/>
                    <a:pt x="523634" y="1459930"/>
                    <a:pt x="484563" y="1484611"/>
                  </a:cubicBezTo>
                  <a:cubicBezTo>
                    <a:pt x="481259" y="1486664"/>
                    <a:pt x="477866" y="1488315"/>
                    <a:pt x="474472" y="1489698"/>
                  </a:cubicBezTo>
                  <a:cubicBezTo>
                    <a:pt x="473758" y="1488717"/>
                    <a:pt x="472999" y="1487735"/>
                    <a:pt x="472239" y="1486753"/>
                  </a:cubicBezTo>
                  <a:cubicBezTo>
                    <a:pt x="457728" y="1468722"/>
                    <a:pt x="438750" y="1454619"/>
                    <a:pt x="417273" y="1449755"/>
                  </a:cubicBezTo>
                  <a:cubicBezTo>
                    <a:pt x="409548" y="1447969"/>
                    <a:pt x="401600" y="1447612"/>
                    <a:pt x="393786" y="1448327"/>
                  </a:cubicBezTo>
                  <a:cubicBezTo>
                    <a:pt x="422899" y="1448237"/>
                    <a:pt x="448931" y="1466982"/>
                    <a:pt x="465631" y="1492555"/>
                  </a:cubicBezTo>
                  <a:cubicBezTo>
                    <a:pt x="450717" y="1496393"/>
                    <a:pt x="435044" y="1495679"/>
                    <a:pt x="419773" y="1495768"/>
                  </a:cubicBezTo>
                  <a:cubicBezTo>
                    <a:pt x="397492" y="1495545"/>
                    <a:pt x="372532" y="1499026"/>
                    <a:pt x="355430" y="1518529"/>
                  </a:cubicBezTo>
                  <a:cubicBezTo>
                    <a:pt x="373291" y="1500499"/>
                    <a:pt x="397492" y="1498892"/>
                    <a:pt x="419416" y="1500722"/>
                  </a:cubicBezTo>
                  <a:cubicBezTo>
                    <a:pt x="441876" y="1502418"/>
                    <a:pt x="466211" y="1505274"/>
                    <a:pt x="488002" y="1493492"/>
                  </a:cubicBezTo>
                  <a:cubicBezTo>
                    <a:pt x="504746" y="1484521"/>
                    <a:pt x="518544" y="1470865"/>
                    <a:pt x="530064" y="1454709"/>
                  </a:cubicBezTo>
                  <a:cubicBezTo>
                    <a:pt x="529885" y="1455557"/>
                    <a:pt x="529707" y="1456449"/>
                    <a:pt x="529528" y="1457297"/>
                  </a:cubicBezTo>
                  <a:cubicBezTo>
                    <a:pt x="521893" y="1489208"/>
                    <a:pt x="510060" y="1524599"/>
                    <a:pt x="483715" y="1542585"/>
                  </a:cubicBezTo>
                  <a:cubicBezTo>
                    <a:pt x="477285" y="1546735"/>
                    <a:pt x="470186" y="1549413"/>
                    <a:pt x="462952" y="1550350"/>
                  </a:cubicBezTo>
                  <a:cubicBezTo>
                    <a:pt x="455361" y="1551332"/>
                    <a:pt x="447636" y="1552716"/>
                    <a:pt x="440224" y="1555215"/>
                  </a:cubicBezTo>
                  <a:cubicBezTo>
                    <a:pt x="415531" y="1563025"/>
                    <a:pt x="392625" y="1584537"/>
                    <a:pt x="385481" y="1613412"/>
                  </a:cubicBezTo>
                  <a:cubicBezTo>
                    <a:pt x="393518" y="1585385"/>
                    <a:pt x="416558" y="1565212"/>
                    <a:pt x="440894" y="1558785"/>
                  </a:cubicBezTo>
                  <a:cubicBezTo>
                    <a:pt x="447949" y="1556777"/>
                    <a:pt x="455897" y="1555706"/>
                    <a:pt x="463086" y="1555126"/>
                  </a:cubicBezTo>
                  <a:cubicBezTo>
                    <a:pt x="470945" y="1554501"/>
                    <a:pt x="478759" y="1551957"/>
                    <a:pt x="485948" y="1547762"/>
                  </a:cubicBezTo>
                  <a:cubicBezTo>
                    <a:pt x="520240" y="1526830"/>
                    <a:pt x="536896" y="1473453"/>
                    <a:pt x="544263" y="1431546"/>
                  </a:cubicBezTo>
                  <a:cubicBezTo>
                    <a:pt x="554712" y="1411998"/>
                    <a:pt x="562838" y="1390576"/>
                    <a:pt x="569581" y="1370001"/>
                  </a:cubicBezTo>
                  <a:cubicBezTo>
                    <a:pt x="654955" y="1412132"/>
                    <a:pt x="775605" y="1411998"/>
                    <a:pt x="875313" y="1399635"/>
                  </a:cubicBezTo>
                  <a:cubicBezTo>
                    <a:pt x="967877" y="1397315"/>
                    <a:pt x="1153584" y="1429225"/>
                    <a:pt x="1140233" y="1750470"/>
                  </a:cubicBezTo>
                  <a:cubicBezTo>
                    <a:pt x="1128713" y="2027309"/>
                    <a:pt x="1132241" y="2151692"/>
                    <a:pt x="1137063" y="2207123"/>
                  </a:cubicBezTo>
                  <a:cubicBezTo>
                    <a:pt x="1132464" y="2384704"/>
                    <a:pt x="1180777" y="2555369"/>
                    <a:pt x="1270662" y="2677521"/>
                  </a:cubicBezTo>
                  <a:cubicBezTo>
                    <a:pt x="1370682" y="2813463"/>
                    <a:pt x="1478606" y="2990911"/>
                    <a:pt x="1424577" y="3157827"/>
                  </a:cubicBezTo>
                  <a:cubicBezTo>
                    <a:pt x="1362690" y="3349155"/>
                    <a:pt x="1229850" y="3516159"/>
                    <a:pt x="1101386" y="3677719"/>
                  </a:cubicBezTo>
                  <a:lnTo>
                    <a:pt x="1085356" y="3697892"/>
                  </a:lnTo>
                  <a:cubicBezTo>
                    <a:pt x="965957" y="3848250"/>
                    <a:pt x="898711" y="3993654"/>
                    <a:pt x="879778" y="4142450"/>
                  </a:cubicBezTo>
                  <a:cubicBezTo>
                    <a:pt x="860176" y="4296601"/>
                    <a:pt x="892013" y="4455394"/>
                    <a:pt x="977164" y="4627933"/>
                  </a:cubicBezTo>
                  <a:cubicBezTo>
                    <a:pt x="978102" y="4631369"/>
                    <a:pt x="1065218" y="4907806"/>
                    <a:pt x="937022" y="5023397"/>
                  </a:cubicBezTo>
                  <a:cubicBezTo>
                    <a:pt x="898264" y="5058342"/>
                    <a:pt x="841824" y="5069143"/>
                    <a:pt x="769131" y="5055620"/>
                  </a:cubicBezTo>
                  <a:cubicBezTo>
                    <a:pt x="766318" y="5048792"/>
                    <a:pt x="760066" y="5043124"/>
                    <a:pt x="751806" y="5040981"/>
                  </a:cubicBezTo>
                  <a:cubicBezTo>
                    <a:pt x="738365" y="5037456"/>
                    <a:pt x="724702" y="5044463"/>
                    <a:pt x="721308" y="5056646"/>
                  </a:cubicBezTo>
                  <a:cubicBezTo>
                    <a:pt x="717915" y="5068830"/>
                    <a:pt x="726041" y="5081506"/>
                    <a:pt x="739482" y="5085031"/>
                  </a:cubicBezTo>
                  <a:cubicBezTo>
                    <a:pt x="748546" y="5087396"/>
                    <a:pt x="757744" y="5084942"/>
                    <a:pt x="763772" y="5079363"/>
                  </a:cubicBezTo>
                  <a:cubicBezTo>
                    <a:pt x="846021" y="5094850"/>
                    <a:pt x="910633" y="5081996"/>
                    <a:pt x="956088" y="5041026"/>
                  </a:cubicBezTo>
                  <a:cubicBezTo>
                    <a:pt x="1014851" y="4988050"/>
                    <a:pt x="1039722" y="4890445"/>
                    <a:pt x="1030121" y="4750977"/>
                  </a:cubicBezTo>
                  <a:cubicBezTo>
                    <a:pt x="1027576" y="4714157"/>
                    <a:pt x="1022843" y="4679078"/>
                    <a:pt x="1017798" y="4649265"/>
                  </a:cubicBezTo>
                  <a:cubicBezTo>
                    <a:pt x="1037400" y="4684122"/>
                    <a:pt x="1064146" y="4734955"/>
                    <a:pt x="1086964" y="4789849"/>
                  </a:cubicBezTo>
                  <a:cubicBezTo>
                    <a:pt x="1140635" y="4919008"/>
                    <a:pt x="1148628" y="5011392"/>
                    <a:pt x="1110004" y="5057093"/>
                  </a:cubicBezTo>
                  <a:cubicBezTo>
                    <a:pt x="1057315" y="5119486"/>
                    <a:pt x="998776" y="5156528"/>
                    <a:pt x="947113" y="5189241"/>
                  </a:cubicBezTo>
                  <a:cubicBezTo>
                    <a:pt x="839324" y="5257481"/>
                    <a:pt x="753547" y="5311840"/>
                    <a:pt x="788956" y="5536730"/>
                  </a:cubicBezTo>
                  <a:cubicBezTo>
                    <a:pt x="782660" y="5541639"/>
                    <a:pt x="779267" y="5549360"/>
                    <a:pt x="780785" y="5557527"/>
                  </a:cubicBezTo>
                  <a:cubicBezTo>
                    <a:pt x="783107" y="5570068"/>
                    <a:pt x="796100" y="5578860"/>
                    <a:pt x="809764" y="5577119"/>
                  </a:cubicBezTo>
                  <a:cubicBezTo>
                    <a:pt x="823427" y="5575379"/>
                    <a:pt x="832581" y="5563820"/>
                    <a:pt x="830259" y="5551279"/>
                  </a:cubicBezTo>
                  <a:cubicBezTo>
                    <a:pt x="828741" y="5543245"/>
                    <a:pt x="822892" y="5536774"/>
                    <a:pt x="815301" y="5533605"/>
                  </a:cubicBezTo>
                  <a:cubicBezTo>
                    <a:pt x="782258" y="5323756"/>
                    <a:pt x="858524" y="5275467"/>
                    <a:pt x="962786" y="5209414"/>
                  </a:cubicBezTo>
                  <a:cubicBezTo>
                    <a:pt x="1015967" y="5175764"/>
                    <a:pt x="1076247" y="5137605"/>
                    <a:pt x="1131348" y="5072356"/>
                  </a:cubicBezTo>
                  <a:cubicBezTo>
                    <a:pt x="1197388" y="4994209"/>
                    <a:pt x="1138492" y="4831579"/>
                    <a:pt x="1082722" y="4716835"/>
                  </a:cubicBezTo>
                  <a:cubicBezTo>
                    <a:pt x="1123846" y="4773738"/>
                    <a:pt x="1178857" y="4845681"/>
                    <a:pt x="1247220" y="4931951"/>
                  </a:cubicBezTo>
                  <a:cubicBezTo>
                    <a:pt x="1294372" y="4991442"/>
                    <a:pt x="1325271" y="5049997"/>
                    <a:pt x="1339872" y="5107212"/>
                  </a:cubicBezTo>
                  <a:cubicBezTo>
                    <a:pt x="1317145" y="5120824"/>
                    <a:pt x="1247621" y="5164294"/>
                    <a:pt x="1177161" y="5226641"/>
                  </a:cubicBezTo>
                  <a:cubicBezTo>
                    <a:pt x="1127552" y="5270557"/>
                    <a:pt x="1087946" y="5314652"/>
                    <a:pt x="1059503" y="5357764"/>
                  </a:cubicBezTo>
                  <a:cubicBezTo>
                    <a:pt x="1023424" y="5412435"/>
                    <a:pt x="1005116" y="5465723"/>
                    <a:pt x="1005161" y="5516199"/>
                  </a:cubicBezTo>
                  <a:cubicBezTo>
                    <a:pt x="1005161" y="5583323"/>
                    <a:pt x="1016101" y="5645180"/>
                    <a:pt x="1025701" y="5699762"/>
                  </a:cubicBezTo>
                  <a:cubicBezTo>
                    <a:pt x="1044365" y="5805713"/>
                    <a:pt x="1058118" y="5884307"/>
                    <a:pt x="991855" y="5944557"/>
                  </a:cubicBezTo>
                  <a:cubicBezTo>
                    <a:pt x="984532" y="5942503"/>
                    <a:pt x="976361" y="5943485"/>
                    <a:pt x="969931" y="5947859"/>
                  </a:cubicBezTo>
                  <a:cubicBezTo>
                    <a:pt x="958991" y="5955268"/>
                    <a:pt x="956937" y="5969594"/>
                    <a:pt x="965421" y="5979859"/>
                  </a:cubicBezTo>
                  <a:cubicBezTo>
                    <a:pt x="973905" y="5990124"/>
                    <a:pt x="989667" y="5992444"/>
                    <a:pt x="1000607" y="5985036"/>
                  </a:cubicBezTo>
                  <a:cubicBezTo>
                    <a:pt x="1008287" y="5979859"/>
                    <a:pt x="1011546" y="5971290"/>
                    <a:pt x="1009939" y="5963122"/>
                  </a:cubicBezTo>
                  <a:cubicBezTo>
                    <a:pt x="1086785" y="5894080"/>
                    <a:pt x="1070621" y="5802098"/>
                    <a:pt x="1052046" y="5696683"/>
                  </a:cubicBezTo>
                  <a:cubicBezTo>
                    <a:pt x="1050795" y="5689542"/>
                    <a:pt x="1049501" y="5682223"/>
                    <a:pt x="1048206" y="5674814"/>
                  </a:cubicBezTo>
                  <a:cubicBezTo>
                    <a:pt x="1060172" y="5693112"/>
                    <a:pt x="1075443" y="5713553"/>
                    <a:pt x="1094867" y="5734797"/>
                  </a:cubicBezTo>
                  <a:cubicBezTo>
                    <a:pt x="1119426" y="5761663"/>
                    <a:pt x="1150548" y="5789780"/>
                    <a:pt x="1189663" y="5816201"/>
                  </a:cubicBezTo>
                  <a:cubicBezTo>
                    <a:pt x="1189395" y="5824100"/>
                    <a:pt x="1193592" y="5832045"/>
                    <a:pt x="1201496" y="5836731"/>
                  </a:cubicBezTo>
                  <a:cubicBezTo>
                    <a:pt x="1213284" y="5843782"/>
                    <a:pt x="1228734" y="5840926"/>
                    <a:pt x="1236057" y="5830393"/>
                  </a:cubicBezTo>
                  <a:cubicBezTo>
                    <a:pt x="1243379" y="5819861"/>
                    <a:pt x="1239763" y="5805624"/>
                    <a:pt x="1227975" y="5798617"/>
                  </a:cubicBezTo>
                  <a:cubicBezTo>
                    <a:pt x="1220652" y="5794243"/>
                    <a:pt x="1211945" y="5793708"/>
                    <a:pt x="1204622" y="5796430"/>
                  </a:cubicBezTo>
                  <a:cubicBezTo>
                    <a:pt x="1079909" y="5711812"/>
                    <a:pt x="1040615" y="5607334"/>
                    <a:pt x="1036596" y="5595819"/>
                  </a:cubicBezTo>
                  <a:cubicBezTo>
                    <a:pt x="1033738" y="5570425"/>
                    <a:pt x="1031863" y="5544138"/>
                    <a:pt x="1031863" y="5517048"/>
                  </a:cubicBezTo>
                  <a:cubicBezTo>
                    <a:pt x="1031863" y="5471079"/>
                    <a:pt x="1048831" y="5421986"/>
                    <a:pt x="1082364" y="5371108"/>
                  </a:cubicBezTo>
                  <a:cubicBezTo>
                    <a:pt x="1109647" y="5329781"/>
                    <a:pt x="1147779" y="5287294"/>
                    <a:pt x="1195736" y="5244806"/>
                  </a:cubicBezTo>
                  <a:cubicBezTo>
                    <a:pt x="1256016" y="5191429"/>
                    <a:pt x="1316966" y="5151395"/>
                    <a:pt x="1345499" y="5133678"/>
                  </a:cubicBezTo>
                  <a:cubicBezTo>
                    <a:pt x="1352866" y="5177504"/>
                    <a:pt x="1350500" y="5220527"/>
                    <a:pt x="1338265" y="5262434"/>
                  </a:cubicBezTo>
                  <a:cubicBezTo>
                    <a:pt x="1317636" y="5333217"/>
                    <a:pt x="1273653" y="5384765"/>
                    <a:pt x="1241549" y="5414845"/>
                  </a:cubicBezTo>
                  <a:cubicBezTo>
                    <a:pt x="1233913" y="5413015"/>
                    <a:pt x="1225563" y="5414444"/>
                    <a:pt x="1219223" y="5419353"/>
                  </a:cubicBezTo>
                  <a:cubicBezTo>
                    <a:pt x="1208864" y="5427475"/>
                    <a:pt x="1207970" y="5441936"/>
                    <a:pt x="1217169" y="5451620"/>
                  </a:cubicBezTo>
                  <a:cubicBezTo>
                    <a:pt x="1226367" y="5461305"/>
                    <a:pt x="1242263" y="5462644"/>
                    <a:pt x="1252622" y="5454566"/>
                  </a:cubicBezTo>
                  <a:cubicBezTo>
                    <a:pt x="1259677" y="5449032"/>
                    <a:pt x="1262357" y="5440552"/>
                    <a:pt x="1260392" y="5432653"/>
                  </a:cubicBezTo>
                  <a:cubicBezTo>
                    <a:pt x="1294640" y="5400697"/>
                    <a:pt x="1341882" y="5345490"/>
                    <a:pt x="1364074" y="5269397"/>
                  </a:cubicBezTo>
                  <a:cubicBezTo>
                    <a:pt x="1396759" y="5157376"/>
                    <a:pt x="1364654" y="5039196"/>
                    <a:pt x="1268697" y="4918115"/>
                  </a:cubicBezTo>
                  <a:cubicBezTo>
                    <a:pt x="1199844" y="4831221"/>
                    <a:pt x="1150325" y="4766196"/>
                    <a:pt x="1114782" y="4717549"/>
                  </a:cubicBezTo>
                  <a:cubicBezTo>
                    <a:pt x="1159746" y="4758564"/>
                    <a:pt x="1204220" y="4786860"/>
                    <a:pt x="1247755" y="4802167"/>
                  </a:cubicBezTo>
                  <a:cubicBezTo>
                    <a:pt x="1297810" y="4823233"/>
                    <a:pt x="1438732" y="4889731"/>
                    <a:pt x="1487447" y="4988854"/>
                  </a:cubicBezTo>
                  <a:cubicBezTo>
                    <a:pt x="1508791" y="5032279"/>
                    <a:pt x="1509818" y="5077355"/>
                    <a:pt x="1490484" y="5122788"/>
                  </a:cubicBezTo>
                  <a:cubicBezTo>
                    <a:pt x="1459584" y="5195400"/>
                    <a:pt x="1444939" y="5265826"/>
                    <a:pt x="1447037" y="5332191"/>
                  </a:cubicBezTo>
                  <a:cubicBezTo>
                    <a:pt x="1448332" y="5373741"/>
                    <a:pt x="1455968" y="5406723"/>
                    <a:pt x="1464094" y="5430689"/>
                  </a:cubicBezTo>
                  <a:cubicBezTo>
                    <a:pt x="1458423" y="5437116"/>
                    <a:pt x="1456861" y="5446265"/>
                    <a:pt x="1461013" y="5454477"/>
                  </a:cubicBezTo>
                  <a:cubicBezTo>
                    <a:pt x="1466863" y="5466125"/>
                    <a:pt x="1481821" y="5471525"/>
                    <a:pt x="1494368" y="5466526"/>
                  </a:cubicBezTo>
                  <a:cubicBezTo>
                    <a:pt x="1506916" y="5461528"/>
                    <a:pt x="1512363" y="5448050"/>
                    <a:pt x="1506469" y="5436446"/>
                  </a:cubicBezTo>
                  <a:cubicBezTo>
                    <a:pt x="1503031" y="5429618"/>
                    <a:pt x="1496512" y="5424976"/>
                    <a:pt x="1489144" y="5423280"/>
                  </a:cubicBezTo>
                  <a:cubicBezTo>
                    <a:pt x="1457039" y="5329870"/>
                    <a:pt x="1480571" y="5228427"/>
                    <a:pt x="1502049" y="5166793"/>
                  </a:cubicBezTo>
                  <a:cubicBezTo>
                    <a:pt x="1509639" y="5186118"/>
                    <a:pt x="1521115" y="5210843"/>
                    <a:pt x="1537591" y="5235701"/>
                  </a:cubicBezTo>
                  <a:cubicBezTo>
                    <a:pt x="1546209" y="5248689"/>
                    <a:pt x="1555363" y="5260516"/>
                    <a:pt x="1565142" y="5271182"/>
                  </a:cubicBezTo>
                  <a:cubicBezTo>
                    <a:pt x="1608543" y="5318668"/>
                    <a:pt x="1662885" y="5343036"/>
                    <a:pt x="1724415" y="5342188"/>
                  </a:cubicBezTo>
                  <a:cubicBezTo>
                    <a:pt x="1813719" y="5340939"/>
                    <a:pt x="1857076" y="5365931"/>
                    <a:pt x="1877974" y="5388201"/>
                  </a:cubicBezTo>
                  <a:cubicBezTo>
                    <a:pt x="1875562" y="5393379"/>
                    <a:pt x="1875250" y="5399404"/>
                    <a:pt x="1877616" y="5405205"/>
                  </a:cubicBezTo>
                  <a:cubicBezTo>
                    <a:pt x="1882528" y="5417166"/>
                    <a:pt x="1897040" y="5423548"/>
                    <a:pt x="1909989" y="5419487"/>
                  </a:cubicBezTo>
                  <a:cubicBezTo>
                    <a:pt x="1922938" y="5415381"/>
                    <a:pt x="1929457" y="5402349"/>
                    <a:pt x="1924546" y="5390388"/>
                  </a:cubicBezTo>
                  <a:close/>
                </a:path>
              </a:pathLst>
            </a:custGeom>
            <a:solidFill>
              <a:srgbClr val="C8D4E4"/>
            </a:solidFill>
            <a:ln w="4463" cap="flat">
              <a:solidFill>
                <a:schemeClr val="accent5">
                  <a:lumMod val="75000"/>
                </a:schemeClr>
              </a:solidFill>
              <a:prstDash val="solid"/>
              <a:miter/>
            </a:ln>
          </p:spPr>
          <p:txBody>
            <a:bodyPr rtlCol="0" anchor="ctr"/>
            <a:lstStyle/>
            <a:p>
              <a:endParaRPr lang="en-US" sz="1050" dirty="0"/>
            </a:p>
          </p:txBody>
        </p:sp>
        <p:sp>
          <p:nvSpPr>
            <p:cNvPr id="492" name="Freeform 9">
              <a:extLst>
                <a:ext uri="{FF2B5EF4-FFF2-40B4-BE49-F238E27FC236}">
                  <a16:creationId xmlns:a16="http://schemas.microsoft.com/office/drawing/2014/main" id="{B7601EED-2864-ADD8-8624-8A61BFD290E4}"/>
                </a:ext>
              </a:extLst>
            </p:cNvPr>
            <p:cNvSpPr/>
            <p:nvPr/>
          </p:nvSpPr>
          <p:spPr>
            <a:xfrm rot="18422399">
              <a:off x="6493791" y="1749533"/>
              <a:ext cx="157345" cy="194892"/>
            </a:xfrm>
            <a:custGeom>
              <a:avLst/>
              <a:gdLst>
                <a:gd name="connsiteX0" fmla="*/ 408744 w 408744"/>
                <a:gd name="connsiteY0" fmla="*/ 253140 h 506280"/>
                <a:gd name="connsiteX1" fmla="*/ 204372 w 408744"/>
                <a:gd name="connsiteY1" fmla="*/ 506280 h 506280"/>
                <a:gd name="connsiteX2" fmla="*/ 0 w 408744"/>
                <a:gd name="connsiteY2" fmla="*/ 253140 h 506280"/>
                <a:gd name="connsiteX3" fmla="*/ 204372 w 408744"/>
                <a:gd name="connsiteY3" fmla="*/ 0 h 506280"/>
                <a:gd name="connsiteX4" fmla="*/ 408744 w 408744"/>
                <a:gd name="connsiteY4" fmla="*/ 253140 h 50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44" h="506280">
                  <a:moveTo>
                    <a:pt x="408744" y="253140"/>
                  </a:moveTo>
                  <a:cubicBezTo>
                    <a:pt x="408744" y="392946"/>
                    <a:pt x="317244" y="506280"/>
                    <a:pt x="204372" y="506280"/>
                  </a:cubicBezTo>
                  <a:cubicBezTo>
                    <a:pt x="91501" y="506280"/>
                    <a:pt x="0" y="392946"/>
                    <a:pt x="0" y="253140"/>
                  </a:cubicBezTo>
                  <a:cubicBezTo>
                    <a:pt x="0" y="113335"/>
                    <a:pt x="91501" y="0"/>
                    <a:pt x="204372" y="0"/>
                  </a:cubicBezTo>
                  <a:cubicBezTo>
                    <a:pt x="317244" y="0"/>
                    <a:pt x="408744" y="113335"/>
                    <a:pt x="408744" y="253140"/>
                  </a:cubicBezTo>
                  <a:close/>
                </a:path>
              </a:pathLst>
            </a:custGeom>
            <a:solidFill>
              <a:schemeClr val="accent5"/>
            </a:solidFill>
            <a:ln w="4463" cap="flat">
              <a:noFill/>
              <a:prstDash val="solid"/>
              <a:miter/>
            </a:ln>
          </p:spPr>
          <p:txBody>
            <a:bodyPr rtlCol="0" anchor="ctr"/>
            <a:lstStyle/>
            <a:p>
              <a:endParaRPr lang="en-US" sz="1050"/>
            </a:p>
          </p:txBody>
        </p:sp>
        <p:sp>
          <p:nvSpPr>
            <p:cNvPr id="493" name="Freeform 10">
              <a:extLst>
                <a:ext uri="{FF2B5EF4-FFF2-40B4-BE49-F238E27FC236}">
                  <a16:creationId xmlns:a16="http://schemas.microsoft.com/office/drawing/2014/main" id="{027DBFFD-E570-B5DC-BFB2-887B72B697E3}"/>
                </a:ext>
              </a:extLst>
            </p:cNvPr>
            <p:cNvSpPr/>
            <p:nvPr/>
          </p:nvSpPr>
          <p:spPr>
            <a:xfrm>
              <a:off x="6549990" y="1898071"/>
              <a:ext cx="79845" cy="24339"/>
            </a:xfrm>
            <a:custGeom>
              <a:avLst/>
              <a:gdLst>
                <a:gd name="connsiteX0" fmla="*/ 204953 w 207419"/>
                <a:gd name="connsiteY0" fmla="*/ 22580 h 63228"/>
                <a:gd name="connsiteX1" fmla="*/ 52243 w 207419"/>
                <a:gd name="connsiteY1" fmla="*/ 51456 h 63228"/>
                <a:gd name="connsiteX2" fmla="*/ 0 w 207419"/>
                <a:gd name="connsiteY2" fmla="*/ 24812 h 63228"/>
                <a:gd name="connsiteX3" fmla="*/ 105602 w 207419"/>
                <a:gd name="connsiteY3" fmla="*/ 50385 h 63228"/>
                <a:gd name="connsiteX4" fmla="*/ 179635 w 207419"/>
                <a:gd name="connsiteY4" fmla="*/ 8076 h 63228"/>
                <a:gd name="connsiteX5" fmla="*/ 180751 w 207419"/>
                <a:gd name="connsiteY5" fmla="*/ 6157 h 63228"/>
                <a:gd name="connsiteX6" fmla="*/ 198389 w 207419"/>
                <a:gd name="connsiteY6" fmla="*/ 1961 h 63228"/>
                <a:gd name="connsiteX7" fmla="*/ 204953 w 207419"/>
                <a:gd name="connsiteY7" fmla="*/ 22580 h 63228"/>
                <a:gd name="connsiteX8" fmla="*/ 204953 w 207419"/>
                <a:gd name="connsiteY8" fmla="*/ 22580 h 6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19" h="63228">
                  <a:moveTo>
                    <a:pt x="204953" y="22580"/>
                  </a:moveTo>
                  <a:cubicBezTo>
                    <a:pt x="172133" y="62881"/>
                    <a:pt x="110782" y="74619"/>
                    <a:pt x="52243" y="51456"/>
                  </a:cubicBezTo>
                  <a:cubicBezTo>
                    <a:pt x="33935" y="44583"/>
                    <a:pt x="16432" y="35389"/>
                    <a:pt x="0" y="24812"/>
                  </a:cubicBezTo>
                  <a:cubicBezTo>
                    <a:pt x="33757" y="41950"/>
                    <a:pt x="71488" y="53643"/>
                    <a:pt x="105602" y="50385"/>
                  </a:cubicBezTo>
                  <a:cubicBezTo>
                    <a:pt x="137349" y="47484"/>
                    <a:pt x="164007" y="31729"/>
                    <a:pt x="179635" y="8076"/>
                  </a:cubicBezTo>
                  <a:cubicBezTo>
                    <a:pt x="180037" y="7406"/>
                    <a:pt x="180573" y="6558"/>
                    <a:pt x="180751" y="6157"/>
                  </a:cubicBezTo>
                  <a:cubicBezTo>
                    <a:pt x="183341" y="42"/>
                    <a:pt x="191244" y="-1832"/>
                    <a:pt x="198389" y="1961"/>
                  </a:cubicBezTo>
                  <a:cubicBezTo>
                    <a:pt x="206873" y="6335"/>
                    <a:pt x="210088" y="16823"/>
                    <a:pt x="204953" y="22580"/>
                  </a:cubicBezTo>
                  <a:lnTo>
                    <a:pt x="204953" y="22580"/>
                  </a:lnTo>
                  <a:close/>
                </a:path>
              </a:pathLst>
            </a:custGeom>
            <a:solidFill>
              <a:srgbClr val="FFFFFF">
                <a:alpha val="29804"/>
              </a:srgbClr>
            </a:solidFill>
            <a:ln w="4463" cap="flat">
              <a:noFill/>
              <a:prstDash val="solid"/>
              <a:miter/>
            </a:ln>
          </p:spPr>
          <p:txBody>
            <a:bodyPr rtlCol="0" anchor="ctr"/>
            <a:lstStyle/>
            <a:p>
              <a:endParaRPr lang="en-US" sz="1050"/>
            </a:p>
          </p:txBody>
        </p:sp>
        <p:sp>
          <p:nvSpPr>
            <p:cNvPr id="494" name="Freeform 11">
              <a:extLst>
                <a:ext uri="{FF2B5EF4-FFF2-40B4-BE49-F238E27FC236}">
                  <a16:creationId xmlns:a16="http://schemas.microsoft.com/office/drawing/2014/main" id="{BB566F6C-6C11-7F83-800C-A7234390BC44}"/>
                </a:ext>
              </a:extLst>
            </p:cNvPr>
            <p:cNvSpPr/>
            <p:nvPr/>
          </p:nvSpPr>
          <p:spPr>
            <a:xfrm>
              <a:off x="6558756" y="2389315"/>
              <a:ext cx="106591" cy="136694"/>
            </a:xfrm>
            <a:custGeom>
              <a:avLst/>
              <a:gdLst>
                <a:gd name="connsiteX0" fmla="*/ 147263 w 276898"/>
                <a:gd name="connsiteY0" fmla="*/ 314337 h 355098"/>
                <a:gd name="connsiteX1" fmla="*/ 12503 w 276898"/>
                <a:gd name="connsiteY1" fmla="*/ 92884 h 355098"/>
                <a:gd name="connsiteX2" fmla="*/ 29694 w 276898"/>
                <a:gd name="connsiteY2" fmla="*/ 7954 h 355098"/>
                <a:gd name="connsiteX3" fmla="*/ 29694 w 276898"/>
                <a:gd name="connsiteY3" fmla="*/ 7954 h 355098"/>
                <a:gd name="connsiteX4" fmla="*/ 129268 w 276898"/>
                <a:gd name="connsiteY4" fmla="*/ 34062 h 355098"/>
                <a:gd name="connsiteX5" fmla="*/ 268136 w 276898"/>
                <a:gd name="connsiteY5" fmla="*/ 264977 h 355098"/>
                <a:gd name="connsiteX6" fmla="*/ 239469 w 276898"/>
                <a:gd name="connsiteY6" fmla="*/ 349193 h 355098"/>
                <a:gd name="connsiteX7" fmla="*/ 239469 w 276898"/>
                <a:gd name="connsiteY7" fmla="*/ 349193 h 355098"/>
                <a:gd name="connsiteX8" fmla="*/ 147218 w 276898"/>
                <a:gd name="connsiteY8" fmla="*/ 314337 h 35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98" h="355098">
                  <a:moveTo>
                    <a:pt x="147263" y="314337"/>
                  </a:moveTo>
                  <a:cubicBezTo>
                    <a:pt x="108415" y="245250"/>
                    <a:pt x="58450" y="158758"/>
                    <a:pt x="12503" y="92884"/>
                  </a:cubicBezTo>
                  <a:cubicBezTo>
                    <a:pt x="-12725" y="56690"/>
                    <a:pt x="3930" y="22057"/>
                    <a:pt x="29694" y="7954"/>
                  </a:cubicBezTo>
                  <a:cubicBezTo>
                    <a:pt x="41214" y="-526"/>
                    <a:pt x="29694" y="7954"/>
                    <a:pt x="29694" y="7954"/>
                  </a:cubicBezTo>
                  <a:cubicBezTo>
                    <a:pt x="55503" y="-6149"/>
                    <a:pt x="104665" y="-3828"/>
                    <a:pt x="129268" y="34062"/>
                  </a:cubicBezTo>
                  <a:cubicBezTo>
                    <a:pt x="174054" y="102971"/>
                    <a:pt x="233352" y="191427"/>
                    <a:pt x="268136" y="264977"/>
                  </a:cubicBezTo>
                  <a:cubicBezTo>
                    <a:pt x="287247" y="305411"/>
                    <a:pt x="273940" y="335046"/>
                    <a:pt x="239469" y="349193"/>
                  </a:cubicBezTo>
                  <a:cubicBezTo>
                    <a:pt x="240898" y="352541"/>
                    <a:pt x="239469" y="349193"/>
                    <a:pt x="239469" y="349193"/>
                  </a:cubicBezTo>
                  <a:cubicBezTo>
                    <a:pt x="204998" y="363296"/>
                    <a:pt x="168562" y="352317"/>
                    <a:pt x="147218" y="314337"/>
                  </a:cubicBezTo>
                  <a:close/>
                </a:path>
              </a:pathLst>
            </a:custGeom>
            <a:solidFill>
              <a:schemeClr val="accent3"/>
            </a:solidFill>
            <a:ln w="4463" cap="flat">
              <a:noFill/>
              <a:prstDash val="solid"/>
              <a:miter/>
            </a:ln>
          </p:spPr>
          <p:txBody>
            <a:bodyPr rtlCol="0" anchor="ctr"/>
            <a:lstStyle/>
            <a:p>
              <a:endParaRPr lang="en-US" sz="1050"/>
            </a:p>
          </p:txBody>
        </p:sp>
        <p:sp>
          <p:nvSpPr>
            <p:cNvPr id="495" name="Freeform 12">
              <a:extLst>
                <a:ext uri="{FF2B5EF4-FFF2-40B4-BE49-F238E27FC236}">
                  <a16:creationId xmlns:a16="http://schemas.microsoft.com/office/drawing/2014/main" id="{7FB3BBEE-E5DA-EB38-05B0-2AAA04D7185D}"/>
                </a:ext>
              </a:extLst>
            </p:cNvPr>
            <p:cNvSpPr/>
            <p:nvPr/>
          </p:nvSpPr>
          <p:spPr>
            <a:xfrm>
              <a:off x="6594495" y="2429909"/>
              <a:ext cx="41641" cy="50093"/>
            </a:xfrm>
            <a:custGeom>
              <a:avLst/>
              <a:gdLst>
                <a:gd name="connsiteX0" fmla="*/ 93805 w 108174"/>
                <a:gd name="connsiteY0" fmla="*/ 127659 h 130130"/>
                <a:gd name="connsiteX1" fmla="*/ 17361 w 108174"/>
                <a:gd name="connsiteY1" fmla="*/ 82805 h 130130"/>
                <a:gd name="connsiteX2" fmla="*/ 14369 w 108174"/>
                <a:gd name="connsiteY2" fmla="*/ 2472 h 130130"/>
                <a:gd name="connsiteX3" fmla="*/ 90814 w 108174"/>
                <a:gd name="connsiteY3" fmla="*/ 47325 h 130130"/>
                <a:gd name="connsiteX4" fmla="*/ 93805 w 108174"/>
                <a:gd name="connsiteY4" fmla="*/ 127659 h 130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74" h="130130">
                  <a:moveTo>
                    <a:pt x="93805" y="127659"/>
                  </a:moveTo>
                  <a:cubicBezTo>
                    <a:pt x="73533" y="137433"/>
                    <a:pt x="39285" y="117349"/>
                    <a:pt x="17361" y="82805"/>
                  </a:cubicBezTo>
                  <a:cubicBezTo>
                    <a:pt x="-4563" y="48217"/>
                    <a:pt x="-5903" y="12290"/>
                    <a:pt x="14369" y="2472"/>
                  </a:cubicBezTo>
                  <a:cubicBezTo>
                    <a:pt x="34641" y="-7302"/>
                    <a:pt x="68889" y="12781"/>
                    <a:pt x="90814" y="47325"/>
                  </a:cubicBezTo>
                  <a:cubicBezTo>
                    <a:pt x="112738" y="81868"/>
                    <a:pt x="114077" y="117840"/>
                    <a:pt x="93805" y="127659"/>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496" name="Freeform 13">
              <a:extLst>
                <a:ext uri="{FF2B5EF4-FFF2-40B4-BE49-F238E27FC236}">
                  <a16:creationId xmlns:a16="http://schemas.microsoft.com/office/drawing/2014/main" id="{889B56C7-8D7B-037E-F60C-6FA47EA041C3}"/>
                </a:ext>
              </a:extLst>
            </p:cNvPr>
            <p:cNvSpPr/>
            <p:nvPr/>
          </p:nvSpPr>
          <p:spPr>
            <a:xfrm>
              <a:off x="6625975" y="2541668"/>
              <a:ext cx="72226" cy="139483"/>
            </a:xfrm>
            <a:custGeom>
              <a:avLst/>
              <a:gdLst>
                <a:gd name="connsiteX0" fmla="*/ 6759 w 187626"/>
                <a:gd name="connsiteY0" fmla="*/ 262522 h 362342"/>
                <a:gd name="connsiteX1" fmla="*/ 32389 w 187626"/>
                <a:gd name="connsiteY1" fmla="*/ 66508 h 362342"/>
                <a:gd name="connsiteX2" fmla="*/ 98296 w 187626"/>
                <a:gd name="connsiteY2" fmla="*/ 2420 h 362342"/>
                <a:gd name="connsiteX3" fmla="*/ 98296 w 187626"/>
                <a:gd name="connsiteY3" fmla="*/ 2420 h 362342"/>
                <a:gd name="connsiteX4" fmla="*/ 177821 w 187626"/>
                <a:gd name="connsiteY4" fmla="*/ 73560 h 362342"/>
                <a:gd name="connsiteX5" fmla="*/ 139018 w 187626"/>
                <a:gd name="connsiteY5" fmla="*/ 322148 h 362342"/>
                <a:gd name="connsiteX6" fmla="*/ 45428 w 187626"/>
                <a:gd name="connsiteY6" fmla="*/ 352764 h 362342"/>
                <a:gd name="connsiteX7" fmla="*/ 45428 w 187626"/>
                <a:gd name="connsiteY7" fmla="*/ 352764 h 362342"/>
                <a:gd name="connsiteX8" fmla="*/ 6759 w 187626"/>
                <a:gd name="connsiteY8" fmla="*/ 262522 h 36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626" h="362342">
                  <a:moveTo>
                    <a:pt x="6759" y="262522"/>
                  </a:moveTo>
                  <a:cubicBezTo>
                    <a:pt x="38908" y="185045"/>
                    <a:pt x="39176" y="155590"/>
                    <a:pt x="32389" y="66508"/>
                  </a:cubicBezTo>
                  <a:cubicBezTo>
                    <a:pt x="28639" y="17550"/>
                    <a:pt x="56725" y="-615"/>
                    <a:pt x="98296" y="2420"/>
                  </a:cubicBezTo>
                  <a:cubicBezTo>
                    <a:pt x="97090" y="-3025"/>
                    <a:pt x="98296" y="2420"/>
                    <a:pt x="98296" y="2420"/>
                  </a:cubicBezTo>
                  <a:cubicBezTo>
                    <a:pt x="139867" y="5455"/>
                    <a:pt x="166568" y="19246"/>
                    <a:pt x="177821" y="73560"/>
                  </a:cubicBezTo>
                  <a:cubicBezTo>
                    <a:pt x="198316" y="172326"/>
                    <a:pt x="187287" y="238110"/>
                    <a:pt x="139018" y="322148"/>
                  </a:cubicBezTo>
                  <a:cubicBezTo>
                    <a:pt x="112495" y="368340"/>
                    <a:pt x="83293" y="368875"/>
                    <a:pt x="45428" y="352764"/>
                  </a:cubicBezTo>
                  <a:cubicBezTo>
                    <a:pt x="42481" y="357227"/>
                    <a:pt x="45428" y="352764"/>
                    <a:pt x="45428" y="352764"/>
                  </a:cubicBezTo>
                  <a:cubicBezTo>
                    <a:pt x="7518" y="336653"/>
                    <a:pt x="-10923" y="305099"/>
                    <a:pt x="6759" y="262522"/>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497" name="Freeform 14">
              <a:extLst>
                <a:ext uri="{FF2B5EF4-FFF2-40B4-BE49-F238E27FC236}">
                  <a16:creationId xmlns:a16="http://schemas.microsoft.com/office/drawing/2014/main" id="{8205853E-8B2D-2B41-5DA2-B8C38AF27785}"/>
                </a:ext>
              </a:extLst>
            </p:cNvPr>
            <p:cNvSpPr/>
            <p:nvPr/>
          </p:nvSpPr>
          <p:spPr>
            <a:xfrm>
              <a:off x="6647588" y="2588277"/>
              <a:ext cx="34186" cy="52633"/>
            </a:xfrm>
            <a:custGeom>
              <a:avLst/>
              <a:gdLst>
                <a:gd name="connsiteX0" fmla="*/ 31522 w 88808"/>
                <a:gd name="connsiteY0" fmla="*/ 135955 h 136728"/>
                <a:gd name="connsiteX1" fmla="*/ 1918 w 88808"/>
                <a:gd name="connsiteY1" fmla="*/ 58166 h 136728"/>
                <a:gd name="connsiteX2" fmla="*/ 57287 w 88808"/>
                <a:gd name="connsiteY2" fmla="*/ 772 h 136728"/>
                <a:gd name="connsiteX3" fmla="*/ 86891 w 88808"/>
                <a:gd name="connsiteY3" fmla="*/ 78562 h 136728"/>
                <a:gd name="connsiteX4" fmla="*/ 31522 w 88808"/>
                <a:gd name="connsiteY4" fmla="*/ 135955 h 136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08" h="136728">
                  <a:moveTo>
                    <a:pt x="31522" y="135955"/>
                  </a:moveTo>
                  <a:cubicBezTo>
                    <a:pt x="8035" y="130332"/>
                    <a:pt x="-5182" y="95476"/>
                    <a:pt x="1918" y="58166"/>
                  </a:cubicBezTo>
                  <a:cubicBezTo>
                    <a:pt x="9018" y="20855"/>
                    <a:pt x="33844" y="-4852"/>
                    <a:pt x="57287" y="772"/>
                  </a:cubicBezTo>
                  <a:cubicBezTo>
                    <a:pt x="80774" y="6395"/>
                    <a:pt x="93991" y="41251"/>
                    <a:pt x="86891" y="78562"/>
                  </a:cubicBezTo>
                  <a:cubicBezTo>
                    <a:pt x="79791" y="115917"/>
                    <a:pt x="54965" y="141579"/>
                    <a:pt x="31522" y="135955"/>
                  </a:cubicBezTo>
                  <a:close/>
                </a:path>
              </a:pathLst>
            </a:custGeom>
            <a:solidFill>
              <a:schemeClr val="bg1"/>
            </a:solidFill>
            <a:ln w="4463" cap="flat">
              <a:noFill/>
              <a:prstDash val="solid"/>
              <a:miter/>
            </a:ln>
          </p:spPr>
          <p:txBody>
            <a:bodyPr rtlCol="0" anchor="ctr"/>
            <a:lstStyle/>
            <a:p>
              <a:endParaRPr lang="en-US" sz="1050"/>
            </a:p>
          </p:txBody>
        </p:sp>
        <p:sp>
          <p:nvSpPr>
            <p:cNvPr id="498" name="Freeform 15">
              <a:extLst>
                <a:ext uri="{FF2B5EF4-FFF2-40B4-BE49-F238E27FC236}">
                  <a16:creationId xmlns:a16="http://schemas.microsoft.com/office/drawing/2014/main" id="{8262EABC-D04F-76D7-4189-7F15522E41CD}"/>
                </a:ext>
              </a:extLst>
            </p:cNvPr>
            <p:cNvSpPr/>
            <p:nvPr/>
          </p:nvSpPr>
          <p:spPr>
            <a:xfrm>
              <a:off x="6419473" y="2978291"/>
              <a:ext cx="66666" cy="140710"/>
            </a:xfrm>
            <a:custGeom>
              <a:avLst/>
              <a:gdLst>
                <a:gd name="connsiteX0" fmla="*/ 163523 w 173183"/>
                <a:gd name="connsiteY0" fmla="*/ 89967 h 365531"/>
                <a:gd name="connsiteX1" fmla="*/ 170310 w 173183"/>
                <a:gd name="connsiteY1" fmla="*/ 289909 h 365531"/>
                <a:gd name="connsiteX2" fmla="*/ 116415 w 173183"/>
                <a:gd name="connsiteY2" fmla="*/ 363191 h 365531"/>
                <a:gd name="connsiteX3" fmla="*/ 116415 w 173183"/>
                <a:gd name="connsiteY3" fmla="*/ 363191 h 365531"/>
                <a:gd name="connsiteX4" fmla="*/ 27290 w 173183"/>
                <a:gd name="connsiteY4" fmla="*/ 302896 h 365531"/>
                <a:gd name="connsiteX5" fmla="*/ 24834 w 173183"/>
                <a:gd name="connsiteY5" fmla="*/ 48461 h 365531"/>
                <a:gd name="connsiteX6" fmla="*/ 111191 w 173183"/>
                <a:gd name="connsiteY6" fmla="*/ 4858 h 365531"/>
                <a:gd name="connsiteX7" fmla="*/ 111191 w 173183"/>
                <a:gd name="connsiteY7" fmla="*/ 4858 h 365531"/>
                <a:gd name="connsiteX8" fmla="*/ 163568 w 173183"/>
                <a:gd name="connsiteY8" fmla="*/ 89923 h 36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83" h="365531">
                  <a:moveTo>
                    <a:pt x="163523" y="89967"/>
                  </a:moveTo>
                  <a:cubicBezTo>
                    <a:pt x="144724" y="172041"/>
                    <a:pt x="149234" y="201587"/>
                    <a:pt x="170310" y="289909"/>
                  </a:cubicBezTo>
                  <a:cubicBezTo>
                    <a:pt x="181875" y="338466"/>
                    <a:pt x="157450" y="360513"/>
                    <a:pt x="116415" y="363191"/>
                  </a:cubicBezTo>
                  <a:cubicBezTo>
                    <a:pt x="118469" y="368457"/>
                    <a:pt x="116415" y="363191"/>
                    <a:pt x="116415" y="363191"/>
                  </a:cubicBezTo>
                  <a:cubicBezTo>
                    <a:pt x="75380" y="365869"/>
                    <a:pt x="47070" y="355738"/>
                    <a:pt x="27290" y="302896"/>
                  </a:cubicBezTo>
                  <a:cubicBezTo>
                    <a:pt x="-8745" y="206719"/>
                    <a:pt x="-8611" y="139328"/>
                    <a:pt x="24834" y="48461"/>
                  </a:cubicBezTo>
                  <a:cubicBezTo>
                    <a:pt x="43230" y="-1479"/>
                    <a:pt x="71584" y="-6031"/>
                    <a:pt x="111191" y="4858"/>
                  </a:cubicBezTo>
                  <a:cubicBezTo>
                    <a:pt x="113334" y="-6"/>
                    <a:pt x="111191" y="4858"/>
                    <a:pt x="111191" y="4858"/>
                  </a:cubicBezTo>
                  <a:cubicBezTo>
                    <a:pt x="150752" y="15793"/>
                    <a:pt x="173882" y="44846"/>
                    <a:pt x="163568" y="89923"/>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499" name="Freeform 16">
              <a:extLst>
                <a:ext uri="{FF2B5EF4-FFF2-40B4-BE49-F238E27FC236}">
                  <a16:creationId xmlns:a16="http://schemas.microsoft.com/office/drawing/2014/main" id="{2F9A335F-9BB5-0BAF-A24A-E757897DAE37}"/>
                </a:ext>
              </a:extLst>
            </p:cNvPr>
            <p:cNvSpPr/>
            <p:nvPr/>
          </p:nvSpPr>
          <p:spPr>
            <a:xfrm>
              <a:off x="6435175" y="3019279"/>
              <a:ext cx="33198" cy="53623"/>
            </a:xfrm>
            <a:custGeom>
              <a:avLst/>
              <a:gdLst>
                <a:gd name="connsiteX0" fmla="*/ 44728 w 86240"/>
                <a:gd name="connsiteY0" fmla="*/ 139 h 139300"/>
                <a:gd name="connsiteX1" fmla="*/ 86209 w 86240"/>
                <a:gd name="connsiteY1" fmla="*/ 74001 h 139300"/>
                <a:gd name="connsiteX2" fmla="*/ 41513 w 86240"/>
                <a:gd name="connsiteY2" fmla="*/ 139161 h 139300"/>
                <a:gd name="connsiteX3" fmla="*/ 31 w 86240"/>
                <a:gd name="connsiteY3" fmla="*/ 65299 h 139300"/>
                <a:gd name="connsiteX4" fmla="*/ 44728 w 86240"/>
                <a:gd name="connsiteY4" fmla="*/ 139 h 13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40" h="139300">
                  <a:moveTo>
                    <a:pt x="44728" y="139"/>
                  </a:moveTo>
                  <a:cubicBezTo>
                    <a:pt x="68527" y="2549"/>
                    <a:pt x="87102" y="35620"/>
                    <a:pt x="86209" y="74001"/>
                  </a:cubicBezTo>
                  <a:cubicBezTo>
                    <a:pt x="85316" y="112383"/>
                    <a:pt x="65312" y="141571"/>
                    <a:pt x="41513" y="139161"/>
                  </a:cubicBezTo>
                  <a:cubicBezTo>
                    <a:pt x="17713" y="136751"/>
                    <a:pt x="-862" y="103680"/>
                    <a:pt x="31" y="65299"/>
                  </a:cubicBezTo>
                  <a:cubicBezTo>
                    <a:pt x="924" y="26917"/>
                    <a:pt x="20928" y="-2271"/>
                    <a:pt x="44728" y="139"/>
                  </a:cubicBezTo>
                  <a:close/>
                </a:path>
              </a:pathLst>
            </a:custGeom>
            <a:solidFill>
              <a:schemeClr val="bg1"/>
            </a:solidFill>
            <a:ln w="4463" cap="flat">
              <a:noFill/>
              <a:prstDash val="solid"/>
              <a:miter/>
            </a:ln>
          </p:spPr>
          <p:txBody>
            <a:bodyPr rtlCol="0" anchor="ctr"/>
            <a:lstStyle/>
            <a:p>
              <a:endParaRPr lang="en-US" sz="1050"/>
            </a:p>
          </p:txBody>
        </p:sp>
        <p:sp>
          <p:nvSpPr>
            <p:cNvPr id="500" name="Freeform 17">
              <a:extLst>
                <a:ext uri="{FF2B5EF4-FFF2-40B4-BE49-F238E27FC236}">
                  <a16:creationId xmlns:a16="http://schemas.microsoft.com/office/drawing/2014/main" id="{FFEECBBA-F39A-F4E4-1914-33D80B7DB5F9}"/>
                </a:ext>
              </a:extLst>
            </p:cNvPr>
            <p:cNvSpPr/>
            <p:nvPr/>
          </p:nvSpPr>
          <p:spPr>
            <a:xfrm>
              <a:off x="6511887" y="2235388"/>
              <a:ext cx="71191" cy="140292"/>
            </a:xfrm>
            <a:custGeom>
              <a:avLst/>
              <a:gdLst>
                <a:gd name="connsiteX0" fmla="*/ 155825 w 184937"/>
                <a:gd name="connsiteY0" fmla="*/ 84343 h 364444"/>
                <a:gd name="connsiteX1" fmla="*/ 179893 w 184937"/>
                <a:gd name="connsiteY1" fmla="*/ 284597 h 364444"/>
                <a:gd name="connsiteX2" fmla="*/ 132919 w 184937"/>
                <a:gd name="connsiteY2" fmla="*/ 362164 h 364444"/>
                <a:gd name="connsiteX3" fmla="*/ 132919 w 184937"/>
                <a:gd name="connsiteY3" fmla="*/ 362164 h 364444"/>
                <a:gd name="connsiteX4" fmla="*/ 39462 w 184937"/>
                <a:gd name="connsiteY4" fmla="*/ 308206 h 364444"/>
                <a:gd name="connsiteX5" fmla="*/ 14948 w 184937"/>
                <a:gd name="connsiteY5" fmla="*/ 52969 h 364444"/>
                <a:gd name="connsiteX6" fmla="*/ 96617 w 184937"/>
                <a:gd name="connsiteY6" fmla="*/ 2849 h 364444"/>
                <a:gd name="connsiteX7" fmla="*/ 96617 w 184937"/>
                <a:gd name="connsiteY7" fmla="*/ 2849 h 364444"/>
                <a:gd name="connsiteX8" fmla="*/ 155825 w 184937"/>
                <a:gd name="connsiteY8" fmla="*/ 84388 h 36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937" h="364444">
                  <a:moveTo>
                    <a:pt x="155825" y="84343"/>
                  </a:moveTo>
                  <a:cubicBezTo>
                    <a:pt x="144305" y="168113"/>
                    <a:pt x="151360" y="197435"/>
                    <a:pt x="179893" y="284597"/>
                  </a:cubicBezTo>
                  <a:cubicBezTo>
                    <a:pt x="195565" y="332485"/>
                    <a:pt x="173284" y="356407"/>
                    <a:pt x="132919" y="362164"/>
                  </a:cubicBezTo>
                  <a:cubicBezTo>
                    <a:pt x="135419" y="367296"/>
                    <a:pt x="132919" y="362164"/>
                    <a:pt x="132919" y="362164"/>
                  </a:cubicBezTo>
                  <a:cubicBezTo>
                    <a:pt x="92553" y="367876"/>
                    <a:pt x="63663" y="359798"/>
                    <a:pt x="39462" y="308206"/>
                  </a:cubicBezTo>
                  <a:cubicBezTo>
                    <a:pt x="-4520" y="214305"/>
                    <a:pt x="-10280" y="146646"/>
                    <a:pt x="14948" y="52969"/>
                  </a:cubicBezTo>
                  <a:cubicBezTo>
                    <a:pt x="28790" y="1466"/>
                    <a:pt x="56519" y="-5184"/>
                    <a:pt x="96617" y="2849"/>
                  </a:cubicBezTo>
                  <a:cubicBezTo>
                    <a:pt x="98313" y="-2194"/>
                    <a:pt x="96617" y="2849"/>
                    <a:pt x="96617" y="2849"/>
                  </a:cubicBezTo>
                  <a:cubicBezTo>
                    <a:pt x="136759" y="10883"/>
                    <a:pt x="162166" y="38375"/>
                    <a:pt x="155825" y="84388"/>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501" name="Freeform 18">
              <a:extLst>
                <a:ext uri="{FF2B5EF4-FFF2-40B4-BE49-F238E27FC236}">
                  <a16:creationId xmlns:a16="http://schemas.microsoft.com/office/drawing/2014/main" id="{8BA16A09-56A4-313E-CE3F-D2ACA7A6568B}"/>
                </a:ext>
              </a:extLst>
            </p:cNvPr>
            <p:cNvSpPr/>
            <p:nvPr/>
          </p:nvSpPr>
          <p:spPr>
            <a:xfrm>
              <a:off x="6527744" y="2276514"/>
              <a:ext cx="33319" cy="53829"/>
            </a:xfrm>
            <a:custGeom>
              <a:avLst/>
              <a:gdLst>
                <a:gd name="connsiteX0" fmla="*/ 38856 w 86554"/>
                <a:gd name="connsiteY0" fmla="*/ 0 h 139834"/>
                <a:gd name="connsiteX1" fmla="*/ 86322 w 86554"/>
                <a:gd name="connsiteY1" fmla="*/ 71095 h 139834"/>
                <a:gd name="connsiteX2" fmla="*/ 47698 w 86554"/>
                <a:gd name="connsiteY2" fmla="*/ 139825 h 139834"/>
                <a:gd name="connsiteX3" fmla="*/ 232 w 86554"/>
                <a:gd name="connsiteY3" fmla="*/ 68730 h 139834"/>
                <a:gd name="connsiteX4" fmla="*/ 38856 w 86554"/>
                <a:gd name="connsiteY4" fmla="*/ 45 h 139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54" h="139834">
                  <a:moveTo>
                    <a:pt x="38856" y="0"/>
                  </a:moveTo>
                  <a:cubicBezTo>
                    <a:pt x="62611" y="669"/>
                    <a:pt x="83866" y="32490"/>
                    <a:pt x="86322" y="71095"/>
                  </a:cubicBezTo>
                  <a:cubicBezTo>
                    <a:pt x="88777" y="109700"/>
                    <a:pt x="71497" y="140450"/>
                    <a:pt x="47698" y="139825"/>
                  </a:cubicBezTo>
                  <a:cubicBezTo>
                    <a:pt x="23943" y="139156"/>
                    <a:pt x="2688" y="107335"/>
                    <a:pt x="232" y="68730"/>
                  </a:cubicBezTo>
                  <a:cubicBezTo>
                    <a:pt x="-2223" y="30125"/>
                    <a:pt x="15057" y="-625"/>
                    <a:pt x="38856" y="45"/>
                  </a:cubicBezTo>
                  <a:close/>
                </a:path>
              </a:pathLst>
            </a:custGeom>
            <a:solidFill>
              <a:schemeClr val="bg1"/>
            </a:solidFill>
            <a:ln w="4463" cap="flat">
              <a:noFill/>
              <a:prstDash val="solid"/>
              <a:miter/>
            </a:ln>
          </p:spPr>
          <p:txBody>
            <a:bodyPr rtlCol="0" anchor="ctr"/>
            <a:lstStyle/>
            <a:p>
              <a:endParaRPr lang="en-US" sz="1050"/>
            </a:p>
          </p:txBody>
        </p:sp>
        <p:sp>
          <p:nvSpPr>
            <p:cNvPr id="502" name="Freeform 19">
              <a:extLst>
                <a:ext uri="{FF2B5EF4-FFF2-40B4-BE49-F238E27FC236}">
                  <a16:creationId xmlns:a16="http://schemas.microsoft.com/office/drawing/2014/main" id="{2438C79D-AC09-3940-BE13-C7C5ED4EFAC8}"/>
                </a:ext>
              </a:extLst>
            </p:cNvPr>
            <p:cNvSpPr/>
            <p:nvPr/>
          </p:nvSpPr>
          <p:spPr>
            <a:xfrm>
              <a:off x="6538414" y="2697088"/>
              <a:ext cx="109781" cy="126643"/>
            </a:xfrm>
            <a:custGeom>
              <a:avLst/>
              <a:gdLst>
                <a:gd name="connsiteX0" fmla="*/ 14532 w 285185"/>
                <a:gd name="connsiteY0" fmla="*/ 223719 h 328987"/>
                <a:gd name="connsiteX1" fmla="*/ 155990 w 285185"/>
                <a:gd name="connsiteY1" fmla="*/ 28598 h 328987"/>
                <a:gd name="connsiteX2" fmla="*/ 247348 w 285185"/>
                <a:gd name="connsiteY2" fmla="*/ 10389 h 328987"/>
                <a:gd name="connsiteX3" fmla="*/ 247348 w 285185"/>
                <a:gd name="connsiteY3" fmla="*/ 10389 h 328987"/>
                <a:gd name="connsiteX4" fmla="*/ 275791 w 285185"/>
                <a:gd name="connsiteY4" fmla="*/ 102192 h 328987"/>
                <a:gd name="connsiteX5" fmla="*/ 127413 w 285185"/>
                <a:gd name="connsiteY5" fmla="*/ 304321 h 328987"/>
                <a:gd name="connsiteX6" fmla="*/ 30562 w 285185"/>
                <a:gd name="connsiteY6" fmla="*/ 312845 h 328987"/>
                <a:gd name="connsiteX7" fmla="*/ 30562 w 285185"/>
                <a:gd name="connsiteY7" fmla="*/ 312845 h 328987"/>
                <a:gd name="connsiteX8" fmla="*/ 14532 w 285185"/>
                <a:gd name="connsiteY8" fmla="*/ 223764 h 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185" h="328987">
                  <a:moveTo>
                    <a:pt x="14532" y="223719"/>
                  </a:moveTo>
                  <a:cubicBezTo>
                    <a:pt x="60390" y="165477"/>
                    <a:pt x="117053" y="91436"/>
                    <a:pt x="155990" y="28598"/>
                  </a:cubicBezTo>
                  <a:cubicBezTo>
                    <a:pt x="177378" y="-5946"/>
                    <a:pt x="219842" y="-5455"/>
                    <a:pt x="247348" y="10389"/>
                  </a:cubicBezTo>
                  <a:cubicBezTo>
                    <a:pt x="261770" y="16637"/>
                    <a:pt x="247348" y="10389"/>
                    <a:pt x="247348" y="10389"/>
                  </a:cubicBezTo>
                  <a:cubicBezTo>
                    <a:pt x="274898" y="26232"/>
                    <a:pt x="299144" y="67515"/>
                    <a:pt x="275791" y="102192"/>
                  </a:cubicBezTo>
                  <a:cubicBezTo>
                    <a:pt x="233327" y="165254"/>
                    <a:pt x="179789" y="247730"/>
                    <a:pt x="127413" y="304321"/>
                  </a:cubicBezTo>
                  <a:cubicBezTo>
                    <a:pt x="98612" y="335428"/>
                    <a:pt x="62756" y="335785"/>
                    <a:pt x="30562" y="312845"/>
                  </a:cubicBezTo>
                  <a:cubicBezTo>
                    <a:pt x="28062" y="315300"/>
                    <a:pt x="30562" y="312845"/>
                    <a:pt x="30562" y="312845"/>
                  </a:cubicBezTo>
                  <a:cubicBezTo>
                    <a:pt x="-1632" y="289905"/>
                    <a:pt x="-10696" y="255763"/>
                    <a:pt x="14532" y="223764"/>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503" name="Freeform 20">
              <a:extLst>
                <a:ext uri="{FF2B5EF4-FFF2-40B4-BE49-F238E27FC236}">
                  <a16:creationId xmlns:a16="http://schemas.microsoft.com/office/drawing/2014/main" id="{465C02CD-4257-96FB-256F-44136EDED1EF}"/>
                </a:ext>
              </a:extLst>
            </p:cNvPr>
            <p:cNvSpPr/>
            <p:nvPr/>
          </p:nvSpPr>
          <p:spPr>
            <a:xfrm rot="18372599">
              <a:off x="6570991" y="2745176"/>
              <a:ext cx="52941" cy="33638"/>
            </a:xfrm>
            <a:custGeom>
              <a:avLst/>
              <a:gdLst>
                <a:gd name="connsiteX0" fmla="*/ 137528 w 137528"/>
                <a:gd name="connsiteY0" fmla="*/ 43692 h 87385"/>
                <a:gd name="connsiteX1" fmla="*/ 68764 w 137528"/>
                <a:gd name="connsiteY1" fmla="*/ 87385 h 87385"/>
                <a:gd name="connsiteX2" fmla="*/ 0 w 137528"/>
                <a:gd name="connsiteY2" fmla="*/ 43692 h 87385"/>
                <a:gd name="connsiteX3" fmla="*/ 68764 w 137528"/>
                <a:gd name="connsiteY3" fmla="*/ 0 h 87385"/>
                <a:gd name="connsiteX4" fmla="*/ 137528 w 137528"/>
                <a:gd name="connsiteY4" fmla="*/ 43692 h 87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28" h="87385">
                  <a:moveTo>
                    <a:pt x="137528" y="43692"/>
                  </a:moveTo>
                  <a:cubicBezTo>
                    <a:pt x="137528" y="67823"/>
                    <a:pt x="106741" y="87385"/>
                    <a:pt x="68764" y="87385"/>
                  </a:cubicBezTo>
                  <a:cubicBezTo>
                    <a:pt x="30787" y="87385"/>
                    <a:pt x="0" y="67823"/>
                    <a:pt x="0" y="43692"/>
                  </a:cubicBezTo>
                  <a:cubicBezTo>
                    <a:pt x="0" y="19562"/>
                    <a:pt x="30787" y="0"/>
                    <a:pt x="68764" y="0"/>
                  </a:cubicBezTo>
                  <a:cubicBezTo>
                    <a:pt x="106741" y="0"/>
                    <a:pt x="137528" y="19562"/>
                    <a:pt x="137528" y="43692"/>
                  </a:cubicBezTo>
                  <a:close/>
                </a:path>
              </a:pathLst>
            </a:custGeom>
            <a:solidFill>
              <a:schemeClr val="bg1"/>
            </a:solidFill>
            <a:ln w="4463" cap="flat">
              <a:noFill/>
              <a:prstDash val="solid"/>
              <a:miter/>
            </a:ln>
          </p:spPr>
          <p:txBody>
            <a:bodyPr rtlCol="0" anchor="ctr"/>
            <a:lstStyle/>
            <a:p>
              <a:endParaRPr lang="en-US" sz="1050"/>
            </a:p>
          </p:txBody>
        </p:sp>
        <p:sp>
          <p:nvSpPr>
            <p:cNvPr id="504" name="Freeform 21">
              <a:extLst>
                <a:ext uri="{FF2B5EF4-FFF2-40B4-BE49-F238E27FC236}">
                  <a16:creationId xmlns:a16="http://schemas.microsoft.com/office/drawing/2014/main" id="{655CEA49-E5F7-0541-2528-F9EA770E96CD}"/>
                </a:ext>
              </a:extLst>
            </p:cNvPr>
            <p:cNvSpPr/>
            <p:nvPr/>
          </p:nvSpPr>
          <p:spPr>
            <a:xfrm>
              <a:off x="6445595" y="2829708"/>
              <a:ext cx="105556" cy="129273"/>
            </a:xfrm>
            <a:custGeom>
              <a:avLst/>
              <a:gdLst>
                <a:gd name="connsiteX0" fmla="*/ 261636 w 274208"/>
                <a:gd name="connsiteY0" fmla="*/ 102978 h 335818"/>
                <a:gd name="connsiteX1" fmla="*/ 130806 w 274208"/>
                <a:gd name="connsiteY1" fmla="*/ 304793 h 335818"/>
                <a:gd name="connsiteX2" fmla="*/ 40832 w 274208"/>
                <a:gd name="connsiteY2" fmla="*/ 327019 h 335818"/>
                <a:gd name="connsiteX3" fmla="*/ 40832 w 274208"/>
                <a:gd name="connsiteY3" fmla="*/ 327019 h 335818"/>
                <a:gd name="connsiteX4" fmla="*/ 7879 w 274208"/>
                <a:gd name="connsiteY4" fmla="*/ 236153 h 335818"/>
                <a:gd name="connsiteX5" fmla="*/ 145228 w 274208"/>
                <a:gd name="connsiteY5" fmla="*/ 27018 h 335818"/>
                <a:gd name="connsiteX6" fmla="*/ 241141 w 274208"/>
                <a:gd name="connsiteY6" fmla="*/ 14298 h 335818"/>
                <a:gd name="connsiteX7" fmla="*/ 241141 w 274208"/>
                <a:gd name="connsiteY7" fmla="*/ 14298 h 335818"/>
                <a:gd name="connsiteX8" fmla="*/ 261591 w 274208"/>
                <a:gd name="connsiteY8" fmla="*/ 102978 h 335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208" h="335818">
                  <a:moveTo>
                    <a:pt x="261636" y="102978"/>
                  </a:moveTo>
                  <a:cubicBezTo>
                    <a:pt x="218949" y="163406"/>
                    <a:pt x="166349" y="240080"/>
                    <a:pt x="130806" y="304793"/>
                  </a:cubicBezTo>
                  <a:cubicBezTo>
                    <a:pt x="111293" y="340364"/>
                    <a:pt x="69007" y="341702"/>
                    <a:pt x="40832" y="327019"/>
                  </a:cubicBezTo>
                  <a:cubicBezTo>
                    <a:pt x="26186" y="321351"/>
                    <a:pt x="40832" y="327019"/>
                    <a:pt x="40832" y="327019"/>
                  </a:cubicBezTo>
                  <a:cubicBezTo>
                    <a:pt x="12657" y="312336"/>
                    <a:pt x="-13599" y="271946"/>
                    <a:pt x="7879" y="236153"/>
                  </a:cubicBezTo>
                  <a:cubicBezTo>
                    <a:pt x="46949" y="171083"/>
                    <a:pt x="96022" y="86063"/>
                    <a:pt x="145228" y="27018"/>
                  </a:cubicBezTo>
                  <a:cubicBezTo>
                    <a:pt x="172287" y="-5428"/>
                    <a:pt x="207920" y="-7347"/>
                    <a:pt x="241141" y="14298"/>
                  </a:cubicBezTo>
                  <a:cubicBezTo>
                    <a:pt x="243507" y="11710"/>
                    <a:pt x="241141" y="14298"/>
                    <a:pt x="241141" y="14298"/>
                  </a:cubicBezTo>
                  <a:cubicBezTo>
                    <a:pt x="274362" y="35944"/>
                    <a:pt x="285078" y="69773"/>
                    <a:pt x="261591" y="102978"/>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505" name="Freeform 22">
              <a:extLst>
                <a:ext uri="{FF2B5EF4-FFF2-40B4-BE49-F238E27FC236}">
                  <a16:creationId xmlns:a16="http://schemas.microsoft.com/office/drawing/2014/main" id="{AE28709C-1CE7-70D8-F876-6B2D34A0F4F0}"/>
                </a:ext>
              </a:extLst>
            </p:cNvPr>
            <p:cNvSpPr/>
            <p:nvPr/>
          </p:nvSpPr>
          <p:spPr>
            <a:xfrm rot="18169202">
              <a:off x="6467793" y="2876075"/>
              <a:ext cx="52838" cy="33707"/>
            </a:xfrm>
            <a:custGeom>
              <a:avLst/>
              <a:gdLst>
                <a:gd name="connsiteX0" fmla="*/ 137260 w 137260"/>
                <a:gd name="connsiteY0" fmla="*/ 43782 h 87563"/>
                <a:gd name="connsiteX1" fmla="*/ 68630 w 137260"/>
                <a:gd name="connsiteY1" fmla="*/ 87564 h 87563"/>
                <a:gd name="connsiteX2" fmla="*/ 0 w 137260"/>
                <a:gd name="connsiteY2" fmla="*/ 43782 h 87563"/>
                <a:gd name="connsiteX3" fmla="*/ 68630 w 137260"/>
                <a:gd name="connsiteY3" fmla="*/ 0 h 87563"/>
                <a:gd name="connsiteX4" fmla="*/ 137260 w 137260"/>
                <a:gd name="connsiteY4" fmla="*/ 43782 h 87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60" h="87563">
                  <a:moveTo>
                    <a:pt x="137260" y="43782"/>
                  </a:moveTo>
                  <a:cubicBezTo>
                    <a:pt x="137260" y="67962"/>
                    <a:pt x="106533" y="87564"/>
                    <a:pt x="68630" y="87564"/>
                  </a:cubicBezTo>
                  <a:cubicBezTo>
                    <a:pt x="30727" y="87564"/>
                    <a:pt x="0" y="67962"/>
                    <a:pt x="0" y="43782"/>
                  </a:cubicBezTo>
                  <a:cubicBezTo>
                    <a:pt x="0" y="19602"/>
                    <a:pt x="30727" y="0"/>
                    <a:pt x="68630" y="0"/>
                  </a:cubicBezTo>
                  <a:cubicBezTo>
                    <a:pt x="106533" y="0"/>
                    <a:pt x="137260" y="19602"/>
                    <a:pt x="137260" y="43782"/>
                  </a:cubicBezTo>
                  <a:close/>
                </a:path>
              </a:pathLst>
            </a:custGeom>
            <a:solidFill>
              <a:schemeClr val="bg1"/>
            </a:solidFill>
            <a:ln w="4463" cap="flat">
              <a:noFill/>
              <a:prstDash val="solid"/>
              <a:miter/>
            </a:ln>
          </p:spPr>
          <p:txBody>
            <a:bodyPr rtlCol="0" anchor="ctr"/>
            <a:lstStyle/>
            <a:p>
              <a:endParaRPr lang="en-US" sz="1050"/>
            </a:p>
          </p:txBody>
        </p:sp>
        <p:sp>
          <p:nvSpPr>
            <p:cNvPr id="506" name="Freeform 23">
              <a:extLst>
                <a:ext uri="{FF2B5EF4-FFF2-40B4-BE49-F238E27FC236}">
                  <a16:creationId xmlns:a16="http://schemas.microsoft.com/office/drawing/2014/main" id="{ABF273EE-6B9E-EB12-B2A9-76194F238227}"/>
                </a:ext>
              </a:extLst>
            </p:cNvPr>
            <p:cNvSpPr/>
            <p:nvPr/>
          </p:nvSpPr>
          <p:spPr>
            <a:xfrm>
              <a:off x="6518342" y="2068315"/>
              <a:ext cx="56124" cy="145624"/>
            </a:xfrm>
            <a:custGeom>
              <a:avLst/>
              <a:gdLst>
                <a:gd name="connsiteX0" fmla="*/ 187 w 145797"/>
                <a:gd name="connsiteY0" fmla="*/ 303775 h 378297"/>
                <a:gd name="connsiteX1" fmla="*/ 6751 w 145797"/>
                <a:gd name="connsiteY1" fmla="*/ 60230 h 378297"/>
                <a:gd name="connsiteX2" fmla="*/ 71005 w 145797"/>
                <a:gd name="connsiteY2" fmla="*/ 516 h 378297"/>
                <a:gd name="connsiteX3" fmla="*/ 71005 w 145797"/>
                <a:gd name="connsiteY3" fmla="*/ 516 h 378297"/>
                <a:gd name="connsiteX4" fmla="*/ 145261 w 145797"/>
                <a:gd name="connsiteY4" fmla="*/ 70138 h 378297"/>
                <a:gd name="connsiteX5" fmla="*/ 136956 w 145797"/>
                <a:gd name="connsiteY5" fmla="*/ 323279 h 378297"/>
                <a:gd name="connsiteX6" fmla="*/ 62834 w 145797"/>
                <a:gd name="connsiteY6" fmla="*/ 376790 h 378297"/>
                <a:gd name="connsiteX7" fmla="*/ 62834 w 145797"/>
                <a:gd name="connsiteY7" fmla="*/ 376790 h 378297"/>
                <a:gd name="connsiteX8" fmla="*/ 187 w 145797"/>
                <a:gd name="connsiteY8" fmla="*/ 303731 h 37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797" h="378297">
                  <a:moveTo>
                    <a:pt x="187" y="303775"/>
                  </a:moveTo>
                  <a:cubicBezTo>
                    <a:pt x="5099" y="229377"/>
                    <a:pt x="10055" y="135566"/>
                    <a:pt x="6751" y="60230"/>
                  </a:cubicBezTo>
                  <a:cubicBezTo>
                    <a:pt x="4965" y="18859"/>
                    <a:pt x="39793" y="-779"/>
                    <a:pt x="71005" y="516"/>
                  </a:cubicBezTo>
                  <a:cubicBezTo>
                    <a:pt x="86232" y="-645"/>
                    <a:pt x="71005" y="516"/>
                    <a:pt x="71005" y="516"/>
                  </a:cubicBezTo>
                  <a:cubicBezTo>
                    <a:pt x="102217" y="1810"/>
                    <a:pt x="144949" y="27740"/>
                    <a:pt x="145261" y="70138"/>
                  </a:cubicBezTo>
                  <a:cubicBezTo>
                    <a:pt x="145753" y="147303"/>
                    <a:pt x="148075" y="247274"/>
                    <a:pt x="136956" y="323279"/>
                  </a:cubicBezTo>
                  <a:cubicBezTo>
                    <a:pt x="130839" y="365052"/>
                    <a:pt x="101860" y="382324"/>
                    <a:pt x="62834" y="376790"/>
                  </a:cubicBezTo>
                  <a:cubicBezTo>
                    <a:pt x="62164" y="380182"/>
                    <a:pt x="62834" y="376790"/>
                    <a:pt x="62834" y="376790"/>
                  </a:cubicBezTo>
                  <a:cubicBezTo>
                    <a:pt x="23853" y="371256"/>
                    <a:pt x="-2492" y="344656"/>
                    <a:pt x="187" y="303731"/>
                  </a:cubicBezTo>
                  <a:close/>
                </a:path>
              </a:pathLst>
            </a:custGeom>
            <a:solidFill>
              <a:schemeClr val="accent3">
                <a:lumMod val="75000"/>
              </a:schemeClr>
            </a:solidFill>
            <a:ln w="4463" cap="flat">
              <a:noFill/>
              <a:prstDash val="solid"/>
              <a:miter/>
            </a:ln>
          </p:spPr>
          <p:txBody>
            <a:bodyPr rtlCol="0" anchor="ctr"/>
            <a:lstStyle/>
            <a:p>
              <a:endParaRPr lang="en-US" sz="1050"/>
            </a:p>
          </p:txBody>
        </p:sp>
        <p:sp>
          <p:nvSpPr>
            <p:cNvPr id="507" name="Freeform 24">
              <a:extLst>
                <a:ext uri="{FF2B5EF4-FFF2-40B4-BE49-F238E27FC236}">
                  <a16:creationId xmlns:a16="http://schemas.microsoft.com/office/drawing/2014/main" id="{F9BAD7BE-7CAD-66DE-AF9D-58D8148848E5}"/>
                </a:ext>
              </a:extLst>
            </p:cNvPr>
            <p:cNvSpPr/>
            <p:nvPr/>
          </p:nvSpPr>
          <p:spPr>
            <a:xfrm>
              <a:off x="6533540" y="2113916"/>
              <a:ext cx="33192" cy="53697"/>
            </a:xfrm>
            <a:custGeom>
              <a:avLst/>
              <a:gdLst>
                <a:gd name="connsiteX0" fmla="*/ 42734 w 86226"/>
                <a:gd name="connsiteY0" fmla="*/ 139391 h 139491"/>
                <a:gd name="connsiteX1" fmla="*/ 2 w 86226"/>
                <a:gd name="connsiteY1" fmla="*/ 66019 h 139491"/>
                <a:gd name="connsiteX2" fmla="*/ 43493 w 86226"/>
                <a:gd name="connsiteY2" fmla="*/ 101 h 139491"/>
                <a:gd name="connsiteX3" fmla="*/ 86225 w 86226"/>
                <a:gd name="connsiteY3" fmla="*/ 73472 h 139491"/>
                <a:gd name="connsiteX4" fmla="*/ 42734 w 86226"/>
                <a:gd name="connsiteY4" fmla="*/ 139391 h 139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26" h="139491">
                  <a:moveTo>
                    <a:pt x="42734" y="139391"/>
                  </a:moveTo>
                  <a:cubicBezTo>
                    <a:pt x="18934" y="137338"/>
                    <a:pt x="-221" y="104490"/>
                    <a:pt x="2" y="66019"/>
                  </a:cubicBezTo>
                  <a:cubicBezTo>
                    <a:pt x="225" y="27548"/>
                    <a:pt x="19693" y="-1952"/>
                    <a:pt x="43493" y="101"/>
                  </a:cubicBezTo>
                  <a:cubicBezTo>
                    <a:pt x="67293" y="2154"/>
                    <a:pt x="86448" y="35001"/>
                    <a:pt x="86225" y="73472"/>
                  </a:cubicBezTo>
                  <a:cubicBezTo>
                    <a:pt x="86002" y="111943"/>
                    <a:pt x="66533" y="141444"/>
                    <a:pt x="42734" y="139391"/>
                  </a:cubicBezTo>
                  <a:close/>
                </a:path>
              </a:pathLst>
            </a:custGeom>
            <a:solidFill>
              <a:schemeClr val="bg1"/>
            </a:solidFill>
            <a:ln w="4463" cap="flat">
              <a:noFill/>
              <a:prstDash val="solid"/>
              <a:miter/>
            </a:ln>
          </p:spPr>
          <p:txBody>
            <a:bodyPr rtlCol="0" anchor="ctr"/>
            <a:lstStyle/>
            <a:p>
              <a:endParaRPr lang="en-US" sz="1050"/>
            </a:p>
          </p:txBody>
        </p:sp>
      </p:grpSp>
      <p:sp>
        <p:nvSpPr>
          <p:cNvPr id="508" name="TextBox 507">
            <a:extLst>
              <a:ext uri="{FF2B5EF4-FFF2-40B4-BE49-F238E27FC236}">
                <a16:creationId xmlns:a16="http://schemas.microsoft.com/office/drawing/2014/main" id="{E54128A7-8174-69F0-2F63-AF4C37BEBA96}"/>
              </a:ext>
            </a:extLst>
          </p:cNvPr>
          <p:cNvSpPr txBox="1"/>
          <p:nvPr/>
        </p:nvSpPr>
        <p:spPr>
          <a:xfrm>
            <a:off x="539749" y="5418597"/>
            <a:ext cx="6206699" cy="507831"/>
          </a:xfrm>
          <a:prstGeom prst="rect">
            <a:avLst/>
          </a:prstGeom>
          <a:noFill/>
        </p:spPr>
        <p:txBody>
          <a:bodyPr wrap="square" rtlCol="0">
            <a:spAutoFit/>
          </a:bodyPr>
          <a:lstStyle/>
          <a:p>
            <a:r>
              <a:rPr lang="en-US" sz="900" dirty="0"/>
              <a:t>This work is adapted from ‘Linking the amyloid, tau, and mitochondrial hypotheses of Alzheimer’s disease and identifying promising drug targets’ by </a:t>
            </a:r>
            <a:r>
              <a:rPr lang="en-US" sz="900" dirty="0" err="1"/>
              <a:t>Fišar</a:t>
            </a:r>
            <a:r>
              <a:rPr lang="en-US" sz="900" dirty="0"/>
              <a:t> et al., used under CC-BY. This work is licensed under Creative Commons license CC-BY-SA by The Lundbeck Foundation.</a:t>
            </a:r>
          </a:p>
        </p:txBody>
      </p:sp>
    </p:spTree>
    <p:extLst>
      <p:ext uri="{BB962C8B-B14F-4D97-AF65-F5344CB8AC3E}">
        <p14:creationId xmlns:p14="http://schemas.microsoft.com/office/powerpoint/2010/main" val="342945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2"/>
</p:tagLst>
</file>

<file path=ppt/theme/theme1.xml><?xml version="1.0" encoding="utf-8"?>
<a:theme xmlns:a="http://schemas.openxmlformats.org/drawingml/2006/main" name="Neurotorium - PowerPoint-Skabelon - 2022-01-28">
  <a:themeElements>
    <a:clrScheme name="Neurotorium">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none" lIns="72000" tIns="72000" rIns="72000" bIns="72000" rtlCol="0" anchor="ctr">
        <a:spAutoFit/>
      </a:bodyPr>
      <a:lstStyle>
        <a:defPPr algn="ctr">
          <a:defRPr sz="1200" dirty="0" smtClean="0">
            <a:latin typeface="Aria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4" ma:contentTypeDescription="Create a new document." ma:contentTypeScope="" ma:versionID="bff8f0936fa74a577c13ba58e1b7ec2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bcdc56f889fb4abd4af81948767b60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8562aa6-c0ad-4fb9-8a82-15409d3a28b4">
      <UserInfo>
        <DisplayName>NT Service\spsearch</DisplayName>
        <AccountId>10</AccountId>
        <AccountType/>
      </UserInfo>
      <UserInfo>
        <DisplayName>Chris Edge</DisplayName>
        <AccountId>16</AccountId>
        <AccountType/>
      </UserInfo>
    </SharedWithUsers>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8CD1799F-93D0-4A8B-8CEA-76DFA950ACC3}">
  <ds:schemaRefs>
    <ds:schemaRef ds:uri="http://schemas.microsoft.com/sharepoint/v3/contenttype/forms"/>
  </ds:schemaRefs>
</ds:datastoreItem>
</file>

<file path=customXml/itemProps2.xml><?xml version="1.0" encoding="utf-8"?>
<ds:datastoreItem xmlns:ds="http://schemas.openxmlformats.org/officeDocument/2006/customXml" ds:itemID="{2B63D62A-E633-4C0F-9599-2ED6B3B47D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25F974-F37E-4E61-9093-CD39D3DD8B04}">
  <ds:schemaRefs>
    <ds:schemaRef ds:uri="http://purl.org/dc/elements/1.1/"/>
    <ds:schemaRef ds:uri="08562aa6-c0ad-4fb9-8a82-15409d3a28b4"/>
    <ds:schemaRef ds:uri="28627d7c-4416-4bc1-86cf-ca6c3a42a8f2"/>
    <ds:schemaRef ds:uri="http://www.w3.org/XML/1998/namespace"/>
    <ds:schemaRef ds:uri="http://schemas.microsoft.com/office/2006/documentManagement/types"/>
    <ds:schemaRef ds:uri="http://schemas.microsoft.com/office/infopath/2007/PartnerControls"/>
    <ds:schemaRef ds:uri="http://purl.org/dc/dcmitype/"/>
    <ds:schemaRef ds:uri="http://schemas.microsoft.com/office/2006/metadata/properti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6999</TotalTime>
  <Words>592</Words>
  <Application>Microsoft Office PowerPoint</Application>
  <PresentationFormat>Widescreen</PresentationFormat>
  <Paragraphs>35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Tau hypothesis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Khoula Afzal</dc:creator>
  <cp:lastModifiedBy>Viktoria-Maria Hvidtfelt Lykke</cp:lastModifiedBy>
  <cp:revision>198</cp:revision>
  <cp:lastPrinted>2018-02-05T13:55:48Z</cp:lastPrinted>
  <dcterms:created xsi:type="dcterms:W3CDTF">2017-01-23T14:24:15Z</dcterms:created>
  <dcterms:modified xsi:type="dcterms:W3CDTF">2023-12-20T07:30:01Z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y fmtid="{D5CDD505-2E9C-101B-9397-08002B2CF9AE}" pid="4" name="ContentTypeId">
    <vt:lpwstr>0x01010062B393518E922946AD600E2E02326B8A</vt:lpwstr>
  </property>
  <property fmtid="{D5CDD505-2E9C-101B-9397-08002B2CF9AE}" pid="5" name="MediaServiceImageTags">
    <vt:lpwstr/>
  </property>
</Properties>
</file>