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80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397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8AE90A-2DEA-42AF-B216-8A11B00D10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A29CA-D8ED-4032-A9A9-B4FD7399CD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Neurobiology and aetiology </a:t>
            </a:r>
          </a:p>
        </p:txBody>
      </p:sp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28A06238-C270-DF88-9FAC-DDB109C9292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18" b="20118"/>
          <a:stretch>
            <a:fillRect/>
          </a:stretch>
        </p:blipFill>
        <p:spPr>
          <a:xfrm>
            <a:off x="0" y="0"/>
            <a:ext cx="7650163" cy="6858000"/>
          </a:xfrm>
        </p:spPr>
      </p:pic>
    </p:spTree>
    <p:extLst>
      <p:ext uri="{BB962C8B-B14F-4D97-AF65-F5344CB8AC3E}">
        <p14:creationId xmlns:p14="http://schemas.microsoft.com/office/powerpoint/2010/main" val="1226472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34173</TotalTime>
  <Words>11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682</cp:revision>
  <cp:lastPrinted>2022-12-08T10:28:49Z</cp:lastPrinted>
  <dcterms:created xsi:type="dcterms:W3CDTF">2022-02-04T12:28:06Z</dcterms:created>
  <dcterms:modified xsi:type="dcterms:W3CDTF">2023-03-27T12:07:43Z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