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1047" r:id="rId5"/>
  </p:sldIdLst>
  <p:sldSz cx="12192000" cy="6858000"/>
  <p:notesSz cx="7010400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114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134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7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  <p:cmAuthor id="6" name="Jan Egebjerg" initials="JE" lastIdx="2" clrIdx="5">
    <p:extLst>
      <p:ext uri="{19B8F6BF-5375-455C-9EA6-DF929625EA0E}">
        <p15:presenceInfo xmlns:p15="http://schemas.microsoft.com/office/powerpoint/2012/main" userId="S::je@lundbeckfonden.com::339eb90d-65ca-4e95-a944-0b983e0282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C7B23"/>
    <a:srgbClr val="C00000"/>
    <a:srgbClr val="B59E5F"/>
    <a:srgbClr val="FFFFFF"/>
    <a:srgbClr val="E5ECE9"/>
    <a:srgbClr val="ECE7D7"/>
    <a:srgbClr val="DBDBDB"/>
    <a:srgbClr val="DEE6EE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991" autoAdjust="0"/>
    <p:restoredTop sz="72265" autoAdjust="0"/>
  </p:normalViewPr>
  <p:slideViewPr>
    <p:cSldViewPr>
      <p:cViewPr varScale="1">
        <p:scale>
          <a:sx n="117" d="100"/>
          <a:sy n="117" d="100"/>
        </p:scale>
        <p:origin x="267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353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27-03-2023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8925" y="1162050"/>
            <a:ext cx="4770438" cy="2682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76000" y="4473892"/>
            <a:ext cx="4795040" cy="3660459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8925" y="1162050"/>
            <a:ext cx="4768850" cy="26828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GB" dirty="0">
                <a:ea typeface="ＭＳ Ｐゴシック" pitchFamily="34" charset="-128"/>
              </a:rPr>
              <a:t>Opioid substances mimic the effects of endogenous opioids within the brain, binding to opioid receptors.</a:t>
            </a:r>
            <a:r>
              <a:rPr lang="en-GB" baseline="30000" dirty="0">
                <a:ea typeface="ＭＳ Ｐゴシック" pitchFamily="34" charset="-128"/>
              </a:rPr>
              <a:t>[Nestler, 2005]</a:t>
            </a:r>
            <a:r>
              <a:rPr lang="en-GB" dirty="0">
                <a:ea typeface="ＭＳ Ｐゴシック" pitchFamily="34" charset="-128"/>
              </a:rPr>
              <a:t> A key goal for research is to better understand whether common pathways underpin all substance addictions, in order to design therapies for substance-use disorders.</a:t>
            </a:r>
            <a:r>
              <a:rPr lang="en-GB" baseline="30000" dirty="0">
                <a:ea typeface="ＭＳ Ｐゴシック" pitchFamily="34" charset="-128"/>
              </a:rPr>
              <a:t>[Nestler, 2005]</a:t>
            </a:r>
            <a:endParaRPr lang="en-GB" dirty="0">
              <a:ea typeface="ＭＳ Ｐゴシック" pitchFamily="34" charset="-128"/>
            </a:endParaRPr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174708" indent="-174708" defTabSz="931774">
              <a:buFont typeface="Arial" panose="020B0604020202020204" pitchFamily="34" charset="0"/>
              <a:buChar char="•"/>
              <a:defRPr/>
            </a:pPr>
            <a:r>
              <a:rPr lang="en-US" dirty="0" err="1"/>
              <a:t>Nestler</a:t>
            </a:r>
            <a:r>
              <a:rPr lang="en-US" dirty="0"/>
              <a:t> EJ. Is there a common molecular pathway for addiction? Nat </a:t>
            </a:r>
            <a:r>
              <a:rPr lang="en-US" dirty="0" err="1"/>
              <a:t>Neurosci</a:t>
            </a:r>
            <a:r>
              <a:rPr lang="en-US" dirty="0"/>
              <a:t> 2005; 8 (11): 1445–1449.</a:t>
            </a:r>
          </a:p>
          <a:p>
            <a:endParaRPr lang="en-GB" dirty="0"/>
          </a:p>
          <a:p>
            <a:r>
              <a:rPr lang="en-GB" dirty="0"/>
              <a:t>Other reference on the slide: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Stahl SM. Stahl’s Essential Psychopharmacology. Neuroscientific Basis and Practical Applications. 4</a:t>
            </a:r>
            <a:r>
              <a:rPr lang="en-GB" baseline="30000" dirty="0"/>
              <a:t>th</a:t>
            </a:r>
            <a:r>
              <a:rPr lang="en-GB" dirty="0"/>
              <a:t> edition. © Cambridge University Press, 2013.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72239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B86833D-DC50-40E7-9ACD-34F159B4F546}"/>
              </a:ext>
            </a:extLst>
          </p:cNvPr>
          <p:cNvSpPr/>
          <p:nvPr/>
        </p:nvSpPr>
        <p:spPr>
          <a:xfrm>
            <a:off x="5879976" y="3136655"/>
            <a:ext cx="4968552" cy="2404616"/>
          </a:xfrm>
          <a:prstGeom prst="rect">
            <a:avLst/>
          </a:prstGeom>
          <a:solidFill>
            <a:srgbClr val="DEE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9AF58735-1F5A-48A9-9399-298019E943C9}"/>
              </a:ext>
            </a:extLst>
          </p:cNvPr>
          <p:cNvSpPr/>
          <p:nvPr/>
        </p:nvSpPr>
        <p:spPr>
          <a:xfrm>
            <a:off x="6963351" y="3317322"/>
            <a:ext cx="1136308" cy="847602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309B992-F6E0-4B09-B8B0-F5111686FBFD}"/>
              </a:ext>
            </a:extLst>
          </p:cNvPr>
          <p:cNvSpPr/>
          <p:nvPr/>
        </p:nvSpPr>
        <p:spPr>
          <a:xfrm>
            <a:off x="4510591" y="1720417"/>
            <a:ext cx="1868076" cy="1263957"/>
          </a:xfrm>
          <a:prstGeom prst="rect">
            <a:avLst/>
          </a:prstGeom>
          <a:solidFill>
            <a:srgbClr val="E5EC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C7CEC7-646D-459A-AA35-C48C47A3D1DA}"/>
              </a:ext>
            </a:extLst>
          </p:cNvPr>
          <p:cNvSpPr/>
          <p:nvPr/>
        </p:nvSpPr>
        <p:spPr>
          <a:xfrm>
            <a:off x="3469637" y="1720417"/>
            <a:ext cx="2256748" cy="2860711"/>
          </a:xfrm>
          <a:prstGeom prst="rect">
            <a:avLst/>
          </a:prstGeom>
          <a:solidFill>
            <a:srgbClr val="E5EC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F14AD600-B782-4DB5-9AEC-BFD917AB2127}"/>
              </a:ext>
            </a:extLst>
          </p:cNvPr>
          <p:cNvSpPr/>
          <p:nvPr/>
        </p:nvSpPr>
        <p:spPr>
          <a:xfrm>
            <a:off x="4841740" y="2723956"/>
            <a:ext cx="923496" cy="628187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38815F23-3CE0-4413-B993-03019ADADC06}"/>
              </a:ext>
            </a:extLst>
          </p:cNvPr>
          <p:cNvSpPr/>
          <p:nvPr/>
        </p:nvSpPr>
        <p:spPr>
          <a:xfrm>
            <a:off x="5201026" y="1765847"/>
            <a:ext cx="824604" cy="645454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8F01A6B6-9A3C-428E-B29E-B4DCF5401BE9}"/>
              </a:ext>
            </a:extLst>
          </p:cNvPr>
          <p:cNvSpPr/>
          <p:nvPr/>
        </p:nvSpPr>
        <p:spPr>
          <a:xfrm>
            <a:off x="5183660" y="3539735"/>
            <a:ext cx="816600" cy="700931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3FE03A6-74C5-4A22-ABF5-DA039A75251A}"/>
              </a:ext>
            </a:extLst>
          </p:cNvPr>
          <p:cNvSpPr/>
          <p:nvPr/>
        </p:nvSpPr>
        <p:spPr>
          <a:xfrm>
            <a:off x="9723065" y="4213692"/>
            <a:ext cx="960485" cy="613950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AC7CC92A-526E-4920-867F-244E07E74207}"/>
              </a:ext>
            </a:extLst>
          </p:cNvPr>
          <p:cNvSpPr/>
          <p:nvPr/>
        </p:nvSpPr>
        <p:spPr>
          <a:xfrm>
            <a:off x="9295843" y="1618350"/>
            <a:ext cx="1042522" cy="842769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470E1D-2030-4505-974F-90B4D047939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Substance use disorders and other addictions</a:t>
            </a:r>
            <a:r>
              <a:rPr lang="en-GB" dirty="0"/>
              <a:t> – </a:t>
            </a:r>
            <a:r>
              <a:rPr lang="en-US" sz="1400" dirty="0"/>
              <a:t>Neurobiology and aetiology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F240ED-3603-4317-9942-0E94D53A3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Interaction between opiates and the dopaminergic system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82B2B6A-691C-405B-97B2-CEC5516D53A2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 lIns="180000" rIns="108000"/>
          <a:lstStyle/>
          <a:p>
            <a:r>
              <a:rPr lang="en-GB" dirty="0">
                <a:solidFill>
                  <a:schemeClr val="tx1"/>
                </a:solidFill>
              </a:rPr>
              <a:t>Stimulants </a:t>
            </a:r>
            <a:r>
              <a:rPr lang="en-GB" i="1" dirty="0">
                <a:solidFill>
                  <a:schemeClr val="tx1"/>
                </a:solidFill>
              </a:rPr>
              <a:t>directly</a:t>
            </a:r>
            <a:r>
              <a:rPr lang="en-GB" dirty="0">
                <a:solidFill>
                  <a:schemeClr val="tx1"/>
                </a:solidFill>
              </a:rPr>
              <a:t> increase dopamine transmission in the nucleus accumbens</a:t>
            </a:r>
          </a:p>
          <a:p>
            <a:r>
              <a:rPr lang="en-GB" dirty="0">
                <a:solidFill>
                  <a:schemeClr val="tx1"/>
                </a:solidFill>
              </a:rPr>
              <a:t>Opiates </a:t>
            </a:r>
            <a:r>
              <a:rPr lang="en-GB" i="1" dirty="0">
                <a:solidFill>
                  <a:schemeClr val="tx1"/>
                </a:solidFill>
              </a:rPr>
              <a:t>indirectly</a:t>
            </a:r>
            <a:r>
              <a:rPr lang="en-GB" dirty="0">
                <a:solidFill>
                  <a:schemeClr val="tx1"/>
                </a:solidFill>
              </a:rPr>
              <a:t> increase dopamine transmission by inhibiting GABAergic interneurons in the ventral tegmental area, which disinhibits the dopaminergic neurons and allows dopamine signalling to occur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5E26DA-EE34-45CF-8ED6-77AD4E785C2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GABA=gamma aminobutyric acid; PCP=phencyclidine</a:t>
            </a:r>
          </a:p>
          <a:p>
            <a:endParaRPr lang="en-US" dirty="0"/>
          </a:p>
          <a:p>
            <a:r>
              <a:rPr lang="en-US" dirty="0"/>
              <a:t>Adapted from: </a:t>
            </a:r>
            <a:r>
              <a:rPr lang="en-US" dirty="0" err="1"/>
              <a:t>Nestler</a:t>
            </a:r>
            <a:r>
              <a:rPr lang="en-US" dirty="0"/>
              <a:t>. Nat </a:t>
            </a:r>
            <a:r>
              <a:rPr lang="en-US" dirty="0" err="1"/>
              <a:t>Neurosci</a:t>
            </a:r>
            <a:r>
              <a:rPr lang="en-US" dirty="0"/>
              <a:t> 2005;8(11):1445–1449; </a:t>
            </a:r>
            <a:r>
              <a:rPr lang="en-GB" dirty="0"/>
              <a:t>Stahl. Stahl’s Essential Psychopharmacology. 4</a:t>
            </a:r>
            <a:r>
              <a:rPr lang="en-GB" baseline="30000" dirty="0"/>
              <a:t>th</a:t>
            </a:r>
            <a:r>
              <a:rPr lang="en-GB" dirty="0"/>
              <a:t> edition. New York: Cambridge University Press. 2013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E8D79-AA89-42DB-B71C-5ECE2862DB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5E73D8C-6D1C-4360-8101-83ED279A0FF1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3F8BC4-0A11-43A4-89FC-C599132F02F4}"/>
              </a:ext>
            </a:extLst>
          </p:cNvPr>
          <p:cNvSpPr/>
          <p:nvPr/>
        </p:nvSpPr>
        <p:spPr>
          <a:xfrm>
            <a:off x="3475110" y="4805756"/>
            <a:ext cx="2256748" cy="102624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4DA89E-1E6D-4ACC-BF83-8F6516AF7510}"/>
              </a:ext>
            </a:extLst>
          </p:cNvPr>
          <p:cNvSpPr txBox="1"/>
          <p:nvPr/>
        </p:nvSpPr>
        <p:spPr>
          <a:xfrm>
            <a:off x="5874373" y="5555001"/>
            <a:ext cx="49741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5">
                    <a:lumMod val="75000"/>
                  </a:schemeClr>
                </a:solidFill>
              </a:rPr>
              <a:t>Ventral tegmental area (VTA)</a:t>
            </a:r>
          </a:p>
        </p:txBody>
      </p:sp>
      <p:sp>
        <p:nvSpPr>
          <p:cNvPr id="18" name="Flowchart: Decision 17">
            <a:extLst>
              <a:ext uri="{FF2B5EF4-FFF2-40B4-BE49-F238E27FC236}">
                <a16:creationId xmlns:a16="http://schemas.microsoft.com/office/drawing/2014/main" id="{E9B9D17B-CD8F-489C-A1A9-28EBC06D4E64}"/>
              </a:ext>
            </a:extLst>
          </p:cNvPr>
          <p:cNvSpPr/>
          <p:nvPr/>
        </p:nvSpPr>
        <p:spPr>
          <a:xfrm>
            <a:off x="4468127" y="3694210"/>
            <a:ext cx="108000" cy="108000"/>
          </a:xfrm>
          <a:prstGeom prst="flowChartDecision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lowchart: Decision 18">
            <a:extLst>
              <a:ext uri="{FF2B5EF4-FFF2-40B4-BE49-F238E27FC236}">
                <a16:creationId xmlns:a16="http://schemas.microsoft.com/office/drawing/2014/main" id="{F3298F6F-6D03-473F-A876-14267A689DB1}"/>
              </a:ext>
            </a:extLst>
          </p:cNvPr>
          <p:cNvSpPr/>
          <p:nvPr/>
        </p:nvSpPr>
        <p:spPr>
          <a:xfrm>
            <a:off x="4470782" y="3477437"/>
            <a:ext cx="108000" cy="108000"/>
          </a:xfrm>
          <a:prstGeom prst="flowChartDecision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lowchart: Decision 19">
            <a:extLst>
              <a:ext uri="{FF2B5EF4-FFF2-40B4-BE49-F238E27FC236}">
                <a16:creationId xmlns:a16="http://schemas.microsoft.com/office/drawing/2014/main" id="{F54CF6D4-A71D-43D7-9442-B4AD17F4A099}"/>
              </a:ext>
            </a:extLst>
          </p:cNvPr>
          <p:cNvSpPr/>
          <p:nvPr/>
        </p:nvSpPr>
        <p:spPr>
          <a:xfrm>
            <a:off x="4633246" y="3555065"/>
            <a:ext cx="108000" cy="108000"/>
          </a:xfrm>
          <a:prstGeom prst="flowChartDecision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lowchart: Decision 20">
            <a:extLst>
              <a:ext uri="{FF2B5EF4-FFF2-40B4-BE49-F238E27FC236}">
                <a16:creationId xmlns:a16="http://schemas.microsoft.com/office/drawing/2014/main" id="{B1095B94-5148-4EC9-885A-1055FA3ED2CC}"/>
              </a:ext>
            </a:extLst>
          </p:cNvPr>
          <p:cNvSpPr/>
          <p:nvPr/>
        </p:nvSpPr>
        <p:spPr>
          <a:xfrm>
            <a:off x="4651590" y="3774748"/>
            <a:ext cx="108000" cy="108000"/>
          </a:xfrm>
          <a:prstGeom prst="flowChartDecision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lowchart: Decision 21">
            <a:extLst>
              <a:ext uri="{FF2B5EF4-FFF2-40B4-BE49-F238E27FC236}">
                <a16:creationId xmlns:a16="http://schemas.microsoft.com/office/drawing/2014/main" id="{ACD4F712-923B-4F6A-9B39-56E1831E4C88}"/>
              </a:ext>
            </a:extLst>
          </p:cNvPr>
          <p:cNvSpPr/>
          <p:nvPr/>
        </p:nvSpPr>
        <p:spPr>
          <a:xfrm>
            <a:off x="4800404" y="3666035"/>
            <a:ext cx="108000" cy="108000"/>
          </a:xfrm>
          <a:prstGeom prst="flowChartDecision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lowchart: Decision 22">
            <a:extLst>
              <a:ext uri="{FF2B5EF4-FFF2-40B4-BE49-F238E27FC236}">
                <a16:creationId xmlns:a16="http://schemas.microsoft.com/office/drawing/2014/main" id="{E1803035-AC01-48D2-BF10-A811F45B39D6}"/>
              </a:ext>
            </a:extLst>
          </p:cNvPr>
          <p:cNvSpPr/>
          <p:nvPr/>
        </p:nvSpPr>
        <p:spPr>
          <a:xfrm>
            <a:off x="4790555" y="3416319"/>
            <a:ext cx="108000" cy="108000"/>
          </a:xfrm>
          <a:prstGeom prst="flowChartDecision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lowchart: Decision 23">
            <a:extLst>
              <a:ext uri="{FF2B5EF4-FFF2-40B4-BE49-F238E27FC236}">
                <a16:creationId xmlns:a16="http://schemas.microsoft.com/office/drawing/2014/main" id="{81D61274-E508-4B99-85E4-EB8928C60406}"/>
              </a:ext>
            </a:extLst>
          </p:cNvPr>
          <p:cNvSpPr/>
          <p:nvPr/>
        </p:nvSpPr>
        <p:spPr>
          <a:xfrm>
            <a:off x="4942104" y="3564171"/>
            <a:ext cx="108000" cy="108000"/>
          </a:xfrm>
          <a:prstGeom prst="flowChartDecision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9FD2328-7D42-4763-80D3-634E046811F8}"/>
              </a:ext>
            </a:extLst>
          </p:cNvPr>
          <p:cNvSpPr txBox="1"/>
          <p:nvPr/>
        </p:nvSpPr>
        <p:spPr>
          <a:xfrm>
            <a:off x="3469423" y="1431429"/>
            <a:ext cx="32979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3"/>
                </a:solidFill>
              </a:rPr>
              <a:t>Nucleus accumbens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F74D730-C709-4BBE-812F-1624999212E2}"/>
              </a:ext>
            </a:extLst>
          </p:cNvPr>
          <p:cNvGrpSpPr/>
          <p:nvPr/>
        </p:nvGrpSpPr>
        <p:grpSpPr>
          <a:xfrm rot="10800000">
            <a:off x="8162513" y="4983809"/>
            <a:ext cx="140831" cy="166658"/>
            <a:chOff x="10990769" y="5673342"/>
            <a:chExt cx="140831" cy="166658"/>
          </a:xfrm>
        </p:grpSpPr>
        <p:sp>
          <p:nvSpPr>
            <p:cNvPr id="31" name="Flowchart: Manual Input 30">
              <a:extLst>
                <a:ext uri="{FF2B5EF4-FFF2-40B4-BE49-F238E27FC236}">
                  <a16:creationId xmlns:a16="http://schemas.microsoft.com/office/drawing/2014/main" id="{B0B80BDE-8A1A-461B-B673-918467720998}"/>
                </a:ext>
              </a:extLst>
            </p:cNvPr>
            <p:cNvSpPr/>
            <p:nvPr/>
          </p:nvSpPr>
          <p:spPr>
            <a:xfrm>
              <a:off x="11061076" y="5673342"/>
              <a:ext cx="70524" cy="166658"/>
            </a:xfrm>
            <a:prstGeom prst="flowChartManualInpu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Flowchart: Manual Input 31">
              <a:extLst>
                <a:ext uri="{FF2B5EF4-FFF2-40B4-BE49-F238E27FC236}">
                  <a16:creationId xmlns:a16="http://schemas.microsoft.com/office/drawing/2014/main" id="{EBE6F040-A458-47CF-BD8F-2CD4D389FB35}"/>
                </a:ext>
              </a:extLst>
            </p:cNvPr>
            <p:cNvSpPr/>
            <p:nvPr/>
          </p:nvSpPr>
          <p:spPr>
            <a:xfrm flipH="1">
              <a:off x="10990769" y="5673342"/>
              <a:ext cx="70524" cy="166658"/>
            </a:xfrm>
            <a:prstGeom prst="flowChartManualInpu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1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5597C4B-B608-4F18-9005-DD27D51A04ED}"/>
              </a:ext>
            </a:extLst>
          </p:cNvPr>
          <p:cNvGrpSpPr/>
          <p:nvPr/>
        </p:nvGrpSpPr>
        <p:grpSpPr>
          <a:xfrm rot="9650235">
            <a:off x="8015604" y="4567001"/>
            <a:ext cx="140831" cy="166658"/>
            <a:chOff x="10990769" y="5673342"/>
            <a:chExt cx="140831" cy="166658"/>
          </a:xfrm>
        </p:grpSpPr>
        <p:sp>
          <p:nvSpPr>
            <p:cNvPr id="34" name="Flowchart: Manual Input 33">
              <a:extLst>
                <a:ext uri="{FF2B5EF4-FFF2-40B4-BE49-F238E27FC236}">
                  <a16:creationId xmlns:a16="http://schemas.microsoft.com/office/drawing/2014/main" id="{80DE0E0B-71A1-45B6-9FCD-A326DC21D662}"/>
                </a:ext>
              </a:extLst>
            </p:cNvPr>
            <p:cNvSpPr/>
            <p:nvPr/>
          </p:nvSpPr>
          <p:spPr>
            <a:xfrm>
              <a:off x="11061076" y="5673342"/>
              <a:ext cx="70524" cy="166658"/>
            </a:xfrm>
            <a:prstGeom prst="flowChartManualInpu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Flowchart: Manual Input 34">
              <a:extLst>
                <a:ext uri="{FF2B5EF4-FFF2-40B4-BE49-F238E27FC236}">
                  <a16:creationId xmlns:a16="http://schemas.microsoft.com/office/drawing/2014/main" id="{5A94E690-51C4-4EDD-B59C-C5113ADB6844}"/>
                </a:ext>
              </a:extLst>
            </p:cNvPr>
            <p:cNvSpPr/>
            <p:nvPr/>
          </p:nvSpPr>
          <p:spPr>
            <a:xfrm flipH="1">
              <a:off x="10990769" y="5673342"/>
              <a:ext cx="70524" cy="166658"/>
            </a:xfrm>
            <a:prstGeom prst="flowChartManualInput">
              <a:avLst/>
            </a:prstGeom>
            <a:solidFill>
              <a:schemeClr val="accent5">
                <a:lumMod val="7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6" name="Flowchart: Decision 35">
            <a:extLst>
              <a:ext uri="{FF2B5EF4-FFF2-40B4-BE49-F238E27FC236}">
                <a16:creationId xmlns:a16="http://schemas.microsoft.com/office/drawing/2014/main" id="{2FBE4FD2-9C70-4BF0-866F-BC7D792DE4BD}"/>
              </a:ext>
            </a:extLst>
          </p:cNvPr>
          <p:cNvSpPr/>
          <p:nvPr/>
        </p:nvSpPr>
        <p:spPr>
          <a:xfrm>
            <a:off x="8235233" y="4755612"/>
            <a:ext cx="108000" cy="108000"/>
          </a:xfrm>
          <a:prstGeom prst="flowChartDecisi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Flowchart: Decision 36">
            <a:extLst>
              <a:ext uri="{FF2B5EF4-FFF2-40B4-BE49-F238E27FC236}">
                <a16:creationId xmlns:a16="http://schemas.microsoft.com/office/drawing/2014/main" id="{A6664D19-9918-4F69-B098-884404D0A76E}"/>
              </a:ext>
            </a:extLst>
          </p:cNvPr>
          <p:cNvSpPr/>
          <p:nvPr/>
        </p:nvSpPr>
        <p:spPr>
          <a:xfrm>
            <a:off x="8208970" y="4607422"/>
            <a:ext cx="108000" cy="108000"/>
          </a:xfrm>
          <a:prstGeom prst="flowChartDecisi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Flowchart: Decision 37">
            <a:extLst>
              <a:ext uri="{FF2B5EF4-FFF2-40B4-BE49-F238E27FC236}">
                <a16:creationId xmlns:a16="http://schemas.microsoft.com/office/drawing/2014/main" id="{2690F5F9-7177-4B52-8C5B-57AA7D4F390D}"/>
              </a:ext>
            </a:extLst>
          </p:cNvPr>
          <p:cNvSpPr/>
          <p:nvPr/>
        </p:nvSpPr>
        <p:spPr>
          <a:xfrm rot="20825583">
            <a:off x="8073949" y="4709325"/>
            <a:ext cx="108000" cy="108000"/>
          </a:xfrm>
          <a:prstGeom prst="flowChartDecisi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E40EBE4-87EC-45A5-8A5D-5C545E66C950}"/>
              </a:ext>
            </a:extLst>
          </p:cNvPr>
          <p:cNvGrpSpPr/>
          <p:nvPr/>
        </p:nvGrpSpPr>
        <p:grpSpPr>
          <a:xfrm rot="2824190">
            <a:off x="8444958" y="3580049"/>
            <a:ext cx="140831" cy="166658"/>
            <a:chOff x="10990769" y="5673342"/>
            <a:chExt cx="140831" cy="166658"/>
          </a:xfrm>
          <a:solidFill>
            <a:schemeClr val="accent1"/>
          </a:solidFill>
        </p:grpSpPr>
        <p:sp>
          <p:nvSpPr>
            <p:cNvPr id="40" name="Flowchart: Manual Input 39">
              <a:extLst>
                <a:ext uri="{FF2B5EF4-FFF2-40B4-BE49-F238E27FC236}">
                  <a16:creationId xmlns:a16="http://schemas.microsoft.com/office/drawing/2014/main" id="{6DFE553F-CF65-4A13-BD09-96887FD66572}"/>
                </a:ext>
              </a:extLst>
            </p:cNvPr>
            <p:cNvSpPr/>
            <p:nvPr/>
          </p:nvSpPr>
          <p:spPr>
            <a:xfrm>
              <a:off x="11061076" y="5673342"/>
              <a:ext cx="70524" cy="166658"/>
            </a:xfrm>
            <a:prstGeom prst="flowChartManualInput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Flowchart: Manual Input 40">
              <a:extLst>
                <a:ext uri="{FF2B5EF4-FFF2-40B4-BE49-F238E27FC236}">
                  <a16:creationId xmlns:a16="http://schemas.microsoft.com/office/drawing/2014/main" id="{D6498B3F-3089-4973-9B6B-625A297C8E47}"/>
                </a:ext>
              </a:extLst>
            </p:cNvPr>
            <p:cNvSpPr/>
            <p:nvPr/>
          </p:nvSpPr>
          <p:spPr>
            <a:xfrm flipH="1">
              <a:off x="10990769" y="5673342"/>
              <a:ext cx="70524" cy="166658"/>
            </a:xfrm>
            <a:prstGeom prst="flowChartManualInput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50AC9BE-F319-4A4C-831D-A103860D38DA}"/>
              </a:ext>
            </a:extLst>
          </p:cNvPr>
          <p:cNvGrpSpPr/>
          <p:nvPr/>
        </p:nvGrpSpPr>
        <p:grpSpPr>
          <a:xfrm rot="616708">
            <a:off x="8138901" y="3901721"/>
            <a:ext cx="140831" cy="166658"/>
            <a:chOff x="10990769" y="5673342"/>
            <a:chExt cx="140831" cy="166658"/>
          </a:xfrm>
          <a:solidFill>
            <a:schemeClr val="accent2"/>
          </a:solidFill>
        </p:grpSpPr>
        <p:sp>
          <p:nvSpPr>
            <p:cNvPr id="43" name="Flowchart: Manual Input 42">
              <a:extLst>
                <a:ext uri="{FF2B5EF4-FFF2-40B4-BE49-F238E27FC236}">
                  <a16:creationId xmlns:a16="http://schemas.microsoft.com/office/drawing/2014/main" id="{0936E0A1-AE9C-414E-8A91-CFF735BC77A1}"/>
                </a:ext>
              </a:extLst>
            </p:cNvPr>
            <p:cNvSpPr/>
            <p:nvPr/>
          </p:nvSpPr>
          <p:spPr>
            <a:xfrm>
              <a:off x="11061076" y="5673342"/>
              <a:ext cx="70524" cy="166658"/>
            </a:xfrm>
            <a:prstGeom prst="flowChartManualInput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Flowchart: Manual Input 43">
              <a:extLst>
                <a:ext uri="{FF2B5EF4-FFF2-40B4-BE49-F238E27FC236}">
                  <a16:creationId xmlns:a16="http://schemas.microsoft.com/office/drawing/2014/main" id="{268D8317-9958-47A3-9DD1-F2704737583A}"/>
                </a:ext>
              </a:extLst>
            </p:cNvPr>
            <p:cNvSpPr/>
            <p:nvPr/>
          </p:nvSpPr>
          <p:spPr>
            <a:xfrm flipH="1">
              <a:off x="10990769" y="5673342"/>
              <a:ext cx="70524" cy="166658"/>
            </a:xfrm>
            <a:prstGeom prst="flowChartManualInput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C09BE113-0BC6-41A0-948B-054AC92373B9}"/>
              </a:ext>
            </a:extLst>
          </p:cNvPr>
          <p:cNvSpPr txBox="1"/>
          <p:nvPr/>
        </p:nvSpPr>
        <p:spPr>
          <a:xfrm>
            <a:off x="8111556" y="4356126"/>
            <a:ext cx="4860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>
                <a:solidFill>
                  <a:schemeClr val="accent5">
                    <a:lumMod val="75000"/>
                  </a:schemeClr>
                </a:solidFill>
              </a:rPr>
              <a:t>GABA</a:t>
            </a:r>
          </a:p>
        </p:txBody>
      </p:sp>
      <p:sp>
        <p:nvSpPr>
          <p:cNvPr id="46" name="Flowchart: Decision 45">
            <a:extLst>
              <a:ext uri="{FF2B5EF4-FFF2-40B4-BE49-F238E27FC236}">
                <a16:creationId xmlns:a16="http://schemas.microsoft.com/office/drawing/2014/main" id="{5DAB7214-80F7-4BA1-98BE-B43108B9CF45}"/>
              </a:ext>
            </a:extLst>
          </p:cNvPr>
          <p:cNvSpPr/>
          <p:nvPr/>
        </p:nvSpPr>
        <p:spPr>
          <a:xfrm>
            <a:off x="8701976" y="3528916"/>
            <a:ext cx="108000" cy="108000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Flowchart: Decision 46">
            <a:extLst>
              <a:ext uri="{FF2B5EF4-FFF2-40B4-BE49-F238E27FC236}">
                <a16:creationId xmlns:a16="http://schemas.microsoft.com/office/drawing/2014/main" id="{4E558A99-2204-4708-B840-565DF89401D9}"/>
              </a:ext>
            </a:extLst>
          </p:cNvPr>
          <p:cNvSpPr/>
          <p:nvPr/>
        </p:nvSpPr>
        <p:spPr>
          <a:xfrm>
            <a:off x="8634520" y="3643135"/>
            <a:ext cx="108000" cy="108000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Flowchart: Decision 47">
            <a:extLst>
              <a:ext uri="{FF2B5EF4-FFF2-40B4-BE49-F238E27FC236}">
                <a16:creationId xmlns:a16="http://schemas.microsoft.com/office/drawing/2014/main" id="{B14CD7EB-1D77-4275-A4E5-16E36E0AC18F}"/>
              </a:ext>
            </a:extLst>
          </p:cNvPr>
          <p:cNvSpPr/>
          <p:nvPr/>
        </p:nvSpPr>
        <p:spPr>
          <a:xfrm rot="3370777">
            <a:off x="8581668" y="3508360"/>
            <a:ext cx="108000" cy="108000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Flowchart: Decision 48">
            <a:extLst>
              <a:ext uri="{FF2B5EF4-FFF2-40B4-BE49-F238E27FC236}">
                <a16:creationId xmlns:a16="http://schemas.microsoft.com/office/drawing/2014/main" id="{F16AF58E-BA2F-49FB-BF69-F8AD6984F3C0}"/>
              </a:ext>
            </a:extLst>
          </p:cNvPr>
          <p:cNvSpPr/>
          <p:nvPr/>
        </p:nvSpPr>
        <p:spPr>
          <a:xfrm>
            <a:off x="8194139" y="3692821"/>
            <a:ext cx="108000" cy="108000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Flowchart: Decision 49">
            <a:extLst>
              <a:ext uri="{FF2B5EF4-FFF2-40B4-BE49-F238E27FC236}">
                <a16:creationId xmlns:a16="http://schemas.microsoft.com/office/drawing/2014/main" id="{6407A693-A278-4320-B8A8-7F08146BA48D}"/>
              </a:ext>
            </a:extLst>
          </p:cNvPr>
          <p:cNvSpPr/>
          <p:nvPr/>
        </p:nvSpPr>
        <p:spPr>
          <a:xfrm>
            <a:off x="8311546" y="3756073"/>
            <a:ext cx="108000" cy="108000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Flowchart: Decision 50">
            <a:extLst>
              <a:ext uri="{FF2B5EF4-FFF2-40B4-BE49-F238E27FC236}">
                <a16:creationId xmlns:a16="http://schemas.microsoft.com/office/drawing/2014/main" id="{83F5EB42-397E-4D0B-9405-209E900F4A24}"/>
              </a:ext>
            </a:extLst>
          </p:cNvPr>
          <p:cNvSpPr/>
          <p:nvPr/>
        </p:nvSpPr>
        <p:spPr>
          <a:xfrm>
            <a:off x="8172816" y="3817458"/>
            <a:ext cx="108000" cy="108000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C71E366-C9F9-4C5B-9E04-0BF1D9641046}"/>
              </a:ext>
            </a:extLst>
          </p:cNvPr>
          <p:cNvGrpSpPr/>
          <p:nvPr/>
        </p:nvGrpSpPr>
        <p:grpSpPr>
          <a:xfrm rot="3542680">
            <a:off x="9677875" y="3991498"/>
            <a:ext cx="140831" cy="166658"/>
            <a:chOff x="10990769" y="5673342"/>
            <a:chExt cx="140831" cy="166658"/>
          </a:xfrm>
          <a:solidFill>
            <a:schemeClr val="accent1"/>
          </a:solidFill>
        </p:grpSpPr>
        <p:sp>
          <p:nvSpPr>
            <p:cNvPr id="53" name="Flowchart: Manual Input 52">
              <a:extLst>
                <a:ext uri="{FF2B5EF4-FFF2-40B4-BE49-F238E27FC236}">
                  <a16:creationId xmlns:a16="http://schemas.microsoft.com/office/drawing/2014/main" id="{6329BCFD-BB35-4DA2-9EFF-A46749EE3564}"/>
                </a:ext>
              </a:extLst>
            </p:cNvPr>
            <p:cNvSpPr/>
            <p:nvPr/>
          </p:nvSpPr>
          <p:spPr>
            <a:xfrm>
              <a:off x="11061076" y="5673342"/>
              <a:ext cx="70524" cy="166658"/>
            </a:xfrm>
            <a:prstGeom prst="flowChartManualInput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Flowchart: Manual Input 53">
              <a:extLst>
                <a:ext uri="{FF2B5EF4-FFF2-40B4-BE49-F238E27FC236}">
                  <a16:creationId xmlns:a16="http://schemas.microsoft.com/office/drawing/2014/main" id="{2E400F0D-07BD-4307-8374-AD0EC9591EE3}"/>
                </a:ext>
              </a:extLst>
            </p:cNvPr>
            <p:cNvSpPr/>
            <p:nvPr/>
          </p:nvSpPr>
          <p:spPr>
            <a:xfrm flipH="1">
              <a:off x="10990769" y="5673342"/>
              <a:ext cx="70524" cy="166658"/>
            </a:xfrm>
            <a:prstGeom prst="flowChartManualInput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5" name="Flowchart: Decision 54">
            <a:extLst>
              <a:ext uri="{FF2B5EF4-FFF2-40B4-BE49-F238E27FC236}">
                <a16:creationId xmlns:a16="http://schemas.microsoft.com/office/drawing/2014/main" id="{99486B36-C577-4575-BEFF-0B9A0F0163C1}"/>
              </a:ext>
            </a:extLst>
          </p:cNvPr>
          <p:cNvSpPr/>
          <p:nvPr/>
        </p:nvSpPr>
        <p:spPr>
          <a:xfrm>
            <a:off x="9936968" y="3998856"/>
            <a:ext cx="108000" cy="108000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Flowchart: Decision 55">
            <a:extLst>
              <a:ext uri="{FF2B5EF4-FFF2-40B4-BE49-F238E27FC236}">
                <a16:creationId xmlns:a16="http://schemas.microsoft.com/office/drawing/2014/main" id="{298E7492-2EC1-46DC-9D0C-B50EE8D25591}"/>
              </a:ext>
            </a:extLst>
          </p:cNvPr>
          <p:cNvSpPr/>
          <p:nvPr/>
        </p:nvSpPr>
        <p:spPr>
          <a:xfrm rot="20319564">
            <a:off x="9807188" y="3965211"/>
            <a:ext cx="108000" cy="108000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Flowchart: Decision 56">
            <a:extLst>
              <a:ext uri="{FF2B5EF4-FFF2-40B4-BE49-F238E27FC236}">
                <a16:creationId xmlns:a16="http://schemas.microsoft.com/office/drawing/2014/main" id="{52A55775-AF64-4A1F-BDC9-A4175B133EFA}"/>
              </a:ext>
            </a:extLst>
          </p:cNvPr>
          <p:cNvSpPr/>
          <p:nvPr/>
        </p:nvSpPr>
        <p:spPr>
          <a:xfrm>
            <a:off x="9878097" y="3876237"/>
            <a:ext cx="108000" cy="108000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042E9121-BF85-47D1-8B35-138280291376}"/>
              </a:ext>
            </a:extLst>
          </p:cNvPr>
          <p:cNvSpPr/>
          <p:nvPr/>
        </p:nvSpPr>
        <p:spPr>
          <a:xfrm rot="17541626">
            <a:off x="5327885" y="2616011"/>
            <a:ext cx="2347075" cy="3293439"/>
          </a:xfrm>
          <a:custGeom>
            <a:avLst/>
            <a:gdLst>
              <a:gd name="connsiteX0" fmla="*/ 2340065 w 2347075"/>
              <a:gd name="connsiteY0" fmla="*/ 1352962 h 3293439"/>
              <a:gd name="connsiteX1" fmla="*/ 2078307 w 2347075"/>
              <a:gd name="connsiteY1" fmla="*/ 1374251 h 3293439"/>
              <a:gd name="connsiteX2" fmla="*/ 1756568 w 2347075"/>
              <a:gd name="connsiteY2" fmla="*/ 1398309 h 3293439"/>
              <a:gd name="connsiteX3" fmla="*/ 1621472 w 2347075"/>
              <a:gd name="connsiteY3" fmla="*/ 1455087 h 3293439"/>
              <a:gd name="connsiteX4" fmla="*/ 1510929 w 2347075"/>
              <a:gd name="connsiteY4" fmla="*/ 1535902 h 3293439"/>
              <a:gd name="connsiteX5" fmla="*/ 1524603 w 2347075"/>
              <a:gd name="connsiteY5" fmla="*/ 1552002 h 3293439"/>
              <a:gd name="connsiteX6" fmla="*/ 1660721 w 2347075"/>
              <a:gd name="connsiteY6" fmla="*/ 1793972 h 3293439"/>
              <a:gd name="connsiteX7" fmla="*/ 1684199 w 2347075"/>
              <a:gd name="connsiteY7" fmla="*/ 1864761 h 3293439"/>
              <a:gd name="connsiteX8" fmla="*/ 1741368 w 2347075"/>
              <a:gd name="connsiteY8" fmla="*/ 1848454 h 3293439"/>
              <a:gd name="connsiteX9" fmla="*/ 1999841 w 2347075"/>
              <a:gd name="connsiteY9" fmla="*/ 1841063 h 3293439"/>
              <a:gd name="connsiteX10" fmla="*/ 2013747 w 2347075"/>
              <a:gd name="connsiteY10" fmla="*/ 1863297 h 3293439"/>
              <a:gd name="connsiteX11" fmla="*/ 1761575 w 2347075"/>
              <a:gd name="connsiteY11" fmla="*/ 1928778 h 3293439"/>
              <a:gd name="connsiteX12" fmla="*/ 1710816 w 2347075"/>
              <a:gd name="connsiteY12" fmla="*/ 1945011 h 3293439"/>
              <a:gd name="connsiteX13" fmla="*/ 1711692 w 2347075"/>
              <a:gd name="connsiteY13" fmla="*/ 1947653 h 3293439"/>
              <a:gd name="connsiteX14" fmla="*/ 1708359 w 2347075"/>
              <a:gd name="connsiteY14" fmla="*/ 2443079 h 3293439"/>
              <a:gd name="connsiteX15" fmla="*/ 1667473 w 2347075"/>
              <a:gd name="connsiteY15" fmla="*/ 2540580 h 3293439"/>
              <a:gd name="connsiteX16" fmla="*/ 1723102 w 2347075"/>
              <a:gd name="connsiteY16" fmla="*/ 2617695 h 3293439"/>
              <a:gd name="connsiteX17" fmla="*/ 2012070 w 2347075"/>
              <a:gd name="connsiteY17" fmla="*/ 3241446 h 3293439"/>
              <a:gd name="connsiteX18" fmla="*/ 1814901 w 2347075"/>
              <a:gd name="connsiteY18" fmla="*/ 2938597 h 3293439"/>
              <a:gd name="connsiteX19" fmla="*/ 1642513 w 2347075"/>
              <a:gd name="connsiteY19" fmla="*/ 2653586 h 3293439"/>
              <a:gd name="connsiteX20" fmla="*/ 1615783 w 2347075"/>
              <a:gd name="connsiteY20" fmla="*/ 2618896 h 3293439"/>
              <a:gd name="connsiteX21" fmla="*/ 1608793 w 2347075"/>
              <a:gd name="connsiteY21" fmla="*/ 2629340 h 3293439"/>
              <a:gd name="connsiteX22" fmla="*/ 1450014 w 2347075"/>
              <a:gd name="connsiteY22" fmla="*/ 2747240 h 3293439"/>
              <a:gd name="connsiteX23" fmla="*/ 1339909 w 2347075"/>
              <a:gd name="connsiteY23" fmla="*/ 2774926 h 3293439"/>
              <a:gd name="connsiteX24" fmla="*/ 1316350 w 2347075"/>
              <a:gd name="connsiteY24" fmla="*/ 2774233 h 3293439"/>
              <a:gd name="connsiteX25" fmla="*/ 1362396 w 2347075"/>
              <a:gd name="connsiteY25" fmla="*/ 2866310 h 3293439"/>
              <a:gd name="connsiteX26" fmla="*/ 1408057 w 2347075"/>
              <a:gd name="connsiteY26" fmla="*/ 2961878 h 3293439"/>
              <a:gd name="connsiteX27" fmla="*/ 1552873 w 2347075"/>
              <a:gd name="connsiteY27" fmla="*/ 3292969 h 3293439"/>
              <a:gd name="connsiteX28" fmla="*/ 1235454 w 2347075"/>
              <a:gd name="connsiteY28" fmla="*/ 2815420 h 3293439"/>
              <a:gd name="connsiteX29" fmla="*/ 1215704 w 2347075"/>
              <a:gd name="connsiteY29" fmla="*/ 2768856 h 3293439"/>
              <a:gd name="connsiteX30" fmla="*/ 1109668 w 2347075"/>
              <a:gd name="connsiteY30" fmla="*/ 2739245 h 3293439"/>
              <a:gd name="connsiteX31" fmla="*/ 837086 w 2347075"/>
              <a:gd name="connsiteY31" fmla="*/ 2545853 h 3293439"/>
              <a:gd name="connsiteX32" fmla="*/ 811258 w 2347075"/>
              <a:gd name="connsiteY32" fmla="*/ 2515449 h 3293439"/>
              <a:gd name="connsiteX33" fmla="*/ 802442 w 2347075"/>
              <a:gd name="connsiteY33" fmla="*/ 2527647 h 3293439"/>
              <a:gd name="connsiteX34" fmla="*/ 715393 w 2347075"/>
              <a:gd name="connsiteY34" fmla="*/ 2657632 h 3293439"/>
              <a:gd name="connsiteX35" fmla="*/ 562727 w 2347075"/>
              <a:gd name="connsiteY35" fmla="*/ 2860505 h 3293439"/>
              <a:gd name="connsiteX36" fmla="*/ 744644 w 2347075"/>
              <a:gd name="connsiteY36" fmla="*/ 2466393 h 3293439"/>
              <a:gd name="connsiteX37" fmla="*/ 758417 w 2347075"/>
              <a:gd name="connsiteY37" fmla="*/ 2448639 h 3293439"/>
              <a:gd name="connsiteX38" fmla="*/ 721956 w 2347075"/>
              <a:gd name="connsiteY38" fmla="*/ 2396719 h 3293439"/>
              <a:gd name="connsiteX39" fmla="*/ 629527 w 2347075"/>
              <a:gd name="connsiteY39" fmla="*/ 2218166 h 3293439"/>
              <a:gd name="connsiteX40" fmla="*/ 585665 w 2347075"/>
              <a:gd name="connsiteY40" fmla="*/ 2089675 h 3293439"/>
              <a:gd name="connsiteX41" fmla="*/ 414077 w 2347075"/>
              <a:gd name="connsiteY41" fmla="*/ 2055466 h 3293439"/>
              <a:gd name="connsiteX42" fmla="*/ 183456 w 2347075"/>
              <a:gd name="connsiteY42" fmla="*/ 1938518 h 3293439"/>
              <a:gd name="connsiteX43" fmla="*/ 434685 w 2347075"/>
              <a:gd name="connsiteY43" fmla="*/ 1975244 h 3293439"/>
              <a:gd name="connsiteX44" fmla="*/ 508774 w 2347075"/>
              <a:gd name="connsiteY44" fmla="*/ 1989368 h 3293439"/>
              <a:gd name="connsiteX45" fmla="*/ 566625 w 2347075"/>
              <a:gd name="connsiteY45" fmla="*/ 2001769 h 3293439"/>
              <a:gd name="connsiteX46" fmla="*/ 555982 w 2347075"/>
              <a:gd name="connsiteY46" fmla="*/ 1950457 h 3293439"/>
              <a:gd name="connsiteX47" fmla="*/ 547593 w 2347075"/>
              <a:gd name="connsiteY47" fmla="*/ 1758745 h 3293439"/>
              <a:gd name="connsiteX48" fmla="*/ 553063 w 2347075"/>
              <a:gd name="connsiteY48" fmla="*/ 1726499 h 3293439"/>
              <a:gd name="connsiteX49" fmla="*/ 487635 w 2347075"/>
              <a:gd name="connsiteY49" fmla="*/ 1712287 h 3293439"/>
              <a:gd name="connsiteX50" fmla="*/ 53 w 2347075"/>
              <a:gd name="connsiteY50" fmla="*/ 1401744 h 3293439"/>
              <a:gd name="connsiteX51" fmla="*/ 232146 w 2347075"/>
              <a:gd name="connsiteY51" fmla="*/ 1504688 h 3293439"/>
              <a:gd name="connsiteX52" fmla="*/ 516503 w 2347075"/>
              <a:gd name="connsiteY52" fmla="*/ 1633091 h 3293439"/>
              <a:gd name="connsiteX53" fmla="*/ 568121 w 2347075"/>
              <a:gd name="connsiteY53" fmla="*/ 1637738 h 3293439"/>
              <a:gd name="connsiteX54" fmla="*/ 577163 w 2347075"/>
              <a:gd name="connsiteY54" fmla="*/ 1584436 h 3293439"/>
              <a:gd name="connsiteX55" fmla="*/ 688501 w 2347075"/>
              <a:gd name="connsiteY55" fmla="*/ 1374567 h 3293439"/>
              <a:gd name="connsiteX56" fmla="*/ 703183 w 2347075"/>
              <a:gd name="connsiteY56" fmla="*/ 1360470 h 3293439"/>
              <a:gd name="connsiteX57" fmla="*/ 696036 w 2347075"/>
              <a:gd name="connsiteY57" fmla="*/ 1355306 h 3293439"/>
              <a:gd name="connsiteX58" fmla="*/ 566052 w 2347075"/>
              <a:gd name="connsiteY58" fmla="*/ 1268257 h 3293439"/>
              <a:gd name="connsiteX59" fmla="*/ 363178 w 2347075"/>
              <a:gd name="connsiteY59" fmla="*/ 1115590 h 3293439"/>
              <a:gd name="connsiteX60" fmla="*/ 757291 w 2347075"/>
              <a:gd name="connsiteY60" fmla="*/ 1297507 h 3293439"/>
              <a:gd name="connsiteX61" fmla="*/ 769326 w 2347075"/>
              <a:gd name="connsiteY61" fmla="*/ 1306844 h 3293439"/>
              <a:gd name="connsiteX62" fmla="*/ 833429 w 2347075"/>
              <a:gd name="connsiteY62" fmla="*/ 1268924 h 3293439"/>
              <a:gd name="connsiteX63" fmla="*/ 809762 w 2347075"/>
              <a:gd name="connsiteY63" fmla="*/ 1193623 h 3293439"/>
              <a:gd name="connsiteX64" fmla="*/ 787290 w 2347075"/>
              <a:gd name="connsiteY64" fmla="*/ 1046512 h 3293439"/>
              <a:gd name="connsiteX65" fmla="*/ 826416 w 2347075"/>
              <a:gd name="connsiteY65" fmla="*/ 416771 h 3293439"/>
              <a:gd name="connsiteX66" fmla="*/ 851551 w 2347075"/>
              <a:gd name="connsiteY66" fmla="*/ 352325 h 3293439"/>
              <a:gd name="connsiteX67" fmla="*/ 824055 w 2347075"/>
              <a:gd name="connsiteY67" fmla="*/ 313650 h 3293439"/>
              <a:gd name="connsiteX68" fmla="*/ 777025 w 2347075"/>
              <a:gd name="connsiteY68" fmla="*/ 220930 h 3293439"/>
              <a:gd name="connsiteX69" fmla="*/ 696063 w 2347075"/>
              <a:gd name="connsiteY69" fmla="*/ 78055 h 3293439"/>
              <a:gd name="connsiteX70" fmla="*/ 717494 w 2347075"/>
              <a:gd name="connsiteY70" fmla="*/ 1855 h 3293439"/>
              <a:gd name="connsiteX71" fmla="*/ 774644 w 2347075"/>
              <a:gd name="connsiteY71" fmla="*/ 49480 h 3293439"/>
              <a:gd name="connsiteX72" fmla="*/ 922282 w 2347075"/>
              <a:gd name="connsiteY72" fmla="*/ 263792 h 3293439"/>
              <a:gd name="connsiteX73" fmla="*/ 1200888 w 2347075"/>
              <a:gd name="connsiteY73" fmla="*/ 139967 h 3293439"/>
              <a:gd name="connsiteX74" fmla="*/ 1249257 w 2347075"/>
              <a:gd name="connsiteY74" fmla="*/ 152022 h 3293439"/>
              <a:gd name="connsiteX75" fmla="*/ 1248513 w 2347075"/>
              <a:gd name="connsiteY75" fmla="*/ 187592 h 3293439"/>
              <a:gd name="connsiteX76" fmla="*/ 1134213 w 2347075"/>
              <a:gd name="connsiteY76" fmla="*/ 251886 h 3293439"/>
              <a:gd name="connsiteX77" fmla="*/ 946019 w 2347075"/>
              <a:gd name="connsiteY77" fmla="*/ 360884 h 3293439"/>
              <a:gd name="connsiteX78" fmla="*/ 925600 w 2347075"/>
              <a:gd name="connsiteY78" fmla="*/ 367766 h 3293439"/>
              <a:gd name="connsiteX79" fmla="*/ 926184 w 2347075"/>
              <a:gd name="connsiteY79" fmla="*/ 382656 h 3293439"/>
              <a:gd name="connsiteX80" fmla="*/ 882217 w 2347075"/>
              <a:gd name="connsiteY80" fmla="*/ 656349 h 3293439"/>
              <a:gd name="connsiteX81" fmla="*/ 877346 w 2347075"/>
              <a:gd name="connsiteY81" fmla="*/ 1067637 h 3293439"/>
              <a:gd name="connsiteX82" fmla="*/ 896809 w 2347075"/>
              <a:gd name="connsiteY82" fmla="*/ 1164281 h 3293439"/>
              <a:gd name="connsiteX83" fmla="*/ 920506 w 2347075"/>
              <a:gd name="connsiteY83" fmla="*/ 1244713 h 3293439"/>
              <a:gd name="connsiteX84" fmla="*/ 950339 w 2347075"/>
              <a:gd name="connsiteY84" fmla="*/ 1237212 h 3293439"/>
              <a:gd name="connsiteX85" fmla="*/ 1440649 w 2347075"/>
              <a:gd name="connsiteY85" fmla="*/ 1453149 h 3293439"/>
              <a:gd name="connsiteX86" fmla="*/ 1453723 w 2347075"/>
              <a:gd name="connsiteY86" fmla="*/ 1468543 h 3293439"/>
              <a:gd name="connsiteX87" fmla="*/ 1469503 w 2347075"/>
              <a:gd name="connsiteY87" fmla="*/ 1452519 h 3293439"/>
              <a:gd name="connsiteX88" fmla="*/ 1747240 w 2347075"/>
              <a:gd name="connsiteY88" fmla="*/ 1313788 h 3293439"/>
              <a:gd name="connsiteX89" fmla="*/ 2340065 w 2347075"/>
              <a:gd name="connsiteY89" fmla="*/ 1352962 h 329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347075" h="3293439">
                <a:moveTo>
                  <a:pt x="2340065" y="1352962"/>
                </a:moveTo>
                <a:cubicBezTo>
                  <a:pt x="2388269" y="1439651"/>
                  <a:pt x="2175557" y="1366694"/>
                  <a:pt x="2078307" y="1374251"/>
                </a:cubicBezTo>
                <a:cubicBezTo>
                  <a:pt x="1981057" y="1381809"/>
                  <a:pt x="1852432" y="1370415"/>
                  <a:pt x="1756568" y="1398309"/>
                </a:cubicBezTo>
                <a:cubicBezTo>
                  <a:pt x="1708635" y="1412257"/>
                  <a:pt x="1663659" y="1431192"/>
                  <a:pt x="1621472" y="1455087"/>
                </a:cubicBezTo>
                <a:lnTo>
                  <a:pt x="1510929" y="1535902"/>
                </a:lnTo>
                <a:lnTo>
                  <a:pt x="1524603" y="1552002"/>
                </a:lnTo>
                <a:cubicBezTo>
                  <a:pt x="1577531" y="1623139"/>
                  <a:pt x="1623886" y="1704429"/>
                  <a:pt x="1660721" y="1793972"/>
                </a:cubicBezTo>
                <a:lnTo>
                  <a:pt x="1684199" y="1864761"/>
                </a:lnTo>
                <a:lnTo>
                  <a:pt x="1741368" y="1848454"/>
                </a:lnTo>
                <a:cubicBezTo>
                  <a:pt x="1856750" y="1818945"/>
                  <a:pt x="1963924" y="1806407"/>
                  <a:pt x="1999841" y="1841063"/>
                </a:cubicBezTo>
                <a:cubicBezTo>
                  <a:pt x="2008770" y="1849678"/>
                  <a:pt x="2013129" y="1857006"/>
                  <a:pt x="2013747" y="1863297"/>
                </a:cubicBezTo>
                <a:cubicBezTo>
                  <a:pt x="2018074" y="1907332"/>
                  <a:pt x="1839126" y="1900552"/>
                  <a:pt x="1761575" y="1928778"/>
                </a:cubicBezTo>
                <a:lnTo>
                  <a:pt x="1710816" y="1945011"/>
                </a:lnTo>
                <a:lnTo>
                  <a:pt x="1711692" y="1947653"/>
                </a:lnTo>
                <a:cubicBezTo>
                  <a:pt x="1757119" y="2126411"/>
                  <a:pt x="1753990" y="2300684"/>
                  <a:pt x="1708359" y="2443079"/>
                </a:cubicBezTo>
                <a:lnTo>
                  <a:pt x="1667473" y="2540580"/>
                </a:lnTo>
                <a:lnTo>
                  <a:pt x="1723102" y="2617695"/>
                </a:lnTo>
                <a:cubicBezTo>
                  <a:pt x="1866072" y="2824195"/>
                  <a:pt x="2072401" y="3177686"/>
                  <a:pt x="2012070" y="3241446"/>
                </a:cubicBezTo>
                <a:cubicBezTo>
                  <a:pt x="1943508" y="3313903"/>
                  <a:pt x="1887747" y="3051178"/>
                  <a:pt x="1814901" y="2938597"/>
                </a:cubicBezTo>
                <a:cubicBezTo>
                  <a:pt x="1760267" y="2854162"/>
                  <a:pt x="1706339" y="2747080"/>
                  <a:pt x="1642513" y="2653586"/>
                </a:cubicBezTo>
                <a:lnTo>
                  <a:pt x="1615783" y="2618896"/>
                </a:lnTo>
                <a:lnTo>
                  <a:pt x="1608793" y="2629340"/>
                </a:lnTo>
                <a:cubicBezTo>
                  <a:pt x="1565483" y="2681174"/>
                  <a:pt x="1512304" y="2721616"/>
                  <a:pt x="1450014" y="2747240"/>
                </a:cubicBezTo>
                <a:cubicBezTo>
                  <a:pt x="1414419" y="2761882"/>
                  <a:pt x="1377534" y="2770993"/>
                  <a:pt x="1339909" y="2774926"/>
                </a:cubicBezTo>
                <a:lnTo>
                  <a:pt x="1316350" y="2774233"/>
                </a:lnTo>
                <a:lnTo>
                  <a:pt x="1362396" y="2866310"/>
                </a:lnTo>
                <a:cubicBezTo>
                  <a:pt x="1378870" y="2899210"/>
                  <a:pt x="1394537" y="2931202"/>
                  <a:pt x="1408057" y="2961878"/>
                </a:cubicBezTo>
                <a:cubicBezTo>
                  <a:pt x="1462138" y="3084582"/>
                  <a:pt x="1651078" y="3275462"/>
                  <a:pt x="1552873" y="3292969"/>
                </a:cubicBezTo>
                <a:cubicBezTo>
                  <a:pt x="1478802" y="3306173"/>
                  <a:pt x="1334426" y="3038752"/>
                  <a:pt x="1235454" y="2815420"/>
                </a:cubicBezTo>
                <a:lnTo>
                  <a:pt x="1215704" y="2768856"/>
                </a:lnTo>
                <a:lnTo>
                  <a:pt x="1109668" y="2739245"/>
                </a:lnTo>
                <a:cubicBezTo>
                  <a:pt x="1013698" y="2700857"/>
                  <a:pt x="919973" y="2634546"/>
                  <a:pt x="837086" y="2545853"/>
                </a:cubicBezTo>
                <a:lnTo>
                  <a:pt x="811258" y="2515449"/>
                </a:lnTo>
                <a:lnTo>
                  <a:pt x="802442" y="2527647"/>
                </a:lnTo>
                <a:cubicBezTo>
                  <a:pt x="772040" y="2572962"/>
                  <a:pt x="743610" y="2619847"/>
                  <a:pt x="715393" y="2657632"/>
                </a:cubicBezTo>
                <a:cubicBezTo>
                  <a:pt x="658959" y="2733202"/>
                  <a:pt x="608136" y="2948769"/>
                  <a:pt x="562727" y="2860505"/>
                </a:cubicBezTo>
                <a:cubicBezTo>
                  <a:pt x="528477" y="2793932"/>
                  <a:pt x="642120" y="2604443"/>
                  <a:pt x="744644" y="2466393"/>
                </a:cubicBezTo>
                <a:lnTo>
                  <a:pt x="758417" y="2448639"/>
                </a:lnTo>
                <a:lnTo>
                  <a:pt x="721956" y="2396719"/>
                </a:lnTo>
                <a:cubicBezTo>
                  <a:pt x="687005" y="2341873"/>
                  <a:pt x="655838" y="2282125"/>
                  <a:pt x="629527" y="2218166"/>
                </a:cubicBezTo>
                <a:lnTo>
                  <a:pt x="585665" y="2089675"/>
                </a:lnTo>
                <a:lnTo>
                  <a:pt x="414077" y="2055466"/>
                </a:lnTo>
                <a:cubicBezTo>
                  <a:pt x="298611" y="2026288"/>
                  <a:pt x="198462" y="1986120"/>
                  <a:pt x="183456" y="1938518"/>
                </a:cubicBezTo>
                <a:cubicBezTo>
                  <a:pt x="153614" y="1843851"/>
                  <a:pt x="341410" y="1961258"/>
                  <a:pt x="434685" y="1975244"/>
                </a:cubicBezTo>
                <a:cubicBezTo>
                  <a:pt x="458003" y="1978741"/>
                  <a:pt x="482960" y="1983816"/>
                  <a:pt x="508774" y="1989368"/>
                </a:cubicBezTo>
                <a:lnTo>
                  <a:pt x="566625" y="2001769"/>
                </a:lnTo>
                <a:lnTo>
                  <a:pt x="555982" y="1950457"/>
                </a:lnTo>
                <a:cubicBezTo>
                  <a:pt x="546646" y="1884615"/>
                  <a:pt x="543956" y="1820229"/>
                  <a:pt x="547593" y="1758745"/>
                </a:cubicBezTo>
                <a:lnTo>
                  <a:pt x="553063" y="1726499"/>
                </a:lnTo>
                <a:lnTo>
                  <a:pt x="487635" y="1712287"/>
                </a:lnTo>
                <a:cubicBezTo>
                  <a:pt x="342675" y="1664240"/>
                  <a:pt x="3351" y="1501512"/>
                  <a:pt x="53" y="1401744"/>
                </a:cubicBezTo>
                <a:cubicBezTo>
                  <a:pt x="-3228" y="1302539"/>
                  <a:pt x="146070" y="1466130"/>
                  <a:pt x="232146" y="1504688"/>
                </a:cubicBezTo>
                <a:cubicBezTo>
                  <a:pt x="318221" y="1543247"/>
                  <a:pt x="422750" y="1613188"/>
                  <a:pt x="516503" y="1633091"/>
                </a:cubicBezTo>
                <a:lnTo>
                  <a:pt x="568121" y="1637738"/>
                </a:lnTo>
                <a:lnTo>
                  <a:pt x="577163" y="1584436"/>
                </a:lnTo>
                <a:cubicBezTo>
                  <a:pt x="601118" y="1503078"/>
                  <a:pt x="638591" y="1431497"/>
                  <a:pt x="688501" y="1374567"/>
                </a:cubicBezTo>
                <a:lnTo>
                  <a:pt x="703183" y="1360470"/>
                </a:lnTo>
                <a:lnTo>
                  <a:pt x="696036" y="1355306"/>
                </a:lnTo>
                <a:cubicBezTo>
                  <a:pt x="650722" y="1324903"/>
                  <a:pt x="603837" y="1296474"/>
                  <a:pt x="566052" y="1268257"/>
                </a:cubicBezTo>
                <a:cubicBezTo>
                  <a:pt x="490481" y="1211823"/>
                  <a:pt x="274915" y="1160999"/>
                  <a:pt x="363178" y="1115590"/>
                </a:cubicBezTo>
                <a:cubicBezTo>
                  <a:pt x="429751" y="1081341"/>
                  <a:pt x="619241" y="1194983"/>
                  <a:pt x="757291" y="1297507"/>
                </a:cubicBezTo>
                <a:lnTo>
                  <a:pt x="769326" y="1306844"/>
                </a:lnTo>
                <a:lnTo>
                  <a:pt x="833429" y="1268924"/>
                </a:lnTo>
                <a:lnTo>
                  <a:pt x="809762" y="1193623"/>
                </a:lnTo>
                <a:cubicBezTo>
                  <a:pt x="798734" y="1146941"/>
                  <a:pt x="790943" y="1097955"/>
                  <a:pt x="787290" y="1046512"/>
                </a:cubicBezTo>
                <a:cubicBezTo>
                  <a:pt x="776332" y="892183"/>
                  <a:pt x="782112" y="576335"/>
                  <a:pt x="826416" y="416771"/>
                </a:cubicBezTo>
                <a:lnTo>
                  <a:pt x="851551" y="352325"/>
                </a:lnTo>
                <a:lnTo>
                  <a:pt x="824055" y="313650"/>
                </a:lnTo>
                <a:cubicBezTo>
                  <a:pt x="806989" y="282346"/>
                  <a:pt x="793297" y="245536"/>
                  <a:pt x="777025" y="220930"/>
                </a:cubicBezTo>
                <a:cubicBezTo>
                  <a:pt x="744481" y="171718"/>
                  <a:pt x="705985" y="114568"/>
                  <a:pt x="696063" y="78055"/>
                </a:cubicBezTo>
                <a:cubicBezTo>
                  <a:pt x="686141" y="41542"/>
                  <a:pt x="704794" y="8602"/>
                  <a:pt x="717494" y="1855"/>
                </a:cubicBezTo>
                <a:cubicBezTo>
                  <a:pt x="730194" y="-4892"/>
                  <a:pt x="740513" y="5824"/>
                  <a:pt x="774644" y="49480"/>
                </a:cubicBezTo>
                <a:cubicBezTo>
                  <a:pt x="808775" y="93136"/>
                  <a:pt x="851241" y="248711"/>
                  <a:pt x="922282" y="263792"/>
                </a:cubicBezTo>
                <a:cubicBezTo>
                  <a:pt x="993323" y="278873"/>
                  <a:pt x="1146516" y="152667"/>
                  <a:pt x="1200888" y="139967"/>
                </a:cubicBezTo>
                <a:cubicBezTo>
                  <a:pt x="1228074" y="133617"/>
                  <a:pt x="1242758" y="140860"/>
                  <a:pt x="1249257" y="152022"/>
                </a:cubicBezTo>
                <a:cubicBezTo>
                  <a:pt x="1255756" y="163184"/>
                  <a:pt x="1254069" y="178266"/>
                  <a:pt x="1248513" y="187592"/>
                </a:cubicBezTo>
                <a:cubicBezTo>
                  <a:pt x="1237401" y="206245"/>
                  <a:pt x="1193744" y="220930"/>
                  <a:pt x="1134213" y="251886"/>
                </a:cubicBezTo>
                <a:cubicBezTo>
                  <a:pt x="1089565" y="275103"/>
                  <a:pt x="1008750" y="334709"/>
                  <a:pt x="946019" y="360884"/>
                </a:cubicBezTo>
                <a:lnTo>
                  <a:pt x="925600" y="367766"/>
                </a:lnTo>
                <a:lnTo>
                  <a:pt x="926184" y="382656"/>
                </a:lnTo>
                <a:cubicBezTo>
                  <a:pt x="921106" y="456663"/>
                  <a:pt x="882949" y="578581"/>
                  <a:pt x="882217" y="656349"/>
                </a:cubicBezTo>
                <a:cubicBezTo>
                  <a:pt x="881047" y="780777"/>
                  <a:pt x="856930" y="937053"/>
                  <a:pt x="877346" y="1067637"/>
                </a:cubicBezTo>
                <a:cubicBezTo>
                  <a:pt x="882450" y="1100283"/>
                  <a:pt x="888940" y="1132489"/>
                  <a:pt x="896809" y="1164281"/>
                </a:cubicBezTo>
                <a:lnTo>
                  <a:pt x="920506" y="1244713"/>
                </a:lnTo>
                <a:lnTo>
                  <a:pt x="950339" y="1237212"/>
                </a:lnTo>
                <a:cubicBezTo>
                  <a:pt x="1114951" y="1220001"/>
                  <a:pt x="1293737" y="1301878"/>
                  <a:pt x="1440649" y="1453149"/>
                </a:cubicBezTo>
                <a:lnTo>
                  <a:pt x="1453723" y="1468543"/>
                </a:lnTo>
                <a:lnTo>
                  <a:pt x="1469503" y="1452519"/>
                </a:lnTo>
                <a:cubicBezTo>
                  <a:pt x="1540995" y="1388246"/>
                  <a:pt x="1630173" y="1334608"/>
                  <a:pt x="1747240" y="1313788"/>
                </a:cubicBezTo>
                <a:cubicBezTo>
                  <a:pt x="1903330" y="1286029"/>
                  <a:pt x="2291589" y="1265780"/>
                  <a:pt x="2340065" y="1352962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226B65E-0E74-4369-B75B-0A3D46AAB2BC}"/>
              </a:ext>
            </a:extLst>
          </p:cNvPr>
          <p:cNvGrpSpPr/>
          <p:nvPr/>
        </p:nvGrpSpPr>
        <p:grpSpPr>
          <a:xfrm>
            <a:off x="3587881" y="4870786"/>
            <a:ext cx="754337" cy="215444"/>
            <a:chOff x="3592359" y="5039766"/>
            <a:chExt cx="754337" cy="215444"/>
          </a:xfrm>
        </p:grpSpPr>
        <p:sp>
          <p:nvSpPr>
            <p:cNvPr id="61" name="Flowchart: Decision 60">
              <a:extLst>
                <a:ext uri="{FF2B5EF4-FFF2-40B4-BE49-F238E27FC236}">
                  <a16:creationId xmlns:a16="http://schemas.microsoft.com/office/drawing/2014/main" id="{F2648042-8D85-4653-BB67-DB6B31ECE6ED}"/>
                </a:ext>
              </a:extLst>
            </p:cNvPr>
            <p:cNvSpPr/>
            <p:nvPr/>
          </p:nvSpPr>
          <p:spPr>
            <a:xfrm>
              <a:off x="3592359" y="5093488"/>
              <a:ext cx="108000" cy="108000"/>
            </a:xfrm>
            <a:prstGeom prst="flowChartDecision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B1A10B5-6DE4-4202-B4E0-5575743A32FE}"/>
                </a:ext>
              </a:extLst>
            </p:cNvPr>
            <p:cNvSpPr txBox="1"/>
            <p:nvPr/>
          </p:nvSpPr>
          <p:spPr>
            <a:xfrm>
              <a:off x="3665099" y="5039766"/>
              <a:ext cx="68159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b="1" dirty="0">
                  <a:solidFill>
                    <a:schemeClr val="accent5"/>
                  </a:solidFill>
                </a:rPr>
                <a:t>Dopamine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358E6D5-8AFF-47A1-94B8-39E1D8159145}"/>
              </a:ext>
            </a:extLst>
          </p:cNvPr>
          <p:cNvGrpSpPr/>
          <p:nvPr/>
        </p:nvGrpSpPr>
        <p:grpSpPr>
          <a:xfrm>
            <a:off x="3587881" y="5325826"/>
            <a:ext cx="2118043" cy="215444"/>
            <a:chOff x="3592359" y="5283958"/>
            <a:chExt cx="2118043" cy="215444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8F100B1-44F3-49BA-A3F3-A07C58851AE6}"/>
                </a:ext>
              </a:extLst>
            </p:cNvPr>
            <p:cNvSpPr txBox="1"/>
            <p:nvPr/>
          </p:nvSpPr>
          <p:spPr>
            <a:xfrm>
              <a:off x="3665099" y="5283958"/>
              <a:ext cx="4860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b="1" dirty="0">
                  <a:solidFill>
                    <a:schemeClr val="accent5">
                      <a:lumMod val="75000"/>
                    </a:schemeClr>
                  </a:solidFill>
                </a:rPr>
                <a:t>GABA</a:t>
              </a:r>
            </a:p>
          </p:txBody>
        </p:sp>
        <p:sp>
          <p:nvSpPr>
            <p:cNvPr id="65" name="Flowchart: Decision 64">
              <a:extLst>
                <a:ext uri="{FF2B5EF4-FFF2-40B4-BE49-F238E27FC236}">
                  <a16:creationId xmlns:a16="http://schemas.microsoft.com/office/drawing/2014/main" id="{10505F5F-5208-4BC1-AF7B-6B966E76ABBC}"/>
                </a:ext>
              </a:extLst>
            </p:cNvPr>
            <p:cNvSpPr/>
            <p:nvPr/>
          </p:nvSpPr>
          <p:spPr>
            <a:xfrm>
              <a:off x="3592359" y="5337680"/>
              <a:ext cx="108000" cy="108000"/>
            </a:xfrm>
            <a:prstGeom prst="flowChartDecisi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2EA1D89F-3327-4592-ABFA-7CA33614815F}"/>
                </a:ext>
              </a:extLst>
            </p:cNvPr>
            <p:cNvGrpSpPr/>
            <p:nvPr/>
          </p:nvGrpSpPr>
          <p:grpSpPr>
            <a:xfrm>
              <a:off x="5076258" y="5308351"/>
              <a:ext cx="140831" cy="166658"/>
              <a:chOff x="10990769" y="5673342"/>
              <a:chExt cx="140831" cy="166658"/>
            </a:xfrm>
          </p:grpSpPr>
          <p:sp>
            <p:nvSpPr>
              <p:cNvPr id="72" name="Flowchart: Manual Input 71">
                <a:extLst>
                  <a:ext uri="{FF2B5EF4-FFF2-40B4-BE49-F238E27FC236}">
                    <a16:creationId xmlns:a16="http://schemas.microsoft.com/office/drawing/2014/main" id="{7D23CB29-26EE-4A52-A013-36432DC54865}"/>
                  </a:ext>
                </a:extLst>
              </p:cNvPr>
              <p:cNvSpPr/>
              <p:nvPr/>
            </p:nvSpPr>
            <p:spPr>
              <a:xfrm>
                <a:off x="11061076" y="5673342"/>
                <a:ext cx="70524" cy="166658"/>
              </a:xfrm>
              <a:prstGeom prst="flowChartManualInpu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" name="Flowchart: Manual Input 72">
                <a:extLst>
                  <a:ext uri="{FF2B5EF4-FFF2-40B4-BE49-F238E27FC236}">
                    <a16:creationId xmlns:a16="http://schemas.microsoft.com/office/drawing/2014/main" id="{E106D72F-345E-44B0-ACD0-1CC4CDDDBF49}"/>
                  </a:ext>
                </a:extLst>
              </p:cNvPr>
              <p:cNvSpPr/>
              <p:nvPr/>
            </p:nvSpPr>
            <p:spPr>
              <a:xfrm flipH="1">
                <a:off x="10990769" y="5673342"/>
                <a:ext cx="70524" cy="166658"/>
              </a:xfrm>
              <a:prstGeom prst="flowChartManualInpu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B5035FD0-8EB7-4BA4-852A-99BDD90B52D5}"/>
                </a:ext>
              </a:extLst>
            </p:cNvPr>
            <p:cNvGrpSpPr/>
            <p:nvPr/>
          </p:nvGrpSpPr>
          <p:grpSpPr>
            <a:xfrm>
              <a:off x="4452610" y="5308351"/>
              <a:ext cx="140831" cy="166658"/>
              <a:chOff x="10990769" y="5673342"/>
              <a:chExt cx="140831" cy="166658"/>
            </a:xfrm>
          </p:grpSpPr>
          <p:sp>
            <p:nvSpPr>
              <p:cNvPr id="70" name="Flowchart: Manual Input 69">
                <a:extLst>
                  <a:ext uri="{FF2B5EF4-FFF2-40B4-BE49-F238E27FC236}">
                    <a16:creationId xmlns:a16="http://schemas.microsoft.com/office/drawing/2014/main" id="{AFE1E574-409A-496D-9F43-9A863468BBE8}"/>
                  </a:ext>
                </a:extLst>
              </p:cNvPr>
              <p:cNvSpPr/>
              <p:nvPr/>
            </p:nvSpPr>
            <p:spPr>
              <a:xfrm>
                <a:off x="11061076" y="5673342"/>
                <a:ext cx="70524" cy="166658"/>
              </a:xfrm>
              <a:prstGeom prst="flowChartManualInpu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" name="Flowchart: Manual Input 70">
                <a:extLst>
                  <a:ext uri="{FF2B5EF4-FFF2-40B4-BE49-F238E27FC236}">
                    <a16:creationId xmlns:a16="http://schemas.microsoft.com/office/drawing/2014/main" id="{A9908467-E86E-4F7B-BA70-EF7B39C0457F}"/>
                  </a:ext>
                </a:extLst>
              </p:cNvPr>
              <p:cNvSpPr/>
              <p:nvPr/>
            </p:nvSpPr>
            <p:spPr>
              <a:xfrm flipH="1">
                <a:off x="10990769" y="5673342"/>
                <a:ext cx="70524" cy="166658"/>
              </a:xfrm>
              <a:prstGeom prst="flowChartManualInput">
                <a:avLst/>
              </a:prstGeom>
              <a:solidFill>
                <a:schemeClr val="accent5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6684AE7-E12B-4C83-8A78-DA0FBAF9BCB2}"/>
                </a:ext>
              </a:extLst>
            </p:cNvPr>
            <p:cNvSpPr txBox="1"/>
            <p:nvPr/>
          </p:nvSpPr>
          <p:spPr>
            <a:xfrm>
              <a:off x="4546145" y="5283958"/>
              <a:ext cx="53572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b="1" dirty="0">
                  <a:solidFill>
                    <a:schemeClr val="accent5">
                      <a:lumMod val="75000"/>
                    </a:schemeClr>
                  </a:solidFill>
                </a:rPr>
                <a:t>GABA</a:t>
              </a:r>
              <a:r>
                <a:rPr lang="en-GB" sz="800" b="1" baseline="-25000" dirty="0">
                  <a:solidFill>
                    <a:schemeClr val="accent5">
                      <a:lumMod val="75000"/>
                    </a:schemeClr>
                  </a:solidFill>
                </a:rPr>
                <a:t>A</a:t>
              </a:r>
              <a:endParaRPr lang="en-GB" sz="8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0282F28-0ACD-490A-BA78-F8F35B99B298}"/>
                </a:ext>
              </a:extLst>
            </p:cNvPr>
            <p:cNvSpPr txBox="1"/>
            <p:nvPr/>
          </p:nvSpPr>
          <p:spPr>
            <a:xfrm>
              <a:off x="5174678" y="5283958"/>
              <a:ext cx="53572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b="1" dirty="0">
                  <a:solidFill>
                    <a:schemeClr val="accent5">
                      <a:lumMod val="75000"/>
                    </a:schemeClr>
                  </a:solidFill>
                </a:rPr>
                <a:t>GABA</a:t>
              </a:r>
              <a:r>
                <a:rPr lang="en-GB" sz="800" b="1" baseline="-25000" dirty="0">
                  <a:solidFill>
                    <a:schemeClr val="accent5">
                      <a:lumMod val="75000"/>
                    </a:schemeClr>
                  </a:solidFill>
                </a:rPr>
                <a:t>B</a:t>
              </a:r>
              <a:endParaRPr lang="en-GB" sz="8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383008D-4300-41A3-8D3C-EE01BD0C9FF4}"/>
              </a:ext>
            </a:extLst>
          </p:cNvPr>
          <p:cNvGrpSpPr/>
          <p:nvPr/>
        </p:nvGrpSpPr>
        <p:grpSpPr>
          <a:xfrm>
            <a:off x="3587881" y="5553346"/>
            <a:ext cx="2063385" cy="215444"/>
            <a:chOff x="3592359" y="5528628"/>
            <a:chExt cx="2063385" cy="215444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C384D1F-633D-4375-8410-F35B63BA4861}"/>
                </a:ext>
              </a:extLst>
            </p:cNvPr>
            <p:cNvSpPr txBox="1"/>
            <p:nvPr/>
          </p:nvSpPr>
          <p:spPr>
            <a:xfrm>
              <a:off x="3665099" y="5528628"/>
              <a:ext cx="7344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b="1" dirty="0">
                  <a:solidFill>
                    <a:schemeClr val="accent1"/>
                  </a:solidFill>
                </a:rPr>
                <a:t>Enkephalin</a:t>
              </a:r>
            </a:p>
          </p:txBody>
        </p:sp>
        <p:sp>
          <p:nvSpPr>
            <p:cNvPr id="76" name="Flowchart: Decision 75">
              <a:extLst>
                <a:ext uri="{FF2B5EF4-FFF2-40B4-BE49-F238E27FC236}">
                  <a16:creationId xmlns:a16="http://schemas.microsoft.com/office/drawing/2014/main" id="{F21651F3-B4EA-44F0-933C-DC69B48698E6}"/>
                </a:ext>
              </a:extLst>
            </p:cNvPr>
            <p:cNvSpPr/>
            <p:nvPr/>
          </p:nvSpPr>
          <p:spPr>
            <a:xfrm>
              <a:off x="3592359" y="5582350"/>
              <a:ext cx="108000" cy="108000"/>
            </a:xfrm>
            <a:prstGeom prst="flowChartDecisi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E89A41E8-CDD2-403E-A7B0-6BFCCB760E8B}"/>
                </a:ext>
              </a:extLst>
            </p:cNvPr>
            <p:cNvGrpSpPr/>
            <p:nvPr/>
          </p:nvGrpSpPr>
          <p:grpSpPr>
            <a:xfrm>
              <a:off x="4452610" y="5553021"/>
              <a:ext cx="140831" cy="166658"/>
              <a:chOff x="10990769" y="5673342"/>
              <a:chExt cx="140831" cy="166658"/>
            </a:xfrm>
            <a:solidFill>
              <a:schemeClr val="accent1"/>
            </a:solidFill>
          </p:grpSpPr>
          <p:sp>
            <p:nvSpPr>
              <p:cNvPr id="79" name="Flowchart: Manual Input 78">
                <a:extLst>
                  <a:ext uri="{FF2B5EF4-FFF2-40B4-BE49-F238E27FC236}">
                    <a16:creationId xmlns:a16="http://schemas.microsoft.com/office/drawing/2014/main" id="{5233561D-EC1D-4E5B-947F-D2FF55EF5C7B}"/>
                  </a:ext>
                </a:extLst>
              </p:cNvPr>
              <p:cNvSpPr/>
              <p:nvPr/>
            </p:nvSpPr>
            <p:spPr>
              <a:xfrm>
                <a:off x="11061076" y="5673342"/>
                <a:ext cx="70524" cy="166658"/>
              </a:xfrm>
              <a:prstGeom prst="flowChartManualInput">
                <a:avLst/>
              </a:pr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" name="Flowchart: Manual Input 79">
                <a:extLst>
                  <a:ext uri="{FF2B5EF4-FFF2-40B4-BE49-F238E27FC236}">
                    <a16:creationId xmlns:a16="http://schemas.microsoft.com/office/drawing/2014/main" id="{6DBE5B27-21DB-4319-936F-76D8FC28682C}"/>
                  </a:ext>
                </a:extLst>
              </p:cNvPr>
              <p:cNvSpPr/>
              <p:nvPr/>
            </p:nvSpPr>
            <p:spPr>
              <a:xfrm flipH="1">
                <a:off x="10990769" y="5673342"/>
                <a:ext cx="70524" cy="166658"/>
              </a:xfrm>
              <a:prstGeom prst="flowChartManualInput">
                <a:avLst/>
              </a:pr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700D44E-D7AC-4CDA-9F00-2804A65E6CA8}"/>
                </a:ext>
              </a:extLst>
            </p:cNvPr>
            <p:cNvSpPr txBox="1"/>
            <p:nvPr/>
          </p:nvSpPr>
          <p:spPr>
            <a:xfrm>
              <a:off x="4546145" y="5528628"/>
              <a:ext cx="110959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b="1" dirty="0">
                  <a:solidFill>
                    <a:schemeClr val="accent1"/>
                  </a:solidFill>
                </a:rPr>
                <a:t>Mu-opioid receptor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BE09087-9C01-4F0F-8897-3353C98116D0}"/>
              </a:ext>
            </a:extLst>
          </p:cNvPr>
          <p:cNvGrpSpPr/>
          <p:nvPr/>
        </p:nvGrpSpPr>
        <p:grpSpPr>
          <a:xfrm>
            <a:off x="3587881" y="5098306"/>
            <a:ext cx="2082621" cy="215444"/>
            <a:chOff x="3592359" y="4870834"/>
            <a:chExt cx="2082621" cy="215444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E90F09B-4B0B-4EBC-96D6-86532D05EB3C}"/>
                </a:ext>
              </a:extLst>
            </p:cNvPr>
            <p:cNvSpPr txBox="1"/>
            <p:nvPr/>
          </p:nvSpPr>
          <p:spPr>
            <a:xfrm>
              <a:off x="3665099" y="4870834"/>
              <a:ext cx="68800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b="1" dirty="0">
                  <a:solidFill>
                    <a:schemeClr val="accent2"/>
                  </a:solidFill>
                </a:rPr>
                <a:t>Glutamate</a:t>
              </a:r>
            </a:p>
          </p:txBody>
        </p:sp>
        <p:sp>
          <p:nvSpPr>
            <p:cNvPr id="83" name="Flowchart: Decision 82">
              <a:extLst>
                <a:ext uri="{FF2B5EF4-FFF2-40B4-BE49-F238E27FC236}">
                  <a16:creationId xmlns:a16="http://schemas.microsoft.com/office/drawing/2014/main" id="{DD8568FC-9368-4683-92D8-7FFAB9BC4925}"/>
                </a:ext>
              </a:extLst>
            </p:cNvPr>
            <p:cNvSpPr/>
            <p:nvPr/>
          </p:nvSpPr>
          <p:spPr>
            <a:xfrm>
              <a:off x="3592359" y="4924556"/>
              <a:ext cx="108000" cy="108000"/>
            </a:xfrm>
            <a:prstGeom prst="flowChartDecisi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A7136F7C-95D8-4C3D-A792-DD724F0D13A6}"/>
                </a:ext>
              </a:extLst>
            </p:cNvPr>
            <p:cNvGrpSpPr/>
            <p:nvPr/>
          </p:nvGrpSpPr>
          <p:grpSpPr>
            <a:xfrm>
              <a:off x="4452610" y="4895227"/>
              <a:ext cx="140831" cy="166658"/>
              <a:chOff x="10990769" y="5673342"/>
              <a:chExt cx="140831" cy="166658"/>
            </a:xfrm>
            <a:solidFill>
              <a:schemeClr val="accent2"/>
            </a:solidFill>
          </p:grpSpPr>
          <p:sp>
            <p:nvSpPr>
              <p:cNvPr id="86" name="Flowchart: Manual Input 85">
                <a:extLst>
                  <a:ext uri="{FF2B5EF4-FFF2-40B4-BE49-F238E27FC236}">
                    <a16:creationId xmlns:a16="http://schemas.microsoft.com/office/drawing/2014/main" id="{5AA67A99-00DB-43B8-89FD-451E9F402543}"/>
                  </a:ext>
                </a:extLst>
              </p:cNvPr>
              <p:cNvSpPr/>
              <p:nvPr/>
            </p:nvSpPr>
            <p:spPr>
              <a:xfrm>
                <a:off x="11061076" y="5673342"/>
                <a:ext cx="70524" cy="166658"/>
              </a:xfrm>
              <a:prstGeom prst="flowChartManualInput">
                <a:avLst/>
              </a:pr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" name="Flowchart: Manual Input 86">
                <a:extLst>
                  <a:ext uri="{FF2B5EF4-FFF2-40B4-BE49-F238E27FC236}">
                    <a16:creationId xmlns:a16="http://schemas.microsoft.com/office/drawing/2014/main" id="{C3347019-268D-4907-9141-3F9E9DEA57E0}"/>
                  </a:ext>
                </a:extLst>
              </p:cNvPr>
              <p:cNvSpPr/>
              <p:nvPr/>
            </p:nvSpPr>
            <p:spPr>
              <a:xfrm flipH="1">
                <a:off x="10990769" y="5673342"/>
                <a:ext cx="70524" cy="166658"/>
              </a:xfrm>
              <a:prstGeom prst="flowChartManualInput">
                <a:avLst/>
              </a:pr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1C99F30C-E84B-4C1A-BB6C-2BFF965A9027}"/>
                </a:ext>
              </a:extLst>
            </p:cNvPr>
            <p:cNvSpPr txBox="1"/>
            <p:nvPr/>
          </p:nvSpPr>
          <p:spPr>
            <a:xfrm>
              <a:off x="4546145" y="4870834"/>
              <a:ext cx="11288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b="1" dirty="0">
                  <a:solidFill>
                    <a:schemeClr val="accent2"/>
                  </a:solidFill>
                </a:rPr>
                <a:t>Glutamate receptor</a:t>
              </a:r>
            </a:p>
          </p:txBody>
        </p:sp>
      </p:grpSp>
      <p:pic>
        <p:nvPicPr>
          <p:cNvPr id="88" name="Graphic 87" descr="Badge Follow with solid fill">
            <a:extLst>
              <a:ext uri="{FF2B5EF4-FFF2-40B4-BE49-F238E27FC236}">
                <a16:creationId xmlns:a16="http://schemas.microsoft.com/office/drawing/2014/main" id="{EC9D37B5-3E70-4C64-A003-EB9E63618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64807" y="3856739"/>
            <a:ext cx="252000" cy="252000"/>
          </a:xfrm>
          <a:prstGeom prst="rect">
            <a:avLst/>
          </a:prstGeom>
        </p:spPr>
      </p:pic>
      <p:pic>
        <p:nvPicPr>
          <p:cNvPr id="89" name="Graphic 88" descr="Badge Unfollow with solid fill">
            <a:extLst>
              <a:ext uri="{FF2B5EF4-FFF2-40B4-BE49-F238E27FC236}">
                <a16:creationId xmlns:a16="http://schemas.microsoft.com/office/drawing/2014/main" id="{CB3501C9-8AF6-4D82-B3C9-526FB80ED5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25411" y="4105692"/>
            <a:ext cx="252000" cy="252000"/>
          </a:xfrm>
          <a:prstGeom prst="rect">
            <a:avLst/>
          </a:prstGeom>
        </p:spPr>
      </p:pic>
      <p:pic>
        <p:nvPicPr>
          <p:cNvPr id="90" name="Graphic 89" descr="Badge Unfollow with solid fill">
            <a:extLst>
              <a:ext uri="{FF2B5EF4-FFF2-40B4-BE49-F238E27FC236}">
                <a16:creationId xmlns:a16="http://schemas.microsoft.com/office/drawing/2014/main" id="{E555B5A0-F383-4AEC-808A-175804BB63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53202" y="3547349"/>
            <a:ext cx="252000" cy="252000"/>
          </a:xfrm>
          <a:prstGeom prst="rect">
            <a:avLst/>
          </a:prstGeom>
        </p:spPr>
      </p:pic>
      <p:pic>
        <p:nvPicPr>
          <p:cNvPr id="91" name="Graphic 90" descr="Badge Unfollow with solid fill">
            <a:extLst>
              <a:ext uri="{FF2B5EF4-FFF2-40B4-BE49-F238E27FC236}">
                <a16:creationId xmlns:a16="http://schemas.microsoft.com/office/drawing/2014/main" id="{A2CBA4E4-51EC-4B48-B6E7-5B15267247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44423" y="4600978"/>
            <a:ext cx="252000" cy="252000"/>
          </a:xfrm>
          <a:prstGeom prst="rect">
            <a:avLst/>
          </a:prstGeom>
        </p:spPr>
      </p:pic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1D000B0C-812B-4304-8C67-D239EF1BBA6E}"/>
              </a:ext>
            </a:extLst>
          </p:cNvPr>
          <p:cNvSpPr/>
          <p:nvPr/>
        </p:nvSpPr>
        <p:spPr>
          <a:xfrm rot="14831863" flipH="1">
            <a:off x="9053610" y="1887642"/>
            <a:ext cx="1849911" cy="2725316"/>
          </a:xfrm>
          <a:custGeom>
            <a:avLst/>
            <a:gdLst>
              <a:gd name="connsiteX0" fmla="*/ 59691 w 1849911"/>
              <a:gd name="connsiteY0" fmla="*/ 2343770 h 2725316"/>
              <a:gd name="connsiteX1" fmla="*/ 627688 w 1849911"/>
              <a:gd name="connsiteY1" fmla="*/ 2703860 h 2725316"/>
              <a:gd name="connsiteX2" fmla="*/ 803695 w 1849911"/>
              <a:gd name="connsiteY2" fmla="*/ 2151680 h 2725316"/>
              <a:gd name="connsiteX3" fmla="*/ 769189 w 1849911"/>
              <a:gd name="connsiteY3" fmla="*/ 2050266 h 2725316"/>
              <a:gd name="connsiteX4" fmla="*/ 804869 w 1849911"/>
              <a:gd name="connsiteY4" fmla="*/ 2036549 h 2725316"/>
              <a:gd name="connsiteX5" fmla="*/ 1152915 w 1849911"/>
              <a:gd name="connsiteY5" fmla="*/ 1796078 h 2725316"/>
              <a:gd name="connsiteX6" fmla="*/ 1511071 w 1849911"/>
              <a:gd name="connsiteY6" fmla="*/ 1273439 h 2725316"/>
              <a:gd name="connsiteX7" fmla="*/ 1512552 w 1849911"/>
              <a:gd name="connsiteY7" fmla="*/ 1270232 h 2725316"/>
              <a:gd name="connsiteX8" fmla="*/ 1551846 w 1849911"/>
              <a:gd name="connsiteY8" fmla="*/ 1263989 h 2725316"/>
              <a:gd name="connsiteX9" fmla="*/ 1650975 w 1849911"/>
              <a:gd name="connsiteY9" fmla="*/ 1232651 h 2725316"/>
              <a:gd name="connsiteX10" fmla="*/ 1809674 w 1849911"/>
              <a:gd name="connsiteY10" fmla="*/ 1190426 h 2725316"/>
              <a:gd name="connsiteX11" fmla="*/ 1849076 w 1849911"/>
              <a:gd name="connsiteY11" fmla="*/ 1121774 h 2725316"/>
              <a:gd name="connsiteX12" fmla="*/ 1775058 w 1849911"/>
              <a:gd name="connsiteY12" fmla="*/ 1114312 h 2725316"/>
              <a:gd name="connsiteX13" fmla="*/ 1518671 w 1849911"/>
              <a:gd name="connsiteY13" fmla="*/ 1158947 h 2725316"/>
              <a:gd name="connsiteX14" fmla="*/ 1412019 w 1849911"/>
              <a:gd name="connsiteY14" fmla="*/ 873326 h 2725316"/>
              <a:gd name="connsiteX15" fmla="*/ 1344670 w 1849911"/>
              <a:gd name="connsiteY15" fmla="*/ 872666 h 2725316"/>
              <a:gd name="connsiteX16" fmla="*/ 1378791 w 1849911"/>
              <a:gd name="connsiteY16" fmla="*/ 999292 h 2725316"/>
              <a:gd name="connsiteX17" fmla="*/ 1432728 w 1849911"/>
              <a:gd name="connsiteY17" fmla="*/ 1209977 h 2725316"/>
              <a:gd name="connsiteX18" fmla="*/ 1453143 w 1849911"/>
              <a:gd name="connsiteY18" fmla="*/ 1243137 h 2725316"/>
              <a:gd name="connsiteX19" fmla="*/ 1445084 w 1849911"/>
              <a:gd name="connsiteY19" fmla="*/ 1255500 h 2725316"/>
              <a:gd name="connsiteX20" fmla="*/ 1335979 w 1849911"/>
              <a:gd name="connsiteY20" fmla="*/ 1433555 h 2725316"/>
              <a:gd name="connsiteX21" fmla="*/ 1070846 w 1849911"/>
              <a:gd name="connsiteY21" fmla="*/ 1763832 h 2725316"/>
              <a:gd name="connsiteX22" fmla="*/ 803280 w 1849911"/>
              <a:gd name="connsiteY22" fmla="*/ 1945944 h 2725316"/>
              <a:gd name="connsiteX23" fmla="*/ 733399 w 1849911"/>
              <a:gd name="connsiteY23" fmla="*/ 1978090 h 2725316"/>
              <a:gd name="connsiteX24" fmla="*/ 717455 w 1849911"/>
              <a:gd name="connsiteY24" fmla="*/ 1946545 h 2725316"/>
              <a:gd name="connsiteX25" fmla="*/ 512781 w 1849911"/>
              <a:gd name="connsiteY25" fmla="*/ 1729815 h 2725316"/>
              <a:gd name="connsiteX26" fmla="*/ 446837 w 1849911"/>
              <a:gd name="connsiteY26" fmla="*/ 1696124 h 2725316"/>
              <a:gd name="connsiteX27" fmla="*/ 445985 w 1849911"/>
              <a:gd name="connsiteY27" fmla="*/ 1567639 h 2725316"/>
              <a:gd name="connsiteX28" fmla="*/ 475429 w 1849911"/>
              <a:gd name="connsiteY28" fmla="*/ 1264608 h 2725316"/>
              <a:gd name="connsiteX29" fmla="*/ 631649 w 1849911"/>
              <a:gd name="connsiteY29" fmla="*/ 695297 h 2725316"/>
              <a:gd name="connsiteX30" fmla="*/ 752603 w 1849911"/>
              <a:gd name="connsiteY30" fmla="*/ 373258 h 2725316"/>
              <a:gd name="connsiteX31" fmla="*/ 756858 w 1849911"/>
              <a:gd name="connsiteY31" fmla="*/ 355775 h 2725316"/>
              <a:gd name="connsiteX32" fmla="*/ 768165 w 1849911"/>
              <a:gd name="connsiteY32" fmla="*/ 355492 h 2725316"/>
              <a:gd name="connsiteX33" fmla="*/ 893271 w 1849911"/>
              <a:gd name="connsiteY33" fmla="*/ 266684 h 2725316"/>
              <a:gd name="connsiteX34" fmla="*/ 1026993 w 1849911"/>
              <a:gd name="connsiteY34" fmla="*/ 171361 h 2725316"/>
              <a:gd name="connsiteX35" fmla="*/ 1039745 w 1849911"/>
              <a:gd name="connsiteY35" fmla="*/ 93239 h 2725316"/>
              <a:gd name="connsiteX36" fmla="*/ 967829 w 1849911"/>
              <a:gd name="connsiteY36" fmla="*/ 112275 h 2725316"/>
              <a:gd name="connsiteX37" fmla="*/ 743501 w 1849911"/>
              <a:gd name="connsiteY37" fmla="*/ 244197 h 2725316"/>
              <a:gd name="connsiteX38" fmla="*/ 543243 w 1849911"/>
              <a:gd name="connsiteY38" fmla="*/ 14304 h 2725316"/>
              <a:gd name="connsiteX39" fmla="*/ 479961 w 1849911"/>
              <a:gd name="connsiteY39" fmla="*/ 37364 h 2725316"/>
              <a:gd name="connsiteX40" fmla="*/ 556420 w 1849911"/>
              <a:gd name="connsiteY40" fmla="*/ 143910 h 2725316"/>
              <a:gd name="connsiteX41" fmla="*/ 680983 w 1849911"/>
              <a:gd name="connsiteY41" fmla="*/ 322184 h 2725316"/>
              <a:gd name="connsiteX42" fmla="*/ 697607 w 1849911"/>
              <a:gd name="connsiteY42" fmla="*/ 335078 h 2725316"/>
              <a:gd name="connsiteX43" fmla="*/ 685217 w 1849911"/>
              <a:gd name="connsiteY43" fmla="*/ 360270 h 2725316"/>
              <a:gd name="connsiteX44" fmla="*/ 408778 w 1849911"/>
              <a:gd name="connsiteY44" fmla="*/ 1183312 h 2725316"/>
              <a:gd name="connsiteX45" fmla="*/ 363798 w 1849911"/>
              <a:gd name="connsiteY45" fmla="*/ 1599126 h 2725316"/>
              <a:gd name="connsiteX46" fmla="*/ 365655 w 1849911"/>
              <a:gd name="connsiteY46" fmla="*/ 1671109 h 2725316"/>
              <a:gd name="connsiteX47" fmla="*/ 354392 w 1849911"/>
              <a:gd name="connsiteY47" fmla="*/ 1668057 h 2725316"/>
              <a:gd name="connsiteX48" fmla="*/ 199770 w 1849911"/>
              <a:gd name="connsiteY48" fmla="*/ 1685998 h 2725316"/>
              <a:gd name="connsiteX49" fmla="*/ 59691 w 1849911"/>
              <a:gd name="connsiteY49" fmla="*/ 2343770 h 272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849911" h="2725316">
                <a:moveTo>
                  <a:pt x="59691" y="2343770"/>
                </a:moveTo>
                <a:cubicBezTo>
                  <a:pt x="177857" y="2624845"/>
                  <a:pt x="432158" y="2786063"/>
                  <a:pt x="627688" y="2703860"/>
                </a:cubicBezTo>
                <a:cubicBezTo>
                  <a:pt x="798777" y="2631933"/>
                  <a:pt x="868180" y="2397470"/>
                  <a:pt x="803695" y="2151680"/>
                </a:cubicBezTo>
                <a:lnTo>
                  <a:pt x="769189" y="2050266"/>
                </a:lnTo>
                <a:lnTo>
                  <a:pt x="804869" y="2036549"/>
                </a:lnTo>
                <a:cubicBezTo>
                  <a:pt x="925117" y="1983672"/>
                  <a:pt x="1046580" y="1908142"/>
                  <a:pt x="1152915" y="1796078"/>
                </a:cubicBezTo>
                <a:cubicBezTo>
                  <a:pt x="1259249" y="1684015"/>
                  <a:pt x="1441379" y="1414445"/>
                  <a:pt x="1511071" y="1273439"/>
                </a:cubicBezTo>
                <a:lnTo>
                  <a:pt x="1512552" y="1270232"/>
                </a:lnTo>
                <a:lnTo>
                  <a:pt x="1551846" y="1263989"/>
                </a:lnTo>
                <a:cubicBezTo>
                  <a:pt x="1586145" y="1254257"/>
                  <a:pt x="1622014" y="1238261"/>
                  <a:pt x="1650975" y="1232651"/>
                </a:cubicBezTo>
                <a:cubicBezTo>
                  <a:pt x="1708898" y="1221432"/>
                  <a:pt x="1776656" y="1208906"/>
                  <a:pt x="1809674" y="1190426"/>
                </a:cubicBezTo>
                <a:cubicBezTo>
                  <a:pt x="1842691" y="1171946"/>
                  <a:pt x="1853151" y="1135565"/>
                  <a:pt x="1849076" y="1121774"/>
                </a:cubicBezTo>
                <a:cubicBezTo>
                  <a:pt x="1845001" y="1107982"/>
                  <a:pt x="1830126" y="1108117"/>
                  <a:pt x="1775058" y="1114312"/>
                </a:cubicBezTo>
                <a:cubicBezTo>
                  <a:pt x="1719991" y="1120508"/>
                  <a:pt x="1579178" y="1199111"/>
                  <a:pt x="1518671" y="1158947"/>
                </a:cubicBezTo>
                <a:cubicBezTo>
                  <a:pt x="1458165" y="1118782"/>
                  <a:pt x="1441020" y="921040"/>
                  <a:pt x="1412019" y="873326"/>
                </a:cubicBezTo>
                <a:cubicBezTo>
                  <a:pt x="1383019" y="825613"/>
                  <a:pt x="1350209" y="851673"/>
                  <a:pt x="1344670" y="872666"/>
                </a:cubicBezTo>
                <a:cubicBezTo>
                  <a:pt x="1339132" y="893660"/>
                  <a:pt x="1359213" y="935113"/>
                  <a:pt x="1378791" y="999292"/>
                </a:cubicBezTo>
                <a:cubicBezTo>
                  <a:pt x="1393474" y="1047426"/>
                  <a:pt x="1407496" y="1146859"/>
                  <a:pt x="1432728" y="1209977"/>
                </a:cubicBezTo>
                <a:lnTo>
                  <a:pt x="1453143" y="1243137"/>
                </a:lnTo>
                <a:lnTo>
                  <a:pt x="1445084" y="1255500"/>
                </a:lnTo>
                <a:cubicBezTo>
                  <a:pt x="1411416" y="1311410"/>
                  <a:pt x="1374768" y="1385393"/>
                  <a:pt x="1335979" y="1433555"/>
                </a:cubicBezTo>
                <a:cubicBezTo>
                  <a:pt x="1258402" y="1529880"/>
                  <a:pt x="1156281" y="1672743"/>
                  <a:pt x="1070846" y="1763832"/>
                </a:cubicBezTo>
                <a:cubicBezTo>
                  <a:pt x="1006770" y="1832148"/>
                  <a:pt x="903675" y="1895943"/>
                  <a:pt x="803280" y="1945944"/>
                </a:cubicBezTo>
                <a:lnTo>
                  <a:pt x="733399" y="1978090"/>
                </a:lnTo>
                <a:lnTo>
                  <a:pt x="717455" y="1946545"/>
                </a:lnTo>
                <a:cubicBezTo>
                  <a:pt x="661522" y="1853102"/>
                  <a:pt x="589871" y="1778687"/>
                  <a:pt x="512781" y="1729815"/>
                </a:cubicBezTo>
                <a:lnTo>
                  <a:pt x="446837" y="1696124"/>
                </a:lnTo>
                <a:lnTo>
                  <a:pt x="445985" y="1567639"/>
                </a:lnTo>
                <a:cubicBezTo>
                  <a:pt x="448182" y="1457801"/>
                  <a:pt x="456818" y="1350920"/>
                  <a:pt x="475429" y="1264608"/>
                </a:cubicBezTo>
                <a:cubicBezTo>
                  <a:pt x="512651" y="1091983"/>
                  <a:pt x="586207" y="861655"/>
                  <a:pt x="631649" y="695297"/>
                </a:cubicBezTo>
                <a:cubicBezTo>
                  <a:pt x="660050" y="591324"/>
                  <a:pt x="724546" y="463113"/>
                  <a:pt x="752603" y="373258"/>
                </a:cubicBezTo>
                <a:lnTo>
                  <a:pt x="756858" y="355775"/>
                </a:lnTo>
                <a:lnTo>
                  <a:pt x="768165" y="355492"/>
                </a:lnTo>
                <a:cubicBezTo>
                  <a:pt x="811515" y="340325"/>
                  <a:pt x="855560" y="289833"/>
                  <a:pt x="893271" y="266684"/>
                </a:cubicBezTo>
                <a:cubicBezTo>
                  <a:pt x="943552" y="235817"/>
                  <a:pt x="1002581" y="200269"/>
                  <a:pt x="1026993" y="171361"/>
                </a:cubicBezTo>
                <a:cubicBezTo>
                  <a:pt x="1051406" y="142453"/>
                  <a:pt x="1048407" y="104717"/>
                  <a:pt x="1039745" y="93239"/>
                </a:cubicBezTo>
                <a:cubicBezTo>
                  <a:pt x="1031082" y="81760"/>
                  <a:pt x="1017203" y="87116"/>
                  <a:pt x="967829" y="112275"/>
                </a:cubicBezTo>
                <a:cubicBezTo>
                  <a:pt x="918455" y="137436"/>
                  <a:pt x="814265" y="260527"/>
                  <a:pt x="743501" y="244197"/>
                </a:cubicBezTo>
                <a:cubicBezTo>
                  <a:pt x="672736" y="227868"/>
                  <a:pt x="587166" y="48777"/>
                  <a:pt x="543243" y="14304"/>
                </a:cubicBezTo>
                <a:cubicBezTo>
                  <a:pt x="499319" y="-20168"/>
                  <a:pt x="477765" y="15763"/>
                  <a:pt x="479961" y="37364"/>
                </a:cubicBezTo>
                <a:cubicBezTo>
                  <a:pt x="482157" y="58964"/>
                  <a:pt x="515529" y="90711"/>
                  <a:pt x="556420" y="143910"/>
                </a:cubicBezTo>
                <a:cubicBezTo>
                  <a:pt x="587088" y="183810"/>
                  <a:pt x="635173" y="271966"/>
                  <a:pt x="680983" y="322184"/>
                </a:cubicBezTo>
                <a:lnTo>
                  <a:pt x="697607" y="335078"/>
                </a:lnTo>
                <a:lnTo>
                  <a:pt x="685217" y="360270"/>
                </a:lnTo>
                <a:cubicBezTo>
                  <a:pt x="597809" y="548168"/>
                  <a:pt x="453988" y="969383"/>
                  <a:pt x="408778" y="1183312"/>
                </a:cubicBezTo>
                <a:cubicBezTo>
                  <a:pt x="378639" y="1325933"/>
                  <a:pt x="365586" y="1465616"/>
                  <a:pt x="363798" y="1599126"/>
                </a:cubicBezTo>
                <a:lnTo>
                  <a:pt x="365655" y="1671109"/>
                </a:lnTo>
                <a:lnTo>
                  <a:pt x="354392" y="1668057"/>
                </a:lnTo>
                <a:cubicBezTo>
                  <a:pt x="301209" y="1660111"/>
                  <a:pt x="248653" y="1665448"/>
                  <a:pt x="199770" y="1685998"/>
                </a:cubicBezTo>
                <a:cubicBezTo>
                  <a:pt x="4240" y="1768201"/>
                  <a:pt x="-58475" y="2062695"/>
                  <a:pt x="59691" y="234377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AF2346FE-991D-4F6F-97CF-EC61385B6193}"/>
              </a:ext>
            </a:extLst>
          </p:cNvPr>
          <p:cNvSpPr/>
          <p:nvPr/>
        </p:nvSpPr>
        <p:spPr>
          <a:xfrm>
            <a:off x="8018928" y="4025003"/>
            <a:ext cx="2014379" cy="1474929"/>
          </a:xfrm>
          <a:custGeom>
            <a:avLst/>
            <a:gdLst>
              <a:gd name="connsiteX0" fmla="*/ 1608021 w 2014379"/>
              <a:gd name="connsiteY0" fmla="*/ 488 h 1474929"/>
              <a:gd name="connsiteX1" fmla="*/ 1858326 w 2014379"/>
              <a:gd name="connsiteY1" fmla="*/ 580440 h 1474929"/>
              <a:gd name="connsiteX2" fmla="*/ 1856354 w 2014379"/>
              <a:gd name="connsiteY2" fmla="*/ 815747 h 1474929"/>
              <a:gd name="connsiteX3" fmla="*/ 1854884 w 2014379"/>
              <a:gd name="connsiteY3" fmla="*/ 821169 h 1474929"/>
              <a:gd name="connsiteX4" fmla="*/ 1920093 w 2014379"/>
              <a:gd name="connsiteY4" fmla="*/ 876148 h 1474929"/>
              <a:gd name="connsiteX5" fmla="*/ 2014379 w 2014379"/>
              <a:gd name="connsiteY5" fmla="*/ 1090876 h 1474929"/>
              <a:gd name="connsiteX6" fmla="*/ 1462302 w 2014379"/>
              <a:gd name="connsiteY6" fmla="*/ 1474929 h 1474929"/>
              <a:gd name="connsiteX7" fmla="*/ 1004511 w 2014379"/>
              <a:gd name="connsiteY7" fmla="*/ 1305604 h 1474929"/>
              <a:gd name="connsiteX8" fmla="*/ 969777 w 2014379"/>
              <a:gd name="connsiteY8" fmla="*/ 1261087 h 1474929"/>
              <a:gd name="connsiteX9" fmla="*/ 948090 w 2014379"/>
              <a:gd name="connsiteY9" fmla="*/ 1255492 h 1474929"/>
              <a:gd name="connsiteX10" fmla="*/ 412879 w 2014379"/>
              <a:gd name="connsiteY10" fmla="*/ 979735 h 1474929"/>
              <a:gd name="connsiteX11" fmla="*/ 386921 w 2014379"/>
              <a:gd name="connsiteY11" fmla="*/ 953463 h 1474929"/>
              <a:gd name="connsiteX12" fmla="*/ 372970 w 2014379"/>
              <a:gd name="connsiteY12" fmla="*/ 962746 h 1474929"/>
              <a:gd name="connsiteX13" fmla="*/ 219550 w 2014379"/>
              <a:gd name="connsiteY13" fmla="*/ 961948 h 1474929"/>
              <a:gd name="connsiteX14" fmla="*/ 55334 w 2014379"/>
              <a:gd name="connsiteY14" fmla="*/ 960769 h 1474929"/>
              <a:gd name="connsiteX15" fmla="*/ 9 w 2014379"/>
              <a:gd name="connsiteY15" fmla="*/ 904157 h 1474929"/>
              <a:gd name="connsiteX16" fmla="*/ 69806 w 2014379"/>
              <a:gd name="connsiteY16" fmla="*/ 878415 h 1474929"/>
              <a:gd name="connsiteX17" fmla="*/ 329207 w 2014379"/>
              <a:gd name="connsiteY17" fmla="*/ 857487 h 1474929"/>
              <a:gd name="connsiteX18" fmla="*/ 361009 w 2014379"/>
              <a:gd name="connsiteY18" fmla="*/ 554266 h 1474929"/>
              <a:gd name="connsiteX19" fmla="*/ 426051 w 2014379"/>
              <a:gd name="connsiteY19" fmla="*/ 536777 h 1474929"/>
              <a:gd name="connsiteX20" fmla="*/ 424696 w 2014379"/>
              <a:gd name="connsiteY20" fmla="*/ 667912 h 1474929"/>
              <a:gd name="connsiteX21" fmla="*/ 428414 w 2014379"/>
              <a:gd name="connsiteY21" fmla="*/ 810216 h 1474929"/>
              <a:gd name="connsiteX22" fmla="*/ 425481 w 2014379"/>
              <a:gd name="connsiteY22" fmla="*/ 878475 h 1474929"/>
              <a:gd name="connsiteX23" fmla="*/ 459705 w 2014379"/>
              <a:gd name="connsiteY23" fmla="*/ 899257 h 1474929"/>
              <a:gd name="connsiteX24" fmla="*/ 641855 w 2014379"/>
              <a:gd name="connsiteY24" fmla="*/ 1019272 h 1474929"/>
              <a:gd name="connsiteX25" fmla="*/ 907112 w 2014379"/>
              <a:gd name="connsiteY25" fmla="*/ 1148909 h 1474929"/>
              <a:gd name="connsiteX26" fmla="*/ 919235 w 2014379"/>
              <a:gd name="connsiteY26" fmla="*/ 1153051 h 1474929"/>
              <a:gd name="connsiteX27" fmla="*/ 910225 w 2014379"/>
              <a:gd name="connsiteY27" fmla="*/ 1090876 h 1474929"/>
              <a:gd name="connsiteX28" fmla="*/ 1462302 w 2014379"/>
              <a:gd name="connsiteY28" fmla="*/ 706823 h 1474929"/>
              <a:gd name="connsiteX29" fmla="*/ 1677195 w 2014379"/>
              <a:gd name="connsiteY29" fmla="*/ 737004 h 1474929"/>
              <a:gd name="connsiteX30" fmla="*/ 1770182 w 2014379"/>
              <a:gd name="connsiteY30" fmla="*/ 772114 h 1474929"/>
              <a:gd name="connsiteX31" fmla="*/ 1770976 w 2014379"/>
              <a:gd name="connsiteY31" fmla="*/ 767973 h 1474929"/>
              <a:gd name="connsiteX32" fmla="*/ 1775619 w 2014379"/>
              <a:gd name="connsiteY32" fmla="*/ 607486 h 1474929"/>
              <a:gd name="connsiteX33" fmla="*/ 1682317 w 2014379"/>
              <a:gd name="connsiteY33" fmla="*/ 273197 h 1474929"/>
              <a:gd name="connsiteX34" fmla="*/ 1608021 w 2014379"/>
              <a:gd name="connsiteY34" fmla="*/ 488 h 147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014379" h="1474929">
                <a:moveTo>
                  <a:pt x="1608021" y="488"/>
                </a:moveTo>
                <a:cubicBezTo>
                  <a:pt x="1707328" y="11710"/>
                  <a:pt x="1828165" y="411327"/>
                  <a:pt x="1858326" y="580440"/>
                </a:cubicBezTo>
                <a:cubicBezTo>
                  <a:pt x="1873407" y="664997"/>
                  <a:pt x="1870330" y="743363"/>
                  <a:pt x="1856354" y="815747"/>
                </a:cubicBezTo>
                <a:lnTo>
                  <a:pt x="1854884" y="821169"/>
                </a:lnTo>
                <a:lnTo>
                  <a:pt x="1920093" y="876148"/>
                </a:lnTo>
                <a:cubicBezTo>
                  <a:pt x="1979620" y="937444"/>
                  <a:pt x="2014379" y="1011336"/>
                  <a:pt x="2014379" y="1090876"/>
                </a:cubicBezTo>
                <a:cubicBezTo>
                  <a:pt x="2014379" y="1302983"/>
                  <a:pt x="1767206" y="1474929"/>
                  <a:pt x="1462302" y="1474929"/>
                </a:cubicBezTo>
                <a:cubicBezTo>
                  <a:pt x="1271737" y="1474929"/>
                  <a:pt x="1103723" y="1407763"/>
                  <a:pt x="1004511" y="1305604"/>
                </a:cubicBezTo>
                <a:lnTo>
                  <a:pt x="969777" y="1261087"/>
                </a:lnTo>
                <a:lnTo>
                  <a:pt x="948090" y="1255492"/>
                </a:lnTo>
                <a:cubicBezTo>
                  <a:pt x="809555" y="1206915"/>
                  <a:pt x="536152" y="1081411"/>
                  <a:pt x="412879" y="979735"/>
                </a:cubicBezTo>
                <a:lnTo>
                  <a:pt x="386921" y="953463"/>
                </a:lnTo>
                <a:lnTo>
                  <a:pt x="372970" y="962746"/>
                </a:lnTo>
                <a:cubicBezTo>
                  <a:pt x="328776" y="975242"/>
                  <a:pt x="263715" y="959226"/>
                  <a:pt x="219550" y="961948"/>
                </a:cubicBezTo>
                <a:cubicBezTo>
                  <a:pt x="160662" y="965577"/>
                  <a:pt x="91925" y="970400"/>
                  <a:pt x="55334" y="960769"/>
                </a:cubicBezTo>
                <a:cubicBezTo>
                  <a:pt x="18743" y="951137"/>
                  <a:pt x="-485" y="918529"/>
                  <a:pt x="9" y="904157"/>
                </a:cubicBezTo>
                <a:cubicBezTo>
                  <a:pt x="503" y="889785"/>
                  <a:pt x="14940" y="886193"/>
                  <a:pt x="69806" y="878415"/>
                </a:cubicBezTo>
                <a:cubicBezTo>
                  <a:pt x="124672" y="870637"/>
                  <a:pt x="280673" y="911512"/>
                  <a:pt x="329207" y="857487"/>
                </a:cubicBezTo>
                <a:cubicBezTo>
                  <a:pt x="377741" y="803461"/>
                  <a:pt x="344869" y="607718"/>
                  <a:pt x="361009" y="554266"/>
                </a:cubicBezTo>
                <a:cubicBezTo>
                  <a:pt x="377150" y="500814"/>
                  <a:pt x="415437" y="517837"/>
                  <a:pt x="426051" y="536777"/>
                </a:cubicBezTo>
                <a:cubicBezTo>
                  <a:pt x="436666" y="555718"/>
                  <a:pt x="427594" y="600876"/>
                  <a:pt x="424696" y="667912"/>
                </a:cubicBezTo>
                <a:cubicBezTo>
                  <a:pt x="423247" y="701430"/>
                  <a:pt x="427786" y="756950"/>
                  <a:pt x="428414" y="810216"/>
                </a:cubicBezTo>
                <a:lnTo>
                  <a:pt x="425481" y="878475"/>
                </a:lnTo>
                <a:lnTo>
                  <a:pt x="459705" y="899257"/>
                </a:lnTo>
                <a:cubicBezTo>
                  <a:pt x="517700" y="937952"/>
                  <a:pt x="587803" y="995063"/>
                  <a:pt x="641855" y="1019272"/>
                </a:cubicBezTo>
                <a:cubicBezTo>
                  <a:pt x="722933" y="1055587"/>
                  <a:pt x="815005" y="1110653"/>
                  <a:pt x="907112" y="1148909"/>
                </a:cubicBezTo>
                <a:lnTo>
                  <a:pt x="919235" y="1153051"/>
                </a:lnTo>
                <a:lnTo>
                  <a:pt x="910225" y="1090876"/>
                </a:lnTo>
                <a:cubicBezTo>
                  <a:pt x="910225" y="878769"/>
                  <a:pt x="1157398" y="706823"/>
                  <a:pt x="1462302" y="706823"/>
                </a:cubicBezTo>
                <a:cubicBezTo>
                  <a:pt x="1538528" y="706823"/>
                  <a:pt x="1611146" y="717570"/>
                  <a:pt x="1677195" y="737004"/>
                </a:cubicBezTo>
                <a:lnTo>
                  <a:pt x="1770182" y="772114"/>
                </a:lnTo>
                <a:lnTo>
                  <a:pt x="1770976" y="767973"/>
                </a:lnTo>
                <a:cubicBezTo>
                  <a:pt x="1778213" y="715201"/>
                  <a:pt x="1779790" y="661756"/>
                  <a:pt x="1775619" y="607486"/>
                </a:cubicBezTo>
                <a:cubicBezTo>
                  <a:pt x="1767276" y="498947"/>
                  <a:pt x="1710250" y="374363"/>
                  <a:pt x="1682317" y="273197"/>
                </a:cubicBezTo>
                <a:cubicBezTo>
                  <a:pt x="1654384" y="172030"/>
                  <a:pt x="1509275" y="-10670"/>
                  <a:pt x="1608021" y="48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200" b="1" dirty="0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FE7321A-AB12-4B9A-B6CA-38E8DAA5F23A}"/>
              </a:ext>
            </a:extLst>
          </p:cNvPr>
          <p:cNvGrpSpPr/>
          <p:nvPr/>
        </p:nvGrpSpPr>
        <p:grpSpPr>
          <a:xfrm rot="18684301">
            <a:off x="7878771" y="3658900"/>
            <a:ext cx="140831" cy="166658"/>
            <a:chOff x="10990769" y="5673342"/>
            <a:chExt cx="140831" cy="166658"/>
          </a:xfrm>
          <a:solidFill>
            <a:schemeClr val="accent2"/>
          </a:solidFill>
        </p:grpSpPr>
        <p:sp>
          <p:nvSpPr>
            <p:cNvPr id="97" name="Flowchart: Manual Input 96">
              <a:extLst>
                <a:ext uri="{FF2B5EF4-FFF2-40B4-BE49-F238E27FC236}">
                  <a16:creationId xmlns:a16="http://schemas.microsoft.com/office/drawing/2014/main" id="{3611D9E4-9F37-4BAD-8DFB-ADBAD47E8C61}"/>
                </a:ext>
              </a:extLst>
            </p:cNvPr>
            <p:cNvSpPr/>
            <p:nvPr/>
          </p:nvSpPr>
          <p:spPr>
            <a:xfrm>
              <a:off x="11061076" y="5673342"/>
              <a:ext cx="70524" cy="166658"/>
            </a:xfrm>
            <a:prstGeom prst="flowChartManualInput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Flowchart: Manual Input 97">
              <a:extLst>
                <a:ext uri="{FF2B5EF4-FFF2-40B4-BE49-F238E27FC236}">
                  <a16:creationId xmlns:a16="http://schemas.microsoft.com/office/drawing/2014/main" id="{3EA15D7A-6C3D-4F0F-AB9B-085B5B8A1339}"/>
                </a:ext>
              </a:extLst>
            </p:cNvPr>
            <p:cNvSpPr/>
            <p:nvPr/>
          </p:nvSpPr>
          <p:spPr>
            <a:xfrm flipH="1">
              <a:off x="10990769" y="5673342"/>
              <a:ext cx="70524" cy="166658"/>
            </a:xfrm>
            <a:prstGeom prst="flowChartManualInput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0A8EB48F-B340-41B7-908B-A9DA78353541}"/>
              </a:ext>
            </a:extLst>
          </p:cNvPr>
          <p:cNvSpPr/>
          <p:nvPr/>
        </p:nvSpPr>
        <p:spPr>
          <a:xfrm rot="11024667" flipH="1">
            <a:off x="7427933" y="2012875"/>
            <a:ext cx="1149584" cy="1872356"/>
          </a:xfrm>
          <a:custGeom>
            <a:avLst/>
            <a:gdLst>
              <a:gd name="connsiteX0" fmla="*/ 526398 w 1149584"/>
              <a:gd name="connsiteY0" fmla="*/ 1870638 h 1872356"/>
              <a:gd name="connsiteX1" fmla="*/ 1102378 w 1149584"/>
              <a:gd name="connsiteY1" fmla="*/ 1523459 h 1872356"/>
              <a:gd name="connsiteX2" fmla="*/ 576561 w 1149584"/>
              <a:gd name="connsiteY2" fmla="*/ 1104171 h 1872356"/>
              <a:gd name="connsiteX3" fmla="*/ 544671 w 1149584"/>
              <a:gd name="connsiteY3" fmla="*/ 1104320 h 1872356"/>
              <a:gd name="connsiteX4" fmla="*/ 545983 w 1149584"/>
              <a:gd name="connsiteY4" fmla="*/ 1037990 h 1872356"/>
              <a:gd name="connsiteX5" fmla="*/ 574914 w 1149584"/>
              <a:gd name="connsiteY5" fmla="*/ 873185 h 1872356"/>
              <a:gd name="connsiteX6" fmla="*/ 735886 w 1149584"/>
              <a:gd name="connsiteY6" fmla="*/ 552312 h 1872356"/>
              <a:gd name="connsiteX7" fmla="*/ 880668 w 1149584"/>
              <a:gd name="connsiteY7" fmla="*/ 351920 h 1872356"/>
              <a:gd name="connsiteX8" fmla="*/ 880763 w 1149584"/>
              <a:gd name="connsiteY8" fmla="*/ 351700 h 1872356"/>
              <a:gd name="connsiteX9" fmla="*/ 912938 w 1149584"/>
              <a:gd name="connsiteY9" fmla="*/ 333833 h 1872356"/>
              <a:gd name="connsiteX10" fmla="*/ 995352 w 1149584"/>
              <a:gd name="connsiteY10" fmla="*/ 270456 h 1872356"/>
              <a:gd name="connsiteX11" fmla="*/ 1130009 w 1149584"/>
              <a:gd name="connsiteY11" fmla="*/ 176458 h 1872356"/>
              <a:gd name="connsiteX12" fmla="*/ 1143530 w 1149584"/>
              <a:gd name="connsiteY12" fmla="*/ 98465 h 1872356"/>
              <a:gd name="connsiteX13" fmla="*/ 1071430 w 1149584"/>
              <a:gd name="connsiteY13" fmla="*/ 116791 h 1872356"/>
              <a:gd name="connsiteX14" fmla="*/ 845811 w 1149584"/>
              <a:gd name="connsiteY14" fmla="*/ 246492 h 1872356"/>
              <a:gd name="connsiteX15" fmla="*/ 647832 w 1149584"/>
              <a:gd name="connsiteY15" fmla="*/ 14634 h 1872356"/>
              <a:gd name="connsiteX16" fmla="*/ 584326 w 1149584"/>
              <a:gd name="connsiteY16" fmla="*/ 37067 h 1872356"/>
              <a:gd name="connsiteX17" fmla="*/ 659729 w 1149584"/>
              <a:gd name="connsiteY17" fmla="*/ 144364 h 1872356"/>
              <a:gd name="connsiteX18" fmla="*/ 782527 w 1149584"/>
              <a:gd name="connsiteY18" fmla="*/ 323858 h 1872356"/>
              <a:gd name="connsiteX19" fmla="*/ 792245 w 1149584"/>
              <a:gd name="connsiteY19" fmla="*/ 331551 h 1872356"/>
              <a:gd name="connsiteX20" fmla="*/ 775423 w 1149584"/>
              <a:gd name="connsiteY20" fmla="*/ 346490 h 1872356"/>
              <a:gd name="connsiteX21" fmla="*/ 499666 w 1149584"/>
              <a:gd name="connsiteY21" fmla="*/ 827580 h 1872356"/>
              <a:gd name="connsiteX22" fmla="*/ 452517 w 1149584"/>
              <a:gd name="connsiteY22" fmla="*/ 1068166 h 1872356"/>
              <a:gd name="connsiteX23" fmla="*/ 454514 w 1149584"/>
              <a:gd name="connsiteY23" fmla="*/ 1106251 h 1872356"/>
              <a:gd name="connsiteX24" fmla="*/ 360155 w 1149584"/>
              <a:gd name="connsiteY24" fmla="*/ 1120254 h 1872356"/>
              <a:gd name="connsiteX25" fmla="*/ 581 w 1149584"/>
              <a:gd name="connsiteY25" fmla="*/ 1451350 h 1872356"/>
              <a:gd name="connsiteX26" fmla="*/ 526398 w 1149584"/>
              <a:gd name="connsiteY26" fmla="*/ 1870638 h 187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149584" h="1872356">
                <a:moveTo>
                  <a:pt x="526398" y="1870638"/>
                </a:moveTo>
                <a:cubicBezTo>
                  <a:pt x="830652" y="1890550"/>
                  <a:pt x="1088526" y="1735113"/>
                  <a:pt x="1102378" y="1523459"/>
                </a:cubicBezTo>
                <a:cubicBezTo>
                  <a:pt x="1116230" y="1311804"/>
                  <a:pt x="880814" y="1124084"/>
                  <a:pt x="576561" y="1104171"/>
                </a:cubicBezTo>
                <a:lnTo>
                  <a:pt x="544671" y="1104320"/>
                </a:lnTo>
                <a:lnTo>
                  <a:pt x="545983" y="1037990"/>
                </a:lnTo>
                <a:cubicBezTo>
                  <a:pt x="549911" y="982554"/>
                  <a:pt x="559516" y="927665"/>
                  <a:pt x="574914" y="873185"/>
                </a:cubicBezTo>
                <a:cubicBezTo>
                  <a:pt x="605711" y="764224"/>
                  <a:pt x="687467" y="649484"/>
                  <a:pt x="735886" y="552312"/>
                </a:cubicBezTo>
                <a:cubicBezTo>
                  <a:pt x="766148" y="491579"/>
                  <a:pt x="847817" y="408303"/>
                  <a:pt x="880668" y="351920"/>
                </a:cubicBezTo>
                <a:lnTo>
                  <a:pt x="880763" y="351700"/>
                </a:lnTo>
                <a:lnTo>
                  <a:pt x="912938" y="333833"/>
                </a:lnTo>
                <a:cubicBezTo>
                  <a:pt x="941834" y="312948"/>
                  <a:pt x="970060" y="285640"/>
                  <a:pt x="995352" y="270456"/>
                </a:cubicBezTo>
                <a:cubicBezTo>
                  <a:pt x="1045935" y="240087"/>
                  <a:pt x="1105312" y="205123"/>
                  <a:pt x="1130009" y="176458"/>
                </a:cubicBezTo>
                <a:cubicBezTo>
                  <a:pt x="1154706" y="147792"/>
                  <a:pt x="1152080" y="110028"/>
                  <a:pt x="1143530" y="98465"/>
                </a:cubicBezTo>
                <a:cubicBezTo>
                  <a:pt x="1134981" y="86901"/>
                  <a:pt x="1121051" y="92120"/>
                  <a:pt x="1071430" y="116791"/>
                </a:cubicBezTo>
                <a:cubicBezTo>
                  <a:pt x="1021811" y="141462"/>
                  <a:pt x="916411" y="263518"/>
                  <a:pt x="845811" y="246492"/>
                </a:cubicBezTo>
                <a:cubicBezTo>
                  <a:pt x="775211" y="229465"/>
                  <a:pt x="691413" y="49538"/>
                  <a:pt x="647832" y="14634"/>
                </a:cubicBezTo>
                <a:cubicBezTo>
                  <a:pt x="604251" y="-20271"/>
                  <a:pt x="582343" y="15446"/>
                  <a:pt x="584326" y="37067"/>
                </a:cubicBezTo>
                <a:cubicBezTo>
                  <a:pt x="586309" y="58688"/>
                  <a:pt x="619366" y="90763"/>
                  <a:pt x="659729" y="144364"/>
                </a:cubicBezTo>
                <a:cubicBezTo>
                  <a:pt x="690002" y="184564"/>
                  <a:pt x="737215" y="273191"/>
                  <a:pt x="782527" y="323858"/>
                </a:cubicBezTo>
                <a:lnTo>
                  <a:pt x="792245" y="331551"/>
                </a:lnTo>
                <a:lnTo>
                  <a:pt x="775423" y="346490"/>
                </a:lnTo>
                <a:cubicBezTo>
                  <a:pt x="673747" y="457298"/>
                  <a:pt x="548244" y="703054"/>
                  <a:pt x="499666" y="827580"/>
                </a:cubicBezTo>
                <a:cubicBezTo>
                  <a:pt x="467281" y="910597"/>
                  <a:pt x="453946" y="991247"/>
                  <a:pt x="452517" y="1068166"/>
                </a:cubicBezTo>
                <a:lnTo>
                  <a:pt x="454514" y="1106251"/>
                </a:lnTo>
                <a:lnTo>
                  <a:pt x="360155" y="1120254"/>
                </a:lnTo>
                <a:cubicBezTo>
                  <a:pt x="158622" y="1165491"/>
                  <a:pt x="10970" y="1292610"/>
                  <a:pt x="581" y="1451350"/>
                </a:cubicBezTo>
                <a:cubicBezTo>
                  <a:pt x="-13271" y="1663004"/>
                  <a:pt x="222145" y="1850725"/>
                  <a:pt x="526398" y="1870638"/>
                </a:cubicBezTo>
                <a:close/>
              </a:path>
            </a:pathLst>
          </a:custGeom>
          <a:solidFill>
            <a:schemeClr val="accent2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3FE2A8F-C57F-482C-8F3D-DBCB21B89514}"/>
              </a:ext>
            </a:extLst>
          </p:cNvPr>
          <p:cNvSpPr txBox="1"/>
          <p:nvPr/>
        </p:nvSpPr>
        <p:spPr>
          <a:xfrm>
            <a:off x="9338025" y="1827501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Nicotine,</a:t>
            </a:r>
            <a:br>
              <a:rPr lang="en-GB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GB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alcohol</a:t>
            </a: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49321A5D-4B49-48C2-8603-C484E6682093}"/>
              </a:ext>
            </a:extLst>
          </p:cNvPr>
          <p:cNvCxnSpPr>
            <a:cxnSpLocks/>
          </p:cNvCxnSpPr>
          <p:nvPr/>
        </p:nvCxnSpPr>
        <p:spPr>
          <a:xfrm rot="-3900000">
            <a:off x="10000476" y="2014640"/>
            <a:ext cx="0" cy="212867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Graphic 103" descr="Badge Follow with solid fill">
            <a:extLst>
              <a:ext uri="{FF2B5EF4-FFF2-40B4-BE49-F238E27FC236}">
                <a16:creationId xmlns:a16="http://schemas.microsoft.com/office/drawing/2014/main" id="{904A328D-0F3E-482A-B691-102FF4D449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56593" y="1867397"/>
            <a:ext cx="216000" cy="216000"/>
          </a:xfrm>
          <a:prstGeom prst="rect">
            <a:avLst/>
          </a:prstGeom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FB53903B-DF81-4633-B2D7-9CB45E6F3ACE}"/>
              </a:ext>
            </a:extLst>
          </p:cNvPr>
          <p:cNvSpPr txBox="1"/>
          <p:nvPr/>
        </p:nvSpPr>
        <p:spPr>
          <a:xfrm>
            <a:off x="10022201" y="4348895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Opiates</a:t>
            </a:r>
          </a:p>
        </p:txBody>
      </p:sp>
      <p:pic>
        <p:nvPicPr>
          <p:cNvPr id="109" name="Graphic 108" descr="Badge Unfollow with solid fill">
            <a:extLst>
              <a:ext uri="{FF2B5EF4-FFF2-40B4-BE49-F238E27FC236}">
                <a16:creationId xmlns:a16="http://schemas.microsoft.com/office/drawing/2014/main" id="{5A7D6233-5FDB-408C-BBEF-DC9FB01923F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87101" y="4526448"/>
            <a:ext cx="216000" cy="216000"/>
          </a:xfrm>
          <a:prstGeom prst="rect">
            <a:avLst/>
          </a:prstGeom>
        </p:spPr>
      </p:pic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3CA48AA5-2949-44D5-9688-CD136267548F}"/>
              </a:ext>
            </a:extLst>
          </p:cNvPr>
          <p:cNvCxnSpPr>
            <a:cxnSpLocks/>
          </p:cNvCxnSpPr>
          <p:nvPr/>
        </p:nvCxnSpPr>
        <p:spPr>
          <a:xfrm rot="4920000">
            <a:off x="10018991" y="4369605"/>
            <a:ext cx="0" cy="212867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D3853100-CB51-4961-AA81-24039C6AFA49}"/>
              </a:ext>
            </a:extLst>
          </p:cNvPr>
          <p:cNvCxnSpPr>
            <a:cxnSpLocks/>
          </p:cNvCxnSpPr>
          <p:nvPr/>
        </p:nvCxnSpPr>
        <p:spPr>
          <a:xfrm rot="3480000">
            <a:off x="5370211" y="3814337"/>
            <a:ext cx="0" cy="212867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FAC09128-6648-4A28-B787-EC59BCC69529}"/>
              </a:ext>
            </a:extLst>
          </p:cNvPr>
          <p:cNvSpPr txBox="1"/>
          <p:nvPr/>
        </p:nvSpPr>
        <p:spPr>
          <a:xfrm>
            <a:off x="5220917" y="3656014"/>
            <a:ext cx="864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Stimulants</a:t>
            </a:r>
          </a:p>
        </p:txBody>
      </p:sp>
      <p:pic>
        <p:nvPicPr>
          <p:cNvPr id="114" name="Graphic 113" descr="Badge Follow with solid fill">
            <a:extLst>
              <a:ext uri="{FF2B5EF4-FFF2-40B4-BE49-F238E27FC236}">
                <a16:creationId xmlns:a16="http://schemas.microsoft.com/office/drawing/2014/main" id="{FB77A9A9-5314-40DA-A38A-E8FB239973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94950" y="3872386"/>
            <a:ext cx="216000" cy="216000"/>
          </a:xfrm>
          <a:prstGeom prst="rect">
            <a:avLst/>
          </a:prstGeom>
        </p:spPr>
      </p:pic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C830CC8-C5D7-41F6-A0B3-29EF97941FB4}"/>
              </a:ext>
            </a:extLst>
          </p:cNvPr>
          <p:cNvGrpSpPr/>
          <p:nvPr/>
        </p:nvGrpSpPr>
        <p:grpSpPr>
          <a:xfrm rot="1525881">
            <a:off x="5595442" y="2247099"/>
            <a:ext cx="140831" cy="166658"/>
            <a:chOff x="10990769" y="5673342"/>
            <a:chExt cx="140831" cy="166658"/>
          </a:xfrm>
          <a:solidFill>
            <a:schemeClr val="accent2"/>
          </a:solidFill>
        </p:grpSpPr>
        <p:sp>
          <p:nvSpPr>
            <p:cNvPr id="122" name="Flowchart: Manual Input 121">
              <a:extLst>
                <a:ext uri="{FF2B5EF4-FFF2-40B4-BE49-F238E27FC236}">
                  <a16:creationId xmlns:a16="http://schemas.microsoft.com/office/drawing/2014/main" id="{B9AF3294-F4EC-401A-82B4-1CF90855FB19}"/>
                </a:ext>
              </a:extLst>
            </p:cNvPr>
            <p:cNvSpPr/>
            <p:nvPr/>
          </p:nvSpPr>
          <p:spPr>
            <a:xfrm>
              <a:off x="11061076" y="5673342"/>
              <a:ext cx="70524" cy="166658"/>
            </a:xfrm>
            <a:prstGeom prst="flowChartManualInput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Flowchart: Manual Input 122">
              <a:extLst>
                <a:ext uri="{FF2B5EF4-FFF2-40B4-BE49-F238E27FC236}">
                  <a16:creationId xmlns:a16="http://schemas.microsoft.com/office/drawing/2014/main" id="{ABF4E56F-860F-47A3-88D3-101B4955300E}"/>
                </a:ext>
              </a:extLst>
            </p:cNvPr>
            <p:cNvSpPr/>
            <p:nvPr/>
          </p:nvSpPr>
          <p:spPr>
            <a:xfrm flipH="1">
              <a:off x="10990769" y="5673342"/>
              <a:ext cx="70524" cy="166658"/>
            </a:xfrm>
            <a:prstGeom prst="flowChartManualInput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A4079484-3649-4228-8F41-37704445D154}"/>
              </a:ext>
            </a:extLst>
          </p:cNvPr>
          <p:cNvGrpSpPr/>
          <p:nvPr/>
        </p:nvGrpSpPr>
        <p:grpSpPr>
          <a:xfrm>
            <a:off x="4454924" y="4892288"/>
            <a:ext cx="140831" cy="166658"/>
            <a:chOff x="10990769" y="5673342"/>
            <a:chExt cx="140831" cy="16665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25" name="Flowchart: Manual Input 124">
              <a:extLst>
                <a:ext uri="{FF2B5EF4-FFF2-40B4-BE49-F238E27FC236}">
                  <a16:creationId xmlns:a16="http://schemas.microsoft.com/office/drawing/2014/main" id="{9A126752-BE1E-4320-8198-A3C24226F42A}"/>
                </a:ext>
              </a:extLst>
            </p:cNvPr>
            <p:cNvSpPr/>
            <p:nvPr/>
          </p:nvSpPr>
          <p:spPr>
            <a:xfrm>
              <a:off x="11061076" y="5673342"/>
              <a:ext cx="70524" cy="166658"/>
            </a:xfrm>
            <a:prstGeom prst="flowChartManualInpu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Flowchart: Manual Input 125">
              <a:extLst>
                <a:ext uri="{FF2B5EF4-FFF2-40B4-BE49-F238E27FC236}">
                  <a16:creationId xmlns:a16="http://schemas.microsoft.com/office/drawing/2014/main" id="{AD24FB11-6BE1-4664-BB62-908369ADD1DB}"/>
                </a:ext>
              </a:extLst>
            </p:cNvPr>
            <p:cNvSpPr/>
            <p:nvPr/>
          </p:nvSpPr>
          <p:spPr>
            <a:xfrm flipH="1">
              <a:off x="10990769" y="5673342"/>
              <a:ext cx="70524" cy="166658"/>
            </a:xfrm>
            <a:prstGeom prst="flowChartManualInpu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53DA36E1-7EF9-4501-8CDF-604EBE669082}"/>
              </a:ext>
            </a:extLst>
          </p:cNvPr>
          <p:cNvSpPr txBox="1"/>
          <p:nvPr/>
        </p:nvSpPr>
        <p:spPr>
          <a:xfrm>
            <a:off x="4544385" y="4864775"/>
            <a:ext cx="11224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>
                <a:solidFill>
                  <a:schemeClr val="accent5"/>
                </a:solidFill>
              </a:rPr>
              <a:t>Dopamine receptor</a:t>
            </a:r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7E6AA31E-456B-4FD5-BC5F-51CE024DF2CC}"/>
              </a:ext>
            </a:extLst>
          </p:cNvPr>
          <p:cNvGrpSpPr/>
          <p:nvPr/>
        </p:nvGrpSpPr>
        <p:grpSpPr>
          <a:xfrm rot="3842635">
            <a:off x="4130912" y="3556191"/>
            <a:ext cx="140831" cy="166658"/>
            <a:chOff x="10990769" y="5673342"/>
            <a:chExt cx="140831" cy="16665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29" name="Flowchart: Manual Input 128">
              <a:extLst>
                <a:ext uri="{FF2B5EF4-FFF2-40B4-BE49-F238E27FC236}">
                  <a16:creationId xmlns:a16="http://schemas.microsoft.com/office/drawing/2014/main" id="{90E89610-F483-4215-8129-C7828E211B71}"/>
                </a:ext>
              </a:extLst>
            </p:cNvPr>
            <p:cNvSpPr/>
            <p:nvPr/>
          </p:nvSpPr>
          <p:spPr>
            <a:xfrm>
              <a:off x="11061076" y="5673342"/>
              <a:ext cx="70524" cy="166658"/>
            </a:xfrm>
            <a:prstGeom prst="flowChartManualInpu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Flowchart: Manual Input 129">
              <a:extLst>
                <a:ext uri="{FF2B5EF4-FFF2-40B4-BE49-F238E27FC236}">
                  <a16:creationId xmlns:a16="http://schemas.microsoft.com/office/drawing/2014/main" id="{F580DF83-D785-4264-8573-F06FC30C8B21}"/>
                </a:ext>
              </a:extLst>
            </p:cNvPr>
            <p:cNvSpPr/>
            <p:nvPr/>
          </p:nvSpPr>
          <p:spPr>
            <a:xfrm flipH="1">
              <a:off x="10990769" y="5673342"/>
              <a:ext cx="70524" cy="166658"/>
            </a:xfrm>
            <a:prstGeom prst="flowChartManualInpu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E720FA10-C837-4CCB-8C11-D3104D7E0167}"/>
              </a:ext>
            </a:extLst>
          </p:cNvPr>
          <p:cNvSpPr/>
          <p:nvPr/>
        </p:nvSpPr>
        <p:spPr>
          <a:xfrm rot="4058374" flipV="1">
            <a:off x="3339959" y="1375414"/>
            <a:ext cx="2347075" cy="2255356"/>
          </a:xfrm>
          <a:custGeom>
            <a:avLst/>
            <a:gdLst>
              <a:gd name="connsiteX0" fmla="*/ 2340065 w 2347075"/>
              <a:gd name="connsiteY0" fmla="*/ 1352962 h 3293439"/>
              <a:gd name="connsiteX1" fmla="*/ 2078307 w 2347075"/>
              <a:gd name="connsiteY1" fmla="*/ 1374251 h 3293439"/>
              <a:gd name="connsiteX2" fmla="*/ 1756568 w 2347075"/>
              <a:gd name="connsiteY2" fmla="*/ 1398309 h 3293439"/>
              <a:gd name="connsiteX3" fmla="*/ 1621472 w 2347075"/>
              <a:gd name="connsiteY3" fmla="*/ 1455087 h 3293439"/>
              <a:gd name="connsiteX4" fmla="*/ 1510929 w 2347075"/>
              <a:gd name="connsiteY4" fmla="*/ 1535902 h 3293439"/>
              <a:gd name="connsiteX5" fmla="*/ 1524603 w 2347075"/>
              <a:gd name="connsiteY5" fmla="*/ 1552002 h 3293439"/>
              <a:gd name="connsiteX6" fmla="*/ 1660721 w 2347075"/>
              <a:gd name="connsiteY6" fmla="*/ 1793972 h 3293439"/>
              <a:gd name="connsiteX7" fmla="*/ 1684199 w 2347075"/>
              <a:gd name="connsiteY7" fmla="*/ 1864761 h 3293439"/>
              <a:gd name="connsiteX8" fmla="*/ 1741368 w 2347075"/>
              <a:gd name="connsiteY8" fmla="*/ 1848454 h 3293439"/>
              <a:gd name="connsiteX9" fmla="*/ 1999841 w 2347075"/>
              <a:gd name="connsiteY9" fmla="*/ 1841063 h 3293439"/>
              <a:gd name="connsiteX10" fmla="*/ 2013747 w 2347075"/>
              <a:gd name="connsiteY10" fmla="*/ 1863297 h 3293439"/>
              <a:gd name="connsiteX11" fmla="*/ 1761575 w 2347075"/>
              <a:gd name="connsiteY11" fmla="*/ 1928778 h 3293439"/>
              <a:gd name="connsiteX12" fmla="*/ 1710816 w 2347075"/>
              <a:gd name="connsiteY12" fmla="*/ 1945011 h 3293439"/>
              <a:gd name="connsiteX13" fmla="*/ 1711692 w 2347075"/>
              <a:gd name="connsiteY13" fmla="*/ 1947653 h 3293439"/>
              <a:gd name="connsiteX14" fmla="*/ 1708359 w 2347075"/>
              <a:gd name="connsiteY14" fmla="*/ 2443079 h 3293439"/>
              <a:gd name="connsiteX15" fmla="*/ 1667473 w 2347075"/>
              <a:gd name="connsiteY15" fmla="*/ 2540580 h 3293439"/>
              <a:gd name="connsiteX16" fmla="*/ 1723102 w 2347075"/>
              <a:gd name="connsiteY16" fmla="*/ 2617695 h 3293439"/>
              <a:gd name="connsiteX17" fmla="*/ 2012070 w 2347075"/>
              <a:gd name="connsiteY17" fmla="*/ 3241446 h 3293439"/>
              <a:gd name="connsiteX18" fmla="*/ 1814901 w 2347075"/>
              <a:gd name="connsiteY18" fmla="*/ 2938597 h 3293439"/>
              <a:gd name="connsiteX19" fmla="*/ 1642513 w 2347075"/>
              <a:gd name="connsiteY19" fmla="*/ 2653586 h 3293439"/>
              <a:gd name="connsiteX20" fmla="*/ 1615783 w 2347075"/>
              <a:gd name="connsiteY20" fmla="*/ 2618896 h 3293439"/>
              <a:gd name="connsiteX21" fmla="*/ 1608793 w 2347075"/>
              <a:gd name="connsiteY21" fmla="*/ 2629340 h 3293439"/>
              <a:gd name="connsiteX22" fmla="*/ 1450014 w 2347075"/>
              <a:gd name="connsiteY22" fmla="*/ 2747240 h 3293439"/>
              <a:gd name="connsiteX23" fmla="*/ 1339909 w 2347075"/>
              <a:gd name="connsiteY23" fmla="*/ 2774926 h 3293439"/>
              <a:gd name="connsiteX24" fmla="*/ 1316350 w 2347075"/>
              <a:gd name="connsiteY24" fmla="*/ 2774233 h 3293439"/>
              <a:gd name="connsiteX25" fmla="*/ 1362396 w 2347075"/>
              <a:gd name="connsiteY25" fmla="*/ 2866310 h 3293439"/>
              <a:gd name="connsiteX26" fmla="*/ 1408057 w 2347075"/>
              <a:gd name="connsiteY26" fmla="*/ 2961878 h 3293439"/>
              <a:gd name="connsiteX27" fmla="*/ 1552873 w 2347075"/>
              <a:gd name="connsiteY27" fmla="*/ 3292969 h 3293439"/>
              <a:gd name="connsiteX28" fmla="*/ 1235454 w 2347075"/>
              <a:gd name="connsiteY28" fmla="*/ 2815420 h 3293439"/>
              <a:gd name="connsiteX29" fmla="*/ 1215704 w 2347075"/>
              <a:gd name="connsiteY29" fmla="*/ 2768856 h 3293439"/>
              <a:gd name="connsiteX30" fmla="*/ 1109668 w 2347075"/>
              <a:gd name="connsiteY30" fmla="*/ 2739245 h 3293439"/>
              <a:gd name="connsiteX31" fmla="*/ 837086 w 2347075"/>
              <a:gd name="connsiteY31" fmla="*/ 2545853 h 3293439"/>
              <a:gd name="connsiteX32" fmla="*/ 811258 w 2347075"/>
              <a:gd name="connsiteY32" fmla="*/ 2515449 h 3293439"/>
              <a:gd name="connsiteX33" fmla="*/ 802442 w 2347075"/>
              <a:gd name="connsiteY33" fmla="*/ 2527647 h 3293439"/>
              <a:gd name="connsiteX34" fmla="*/ 715393 w 2347075"/>
              <a:gd name="connsiteY34" fmla="*/ 2657632 h 3293439"/>
              <a:gd name="connsiteX35" fmla="*/ 562727 w 2347075"/>
              <a:gd name="connsiteY35" fmla="*/ 2860505 h 3293439"/>
              <a:gd name="connsiteX36" fmla="*/ 744644 w 2347075"/>
              <a:gd name="connsiteY36" fmla="*/ 2466393 h 3293439"/>
              <a:gd name="connsiteX37" fmla="*/ 758417 w 2347075"/>
              <a:gd name="connsiteY37" fmla="*/ 2448639 h 3293439"/>
              <a:gd name="connsiteX38" fmla="*/ 721956 w 2347075"/>
              <a:gd name="connsiteY38" fmla="*/ 2396719 h 3293439"/>
              <a:gd name="connsiteX39" fmla="*/ 629527 w 2347075"/>
              <a:gd name="connsiteY39" fmla="*/ 2218166 h 3293439"/>
              <a:gd name="connsiteX40" fmla="*/ 585665 w 2347075"/>
              <a:gd name="connsiteY40" fmla="*/ 2089675 h 3293439"/>
              <a:gd name="connsiteX41" fmla="*/ 414077 w 2347075"/>
              <a:gd name="connsiteY41" fmla="*/ 2055466 h 3293439"/>
              <a:gd name="connsiteX42" fmla="*/ 183456 w 2347075"/>
              <a:gd name="connsiteY42" fmla="*/ 1938518 h 3293439"/>
              <a:gd name="connsiteX43" fmla="*/ 434685 w 2347075"/>
              <a:gd name="connsiteY43" fmla="*/ 1975244 h 3293439"/>
              <a:gd name="connsiteX44" fmla="*/ 508774 w 2347075"/>
              <a:gd name="connsiteY44" fmla="*/ 1989368 h 3293439"/>
              <a:gd name="connsiteX45" fmla="*/ 566625 w 2347075"/>
              <a:gd name="connsiteY45" fmla="*/ 2001769 h 3293439"/>
              <a:gd name="connsiteX46" fmla="*/ 555982 w 2347075"/>
              <a:gd name="connsiteY46" fmla="*/ 1950457 h 3293439"/>
              <a:gd name="connsiteX47" fmla="*/ 547593 w 2347075"/>
              <a:gd name="connsiteY47" fmla="*/ 1758745 h 3293439"/>
              <a:gd name="connsiteX48" fmla="*/ 553063 w 2347075"/>
              <a:gd name="connsiteY48" fmla="*/ 1726499 h 3293439"/>
              <a:gd name="connsiteX49" fmla="*/ 487635 w 2347075"/>
              <a:gd name="connsiteY49" fmla="*/ 1712287 h 3293439"/>
              <a:gd name="connsiteX50" fmla="*/ 53 w 2347075"/>
              <a:gd name="connsiteY50" fmla="*/ 1401744 h 3293439"/>
              <a:gd name="connsiteX51" fmla="*/ 232146 w 2347075"/>
              <a:gd name="connsiteY51" fmla="*/ 1504688 h 3293439"/>
              <a:gd name="connsiteX52" fmla="*/ 516503 w 2347075"/>
              <a:gd name="connsiteY52" fmla="*/ 1633091 h 3293439"/>
              <a:gd name="connsiteX53" fmla="*/ 568121 w 2347075"/>
              <a:gd name="connsiteY53" fmla="*/ 1637738 h 3293439"/>
              <a:gd name="connsiteX54" fmla="*/ 577163 w 2347075"/>
              <a:gd name="connsiteY54" fmla="*/ 1584436 h 3293439"/>
              <a:gd name="connsiteX55" fmla="*/ 688501 w 2347075"/>
              <a:gd name="connsiteY55" fmla="*/ 1374567 h 3293439"/>
              <a:gd name="connsiteX56" fmla="*/ 703183 w 2347075"/>
              <a:gd name="connsiteY56" fmla="*/ 1360470 h 3293439"/>
              <a:gd name="connsiteX57" fmla="*/ 696036 w 2347075"/>
              <a:gd name="connsiteY57" fmla="*/ 1355306 h 3293439"/>
              <a:gd name="connsiteX58" fmla="*/ 566052 w 2347075"/>
              <a:gd name="connsiteY58" fmla="*/ 1268257 h 3293439"/>
              <a:gd name="connsiteX59" fmla="*/ 363178 w 2347075"/>
              <a:gd name="connsiteY59" fmla="*/ 1115590 h 3293439"/>
              <a:gd name="connsiteX60" fmla="*/ 757291 w 2347075"/>
              <a:gd name="connsiteY60" fmla="*/ 1297507 h 3293439"/>
              <a:gd name="connsiteX61" fmla="*/ 769326 w 2347075"/>
              <a:gd name="connsiteY61" fmla="*/ 1306844 h 3293439"/>
              <a:gd name="connsiteX62" fmla="*/ 833429 w 2347075"/>
              <a:gd name="connsiteY62" fmla="*/ 1268924 h 3293439"/>
              <a:gd name="connsiteX63" fmla="*/ 809762 w 2347075"/>
              <a:gd name="connsiteY63" fmla="*/ 1193623 h 3293439"/>
              <a:gd name="connsiteX64" fmla="*/ 787290 w 2347075"/>
              <a:gd name="connsiteY64" fmla="*/ 1046512 h 3293439"/>
              <a:gd name="connsiteX65" fmla="*/ 826416 w 2347075"/>
              <a:gd name="connsiteY65" fmla="*/ 416771 h 3293439"/>
              <a:gd name="connsiteX66" fmla="*/ 851551 w 2347075"/>
              <a:gd name="connsiteY66" fmla="*/ 352325 h 3293439"/>
              <a:gd name="connsiteX67" fmla="*/ 824055 w 2347075"/>
              <a:gd name="connsiteY67" fmla="*/ 313650 h 3293439"/>
              <a:gd name="connsiteX68" fmla="*/ 777025 w 2347075"/>
              <a:gd name="connsiteY68" fmla="*/ 220930 h 3293439"/>
              <a:gd name="connsiteX69" fmla="*/ 696063 w 2347075"/>
              <a:gd name="connsiteY69" fmla="*/ 78055 h 3293439"/>
              <a:gd name="connsiteX70" fmla="*/ 717494 w 2347075"/>
              <a:gd name="connsiteY70" fmla="*/ 1855 h 3293439"/>
              <a:gd name="connsiteX71" fmla="*/ 774644 w 2347075"/>
              <a:gd name="connsiteY71" fmla="*/ 49480 h 3293439"/>
              <a:gd name="connsiteX72" fmla="*/ 922282 w 2347075"/>
              <a:gd name="connsiteY72" fmla="*/ 263792 h 3293439"/>
              <a:gd name="connsiteX73" fmla="*/ 1200888 w 2347075"/>
              <a:gd name="connsiteY73" fmla="*/ 139967 h 3293439"/>
              <a:gd name="connsiteX74" fmla="*/ 1249257 w 2347075"/>
              <a:gd name="connsiteY74" fmla="*/ 152022 h 3293439"/>
              <a:gd name="connsiteX75" fmla="*/ 1248513 w 2347075"/>
              <a:gd name="connsiteY75" fmla="*/ 187592 h 3293439"/>
              <a:gd name="connsiteX76" fmla="*/ 1134213 w 2347075"/>
              <a:gd name="connsiteY76" fmla="*/ 251886 h 3293439"/>
              <a:gd name="connsiteX77" fmla="*/ 946019 w 2347075"/>
              <a:gd name="connsiteY77" fmla="*/ 360884 h 3293439"/>
              <a:gd name="connsiteX78" fmla="*/ 925600 w 2347075"/>
              <a:gd name="connsiteY78" fmla="*/ 367766 h 3293439"/>
              <a:gd name="connsiteX79" fmla="*/ 926184 w 2347075"/>
              <a:gd name="connsiteY79" fmla="*/ 382656 h 3293439"/>
              <a:gd name="connsiteX80" fmla="*/ 882217 w 2347075"/>
              <a:gd name="connsiteY80" fmla="*/ 656349 h 3293439"/>
              <a:gd name="connsiteX81" fmla="*/ 877346 w 2347075"/>
              <a:gd name="connsiteY81" fmla="*/ 1067637 h 3293439"/>
              <a:gd name="connsiteX82" fmla="*/ 896809 w 2347075"/>
              <a:gd name="connsiteY82" fmla="*/ 1164281 h 3293439"/>
              <a:gd name="connsiteX83" fmla="*/ 920506 w 2347075"/>
              <a:gd name="connsiteY83" fmla="*/ 1244713 h 3293439"/>
              <a:gd name="connsiteX84" fmla="*/ 950339 w 2347075"/>
              <a:gd name="connsiteY84" fmla="*/ 1237212 h 3293439"/>
              <a:gd name="connsiteX85" fmla="*/ 1440649 w 2347075"/>
              <a:gd name="connsiteY85" fmla="*/ 1453149 h 3293439"/>
              <a:gd name="connsiteX86" fmla="*/ 1453723 w 2347075"/>
              <a:gd name="connsiteY86" fmla="*/ 1468543 h 3293439"/>
              <a:gd name="connsiteX87" fmla="*/ 1469503 w 2347075"/>
              <a:gd name="connsiteY87" fmla="*/ 1452519 h 3293439"/>
              <a:gd name="connsiteX88" fmla="*/ 1747240 w 2347075"/>
              <a:gd name="connsiteY88" fmla="*/ 1313788 h 3293439"/>
              <a:gd name="connsiteX89" fmla="*/ 2340065 w 2347075"/>
              <a:gd name="connsiteY89" fmla="*/ 1352962 h 3293439"/>
              <a:gd name="connsiteX0" fmla="*/ 2340065 w 2347075"/>
              <a:gd name="connsiteY0" fmla="*/ 1352962 h 3293439"/>
              <a:gd name="connsiteX1" fmla="*/ 2078307 w 2347075"/>
              <a:gd name="connsiteY1" fmla="*/ 1374251 h 3293439"/>
              <a:gd name="connsiteX2" fmla="*/ 1756568 w 2347075"/>
              <a:gd name="connsiteY2" fmla="*/ 1398309 h 3293439"/>
              <a:gd name="connsiteX3" fmla="*/ 1621472 w 2347075"/>
              <a:gd name="connsiteY3" fmla="*/ 1455087 h 3293439"/>
              <a:gd name="connsiteX4" fmla="*/ 1510929 w 2347075"/>
              <a:gd name="connsiteY4" fmla="*/ 1535902 h 3293439"/>
              <a:gd name="connsiteX5" fmla="*/ 1524603 w 2347075"/>
              <a:gd name="connsiteY5" fmla="*/ 1552002 h 3293439"/>
              <a:gd name="connsiteX6" fmla="*/ 1660721 w 2347075"/>
              <a:gd name="connsiteY6" fmla="*/ 1793972 h 3293439"/>
              <a:gd name="connsiteX7" fmla="*/ 1684199 w 2347075"/>
              <a:gd name="connsiteY7" fmla="*/ 1864761 h 3293439"/>
              <a:gd name="connsiteX8" fmla="*/ 1741368 w 2347075"/>
              <a:gd name="connsiteY8" fmla="*/ 1848454 h 3293439"/>
              <a:gd name="connsiteX9" fmla="*/ 1999841 w 2347075"/>
              <a:gd name="connsiteY9" fmla="*/ 1841063 h 3293439"/>
              <a:gd name="connsiteX10" fmla="*/ 2013747 w 2347075"/>
              <a:gd name="connsiteY10" fmla="*/ 1863297 h 3293439"/>
              <a:gd name="connsiteX11" fmla="*/ 1761575 w 2347075"/>
              <a:gd name="connsiteY11" fmla="*/ 1928778 h 3293439"/>
              <a:gd name="connsiteX12" fmla="*/ 1710816 w 2347075"/>
              <a:gd name="connsiteY12" fmla="*/ 1945011 h 3293439"/>
              <a:gd name="connsiteX13" fmla="*/ 1711692 w 2347075"/>
              <a:gd name="connsiteY13" fmla="*/ 1947653 h 3293439"/>
              <a:gd name="connsiteX14" fmla="*/ 1708359 w 2347075"/>
              <a:gd name="connsiteY14" fmla="*/ 2443079 h 3293439"/>
              <a:gd name="connsiteX15" fmla="*/ 1667473 w 2347075"/>
              <a:gd name="connsiteY15" fmla="*/ 2540580 h 3293439"/>
              <a:gd name="connsiteX16" fmla="*/ 1723102 w 2347075"/>
              <a:gd name="connsiteY16" fmla="*/ 2617695 h 3293439"/>
              <a:gd name="connsiteX17" fmla="*/ 2012070 w 2347075"/>
              <a:gd name="connsiteY17" fmla="*/ 3241446 h 3293439"/>
              <a:gd name="connsiteX18" fmla="*/ 1814901 w 2347075"/>
              <a:gd name="connsiteY18" fmla="*/ 2938597 h 3293439"/>
              <a:gd name="connsiteX19" fmla="*/ 1642513 w 2347075"/>
              <a:gd name="connsiteY19" fmla="*/ 2653586 h 3293439"/>
              <a:gd name="connsiteX20" fmla="*/ 1615783 w 2347075"/>
              <a:gd name="connsiteY20" fmla="*/ 2618896 h 3293439"/>
              <a:gd name="connsiteX21" fmla="*/ 1608793 w 2347075"/>
              <a:gd name="connsiteY21" fmla="*/ 2629340 h 3293439"/>
              <a:gd name="connsiteX22" fmla="*/ 1450014 w 2347075"/>
              <a:gd name="connsiteY22" fmla="*/ 2747240 h 3293439"/>
              <a:gd name="connsiteX23" fmla="*/ 1339909 w 2347075"/>
              <a:gd name="connsiteY23" fmla="*/ 2774926 h 3293439"/>
              <a:gd name="connsiteX24" fmla="*/ 1316350 w 2347075"/>
              <a:gd name="connsiteY24" fmla="*/ 2774233 h 3293439"/>
              <a:gd name="connsiteX25" fmla="*/ 1362396 w 2347075"/>
              <a:gd name="connsiteY25" fmla="*/ 2866310 h 3293439"/>
              <a:gd name="connsiteX26" fmla="*/ 1408057 w 2347075"/>
              <a:gd name="connsiteY26" fmla="*/ 2961878 h 3293439"/>
              <a:gd name="connsiteX27" fmla="*/ 1552873 w 2347075"/>
              <a:gd name="connsiteY27" fmla="*/ 3292969 h 3293439"/>
              <a:gd name="connsiteX28" fmla="*/ 1235454 w 2347075"/>
              <a:gd name="connsiteY28" fmla="*/ 2815420 h 3293439"/>
              <a:gd name="connsiteX29" fmla="*/ 1215704 w 2347075"/>
              <a:gd name="connsiteY29" fmla="*/ 2768856 h 3293439"/>
              <a:gd name="connsiteX30" fmla="*/ 1109668 w 2347075"/>
              <a:gd name="connsiteY30" fmla="*/ 2739245 h 3293439"/>
              <a:gd name="connsiteX31" fmla="*/ 837086 w 2347075"/>
              <a:gd name="connsiteY31" fmla="*/ 2545853 h 3293439"/>
              <a:gd name="connsiteX32" fmla="*/ 811258 w 2347075"/>
              <a:gd name="connsiteY32" fmla="*/ 2515449 h 3293439"/>
              <a:gd name="connsiteX33" fmla="*/ 802442 w 2347075"/>
              <a:gd name="connsiteY33" fmla="*/ 2527647 h 3293439"/>
              <a:gd name="connsiteX34" fmla="*/ 715393 w 2347075"/>
              <a:gd name="connsiteY34" fmla="*/ 2657632 h 3293439"/>
              <a:gd name="connsiteX35" fmla="*/ 562727 w 2347075"/>
              <a:gd name="connsiteY35" fmla="*/ 2860505 h 3293439"/>
              <a:gd name="connsiteX36" fmla="*/ 744644 w 2347075"/>
              <a:gd name="connsiteY36" fmla="*/ 2466393 h 3293439"/>
              <a:gd name="connsiteX37" fmla="*/ 758417 w 2347075"/>
              <a:gd name="connsiteY37" fmla="*/ 2448639 h 3293439"/>
              <a:gd name="connsiteX38" fmla="*/ 721956 w 2347075"/>
              <a:gd name="connsiteY38" fmla="*/ 2396719 h 3293439"/>
              <a:gd name="connsiteX39" fmla="*/ 629527 w 2347075"/>
              <a:gd name="connsiteY39" fmla="*/ 2218166 h 3293439"/>
              <a:gd name="connsiteX40" fmla="*/ 585665 w 2347075"/>
              <a:gd name="connsiteY40" fmla="*/ 2089675 h 3293439"/>
              <a:gd name="connsiteX41" fmla="*/ 414077 w 2347075"/>
              <a:gd name="connsiteY41" fmla="*/ 2055466 h 3293439"/>
              <a:gd name="connsiteX42" fmla="*/ 183456 w 2347075"/>
              <a:gd name="connsiteY42" fmla="*/ 1938518 h 3293439"/>
              <a:gd name="connsiteX43" fmla="*/ 434685 w 2347075"/>
              <a:gd name="connsiteY43" fmla="*/ 1975244 h 3293439"/>
              <a:gd name="connsiteX44" fmla="*/ 508774 w 2347075"/>
              <a:gd name="connsiteY44" fmla="*/ 1989368 h 3293439"/>
              <a:gd name="connsiteX45" fmla="*/ 566625 w 2347075"/>
              <a:gd name="connsiteY45" fmla="*/ 2001769 h 3293439"/>
              <a:gd name="connsiteX46" fmla="*/ 555982 w 2347075"/>
              <a:gd name="connsiteY46" fmla="*/ 1950457 h 3293439"/>
              <a:gd name="connsiteX47" fmla="*/ 547593 w 2347075"/>
              <a:gd name="connsiteY47" fmla="*/ 1758745 h 3293439"/>
              <a:gd name="connsiteX48" fmla="*/ 553063 w 2347075"/>
              <a:gd name="connsiteY48" fmla="*/ 1726499 h 3293439"/>
              <a:gd name="connsiteX49" fmla="*/ 487635 w 2347075"/>
              <a:gd name="connsiteY49" fmla="*/ 1712287 h 3293439"/>
              <a:gd name="connsiteX50" fmla="*/ 53 w 2347075"/>
              <a:gd name="connsiteY50" fmla="*/ 1401744 h 3293439"/>
              <a:gd name="connsiteX51" fmla="*/ 232146 w 2347075"/>
              <a:gd name="connsiteY51" fmla="*/ 1504688 h 3293439"/>
              <a:gd name="connsiteX52" fmla="*/ 516503 w 2347075"/>
              <a:gd name="connsiteY52" fmla="*/ 1633091 h 3293439"/>
              <a:gd name="connsiteX53" fmla="*/ 568121 w 2347075"/>
              <a:gd name="connsiteY53" fmla="*/ 1637738 h 3293439"/>
              <a:gd name="connsiteX54" fmla="*/ 577163 w 2347075"/>
              <a:gd name="connsiteY54" fmla="*/ 1584436 h 3293439"/>
              <a:gd name="connsiteX55" fmla="*/ 688501 w 2347075"/>
              <a:gd name="connsiteY55" fmla="*/ 1374567 h 3293439"/>
              <a:gd name="connsiteX56" fmla="*/ 703183 w 2347075"/>
              <a:gd name="connsiteY56" fmla="*/ 1360470 h 3293439"/>
              <a:gd name="connsiteX57" fmla="*/ 696036 w 2347075"/>
              <a:gd name="connsiteY57" fmla="*/ 1355306 h 3293439"/>
              <a:gd name="connsiteX58" fmla="*/ 566052 w 2347075"/>
              <a:gd name="connsiteY58" fmla="*/ 1268257 h 3293439"/>
              <a:gd name="connsiteX59" fmla="*/ 363178 w 2347075"/>
              <a:gd name="connsiteY59" fmla="*/ 1115590 h 3293439"/>
              <a:gd name="connsiteX60" fmla="*/ 757291 w 2347075"/>
              <a:gd name="connsiteY60" fmla="*/ 1297507 h 3293439"/>
              <a:gd name="connsiteX61" fmla="*/ 769326 w 2347075"/>
              <a:gd name="connsiteY61" fmla="*/ 1306844 h 3293439"/>
              <a:gd name="connsiteX62" fmla="*/ 833429 w 2347075"/>
              <a:gd name="connsiteY62" fmla="*/ 1268924 h 3293439"/>
              <a:gd name="connsiteX63" fmla="*/ 809762 w 2347075"/>
              <a:gd name="connsiteY63" fmla="*/ 1193623 h 3293439"/>
              <a:gd name="connsiteX64" fmla="*/ 787290 w 2347075"/>
              <a:gd name="connsiteY64" fmla="*/ 1046512 h 3293439"/>
              <a:gd name="connsiteX65" fmla="*/ 826416 w 2347075"/>
              <a:gd name="connsiteY65" fmla="*/ 416771 h 3293439"/>
              <a:gd name="connsiteX66" fmla="*/ 851551 w 2347075"/>
              <a:gd name="connsiteY66" fmla="*/ 352325 h 3293439"/>
              <a:gd name="connsiteX67" fmla="*/ 824055 w 2347075"/>
              <a:gd name="connsiteY67" fmla="*/ 313650 h 3293439"/>
              <a:gd name="connsiteX68" fmla="*/ 777025 w 2347075"/>
              <a:gd name="connsiteY68" fmla="*/ 220930 h 3293439"/>
              <a:gd name="connsiteX69" fmla="*/ 696063 w 2347075"/>
              <a:gd name="connsiteY69" fmla="*/ 78055 h 3293439"/>
              <a:gd name="connsiteX70" fmla="*/ 717494 w 2347075"/>
              <a:gd name="connsiteY70" fmla="*/ 1855 h 3293439"/>
              <a:gd name="connsiteX71" fmla="*/ 774644 w 2347075"/>
              <a:gd name="connsiteY71" fmla="*/ 49480 h 3293439"/>
              <a:gd name="connsiteX72" fmla="*/ 922282 w 2347075"/>
              <a:gd name="connsiteY72" fmla="*/ 263792 h 3293439"/>
              <a:gd name="connsiteX73" fmla="*/ 1200888 w 2347075"/>
              <a:gd name="connsiteY73" fmla="*/ 139967 h 3293439"/>
              <a:gd name="connsiteX74" fmla="*/ 1249257 w 2347075"/>
              <a:gd name="connsiteY74" fmla="*/ 152022 h 3293439"/>
              <a:gd name="connsiteX75" fmla="*/ 1248513 w 2347075"/>
              <a:gd name="connsiteY75" fmla="*/ 187592 h 3293439"/>
              <a:gd name="connsiteX76" fmla="*/ 946019 w 2347075"/>
              <a:gd name="connsiteY76" fmla="*/ 360884 h 3293439"/>
              <a:gd name="connsiteX77" fmla="*/ 925600 w 2347075"/>
              <a:gd name="connsiteY77" fmla="*/ 367766 h 3293439"/>
              <a:gd name="connsiteX78" fmla="*/ 926184 w 2347075"/>
              <a:gd name="connsiteY78" fmla="*/ 382656 h 3293439"/>
              <a:gd name="connsiteX79" fmla="*/ 882217 w 2347075"/>
              <a:gd name="connsiteY79" fmla="*/ 656349 h 3293439"/>
              <a:gd name="connsiteX80" fmla="*/ 877346 w 2347075"/>
              <a:gd name="connsiteY80" fmla="*/ 1067637 h 3293439"/>
              <a:gd name="connsiteX81" fmla="*/ 896809 w 2347075"/>
              <a:gd name="connsiteY81" fmla="*/ 1164281 h 3293439"/>
              <a:gd name="connsiteX82" fmla="*/ 920506 w 2347075"/>
              <a:gd name="connsiteY82" fmla="*/ 1244713 h 3293439"/>
              <a:gd name="connsiteX83" fmla="*/ 950339 w 2347075"/>
              <a:gd name="connsiteY83" fmla="*/ 1237212 h 3293439"/>
              <a:gd name="connsiteX84" fmla="*/ 1440649 w 2347075"/>
              <a:gd name="connsiteY84" fmla="*/ 1453149 h 3293439"/>
              <a:gd name="connsiteX85" fmla="*/ 1453723 w 2347075"/>
              <a:gd name="connsiteY85" fmla="*/ 1468543 h 3293439"/>
              <a:gd name="connsiteX86" fmla="*/ 1469503 w 2347075"/>
              <a:gd name="connsiteY86" fmla="*/ 1452519 h 3293439"/>
              <a:gd name="connsiteX87" fmla="*/ 1747240 w 2347075"/>
              <a:gd name="connsiteY87" fmla="*/ 1313788 h 3293439"/>
              <a:gd name="connsiteX88" fmla="*/ 2340065 w 2347075"/>
              <a:gd name="connsiteY88" fmla="*/ 1352962 h 3293439"/>
              <a:gd name="connsiteX0" fmla="*/ 2340065 w 2347075"/>
              <a:gd name="connsiteY0" fmla="*/ 1352962 h 3293439"/>
              <a:gd name="connsiteX1" fmla="*/ 2078307 w 2347075"/>
              <a:gd name="connsiteY1" fmla="*/ 1374251 h 3293439"/>
              <a:gd name="connsiteX2" fmla="*/ 1756568 w 2347075"/>
              <a:gd name="connsiteY2" fmla="*/ 1398309 h 3293439"/>
              <a:gd name="connsiteX3" fmla="*/ 1621472 w 2347075"/>
              <a:gd name="connsiteY3" fmla="*/ 1455087 h 3293439"/>
              <a:gd name="connsiteX4" fmla="*/ 1510929 w 2347075"/>
              <a:gd name="connsiteY4" fmla="*/ 1535902 h 3293439"/>
              <a:gd name="connsiteX5" fmla="*/ 1524603 w 2347075"/>
              <a:gd name="connsiteY5" fmla="*/ 1552002 h 3293439"/>
              <a:gd name="connsiteX6" fmla="*/ 1660721 w 2347075"/>
              <a:gd name="connsiteY6" fmla="*/ 1793972 h 3293439"/>
              <a:gd name="connsiteX7" fmla="*/ 1684199 w 2347075"/>
              <a:gd name="connsiteY7" fmla="*/ 1864761 h 3293439"/>
              <a:gd name="connsiteX8" fmla="*/ 1741368 w 2347075"/>
              <a:gd name="connsiteY8" fmla="*/ 1848454 h 3293439"/>
              <a:gd name="connsiteX9" fmla="*/ 1999841 w 2347075"/>
              <a:gd name="connsiteY9" fmla="*/ 1841063 h 3293439"/>
              <a:gd name="connsiteX10" fmla="*/ 2013747 w 2347075"/>
              <a:gd name="connsiteY10" fmla="*/ 1863297 h 3293439"/>
              <a:gd name="connsiteX11" fmla="*/ 1761575 w 2347075"/>
              <a:gd name="connsiteY11" fmla="*/ 1928778 h 3293439"/>
              <a:gd name="connsiteX12" fmla="*/ 1710816 w 2347075"/>
              <a:gd name="connsiteY12" fmla="*/ 1945011 h 3293439"/>
              <a:gd name="connsiteX13" fmla="*/ 1711692 w 2347075"/>
              <a:gd name="connsiteY13" fmla="*/ 1947653 h 3293439"/>
              <a:gd name="connsiteX14" fmla="*/ 1708359 w 2347075"/>
              <a:gd name="connsiteY14" fmla="*/ 2443079 h 3293439"/>
              <a:gd name="connsiteX15" fmla="*/ 1667473 w 2347075"/>
              <a:gd name="connsiteY15" fmla="*/ 2540580 h 3293439"/>
              <a:gd name="connsiteX16" fmla="*/ 1723102 w 2347075"/>
              <a:gd name="connsiteY16" fmla="*/ 2617695 h 3293439"/>
              <a:gd name="connsiteX17" fmla="*/ 2012070 w 2347075"/>
              <a:gd name="connsiteY17" fmla="*/ 3241446 h 3293439"/>
              <a:gd name="connsiteX18" fmla="*/ 1814901 w 2347075"/>
              <a:gd name="connsiteY18" fmla="*/ 2938597 h 3293439"/>
              <a:gd name="connsiteX19" fmla="*/ 1642513 w 2347075"/>
              <a:gd name="connsiteY19" fmla="*/ 2653586 h 3293439"/>
              <a:gd name="connsiteX20" fmla="*/ 1615783 w 2347075"/>
              <a:gd name="connsiteY20" fmla="*/ 2618896 h 3293439"/>
              <a:gd name="connsiteX21" fmla="*/ 1608793 w 2347075"/>
              <a:gd name="connsiteY21" fmla="*/ 2629340 h 3293439"/>
              <a:gd name="connsiteX22" fmla="*/ 1450014 w 2347075"/>
              <a:gd name="connsiteY22" fmla="*/ 2747240 h 3293439"/>
              <a:gd name="connsiteX23" fmla="*/ 1339909 w 2347075"/>
              <a:gd name="connsiteY23" fmla="*/ 2774926 h 3293439"/>
              <a:gd name="connsiteX24" fmla="*/ 1316350 w 2347075"/>
              <a:gd name="connsiteY24" fmla="*/ 2774233 h 3293439"/>
              <a:gd name="connsiteX25" fmla="*/ 1362396 w 2347075"/>
              <a:gd name="connsiteY25" fmla="*/ 2866310 h 3293439"/>
              <a:gd name="connsiteX26" fmla="*/ 1408057 w 2347075"/>
              <a:gd name="connsiteY26" fmla="*/ 2961878 h 3293439"/>
              <a:gd name="connsiteX27" fmla="*/ 1552873 w 2347075"/>
              <a:gd name="connsiteY27" fmla="*/ 3292969 h 3293439"/>
              <a:gd name="connsiteX28" fmla="*/ 1235454 w 2347075"/>
              <a:gd name="connsiteY28" fmla="*/ 2815420 h 3293439"/>
              <a:gd name="connsiteX29" fmla="*/ 1215704 w 2347075"/>
              <a:gd name="connsiteY29" fmla="*/ 2768856 h 3293439"/>
              <a:gd name="connsiteX30" fmla="*/ 1109668 w 2347075"/>
              <a:gd name="connsiteY30" fmla="*/ 2739245 h 3293439"/>
              <a:gd name="connsiteX31" fmla="*/ 837086 w 2347075"/>
              <a:gd name="connsiteY31" fmla="*/ 2545853 h 3293439"/>
              <a:gd name="connsiteX32" fmla="*/ 811258 w 2347075"/>
              <a:gd name="connsiteY32" fmla="*/ 2515449 h 3293439"/>
              <a:gd name="connsiteX33" fmla="*/ 802442 w 2347075"/>
              <a:gd name="connsiteY33" fmla="*/ 2527647 h 3293439"/>
              <a:gd name="connsiteX34" fmla="*/ 715393 w 2347075"/>
              <a:gd name="connsiteY34" fmla="*/ 2657632 h 3293439"/>
              <a:gd name="connsiteX35" fmla="*/ 562727 w 2347075"/>
              <a:gd name="connsiteY35" fmla="*/ 2860505 h 3293439"/>
              <a:gd name="connsiteX36" fmla="*/ 744644 w 2347075"/>
              <a:gd name="connsiteY36" fmla="*/ 2466393 h 3293439"/>
              <a:gd name="connsiteX37" fmla="*/ 758417 w 2347075"/>
              <a:gd name="connsiteY37" fmla="*/ 2448639 h 3293439"/>
              <a:gd name="connsiteX38" fmla="*/ 721956 w 2347075"/>
              <a:gd name="connsiteY38" fmla="*/ 2396719 h 3293439"/>
              <a:gd name="connsiteX39" fmla="*/ 629527 w 2347075"/>
              <a:gd name="connsiteY39" fmla="*/ 2218166 h 3293439"/>
              <a:gd name="connsiteX40" fmla="*/ 585665 w 2347075"/>
              <a:gd name="connsiteY40" fmla="*/ 2089675 h 3293439"/>
              <a:gd name="connsiteX41" fmla="*/ 414077 w 2347075"/>
              <a:gd name="connsiteY41" fmla="*/ 2055466 h 3293439"/>
              <a:gd name="connsiteX42" fmla="*/ 183456 w 2347075"/>
              <a:gd name="connsiteY42" fmla="*/ 1938518 h 3293439"/>
              <a:gd name="connsiteX43" fmla="*/ 434685 w 2347075"/>
              <a:gd name="connsiteY43" fmla="*/ 1975244 h 3293439"/>
              <a:gd name="connsiteX44" fmla="*/ 508774 w 2347075"/>
              <a:gd name="connsiteY44" fmla="*/ 1989368 h 3293439"/>
              <a:gd name="connsiteX45" fmla="*/ 566625 w 2347075"/>
              <a:gd name="connsiteY45" fmla="*/ 2001769 h 3293439"/>
              <a:gd name="connsiteX46" fmla="*/ 555982 w 2347075"/>
              <a:gd name="connsiteY46" fmla="*/ 1950457 h 3293439"/>
              <a:gd name="connsiteX47" fmla="*/ 547593 w 2347075"/>
              <a:gd name="connsiteY47" fmla="*/ 1758745 h 3293439"/>
              <a:gd name="connsiteX48" fmla="*/ 553063 w 2347075"/>
              <a:gd name="connsiteY48" fmla="*/ 1726499 h 3293439"/>
              <a:gd name="connsiteX49" fmla="*/ 487635 w 2347075"/>
              <a:gd name="connsiteY49" fmla="*/ 1712287 h 3293439"/>
              <a:gd name="connsiteX50" fmla="*/ 53 w 2347075"/>
              <a:gd name="connsiteY50" fmla="*/ 1401744 h 3293439"/>
              <a:gd name="connsiteX51" fmla="*/ 232146 w 2347075"/>
              <a:gd name="connsiteY51" fmla="*/ 1504688 h 3293439"/>
              <a:gd name="connsiteX52" fmla="*/ 516503 w 2347075"/>
              <a:gd name="connsiteY52" fmla="*/ 1633091 h 3293439"/>
              <a:gd name="connsiteX53" fmla="*/ 568121 w 2347075"/>
              <a:gd name="connsiteY53" fmla="*/ 1637738 h 3293439"/>
              <a:gd name="connsiteX54" fmla="*/ 577163 w 2347075"/>
              <a:gd name="connsiteY54" fmla="*/ 1584436 h 3293439"/>
              <a:gd name="connsiteX55" fmla="*/ 688501 w 2347075"/>
              <a:gd name="connsiteY55" fmla="*/ 1374567 h 3293439"/>
              <a:gd name="connsiteX56" fmla="*/ 703183 w 2347075"/>
              <a:gd name="connsiteY56" fmla="*/ 1360470 h 3293439"/>
              <a:gd name="connsiteX57" fmla="*/ 696036 w 2347075"/>
              <a:gd name="connsiteY57" fmla="*/ 1355306 h 3293439"/>
              <a:gd name="connsiteX58" fmla="*/ 566052 w 2347075"/>
              <a:gd name="connsiteY58" fmla="*/ 1268257 h 3293439"/>
              <a:gd name="connsiteX59" fmla="*/ 363178 w 2347075"/>
              <a:gd name="connsiteY59" fmla="*/ 1115590 h 3293439"/>
              <a:gd name="connsiteX60" fmla="*/ 757291 w 2347075"/>
              <a:gd name="connsiteY60" fmla="*/ 1297507 h 3293439"/>
              <a:gd name="connsiteX61" fmla="*/ 769326 w 2347075"/>
              <a:gd name="connsiteY61" fmla="*/ 1306844 h 3293439"/>
              <a:gd name="connsiteX62" fmla="*/ 833429 w 2347075"/>
              <a:gd name="connsiteY62" fmla="*/ 1268924 h 3293439"/>
              <a:gd name="connsiteX63" fmla="*/ 809762 w 2347075"/>
              <a:gd name="connsiteY63" fmla="*/ 1193623 h 3293439"/>
              <a:gd name="connsiteX64" fmla="*/ 787290 w 2347075"/>
              <a:gd name="connsiteY64" fmla="*/ 1046512 h 3293439"/>
              <a:gd name="connsiteX65" fmla="*/ 826416 w 2347075"/>
              <a:gd name="connsiteY65" fmla="*/ 416771 h 3293439"/>
              <a:gd name="connsiteX66" fmla="*/ 851551 w 2347075"/>
              <a:gd name="connsiteY66" fmla="*/ 352325 h 3293439"/>
              <a:gd name="connsiteX67" fmla="*/ 824055 w 2347075"/>
              <a:gd name="connsiteY67" fmla="*/ 313650 h 3293439"/>
              <a:gd name="connsiteX68" fmla="*/ 777025 w 2347075"/>
              <a:gd name="connsiteY68" fmla="*/ 220930 h 3293439"/>
              <a:gd name="connsiteX69" fmla="*/ 696063 w 2347075"/>
              <a:gd name="connsiteY69" fmla="*/ 78055 h 3293439"/>
              <a:gd name="connsiteX70" fmla="*/ 717494 w 2347075"/>
              <a:gd name="connsiteY70" fmla="*/ 1855 h 3293439"/>
              <a:gd name="connsiteX71" fmla="*/ 774644 w 2347075"/>
              <a:gd name="connsiteY71" fmla="*/ 49480 h 3293439"/>
              <a:gd name="connsiteX72" fmla="*/ 922282 w 2347075"/>
              <a:gd name="connsiteY72" fmla="*/ 263792 h 3293439"/>
              <a:gd name="connsiteX73" fmla="*/ 1200888 w 2347075"/>
              <a:gd name="connsiteY73" fmla="*/ 139967 h 3293439"/>
              <a:gd name="connsiteX74" fmla="*/ 1249257 w 2347075"/>
              <a:gd name="connsiteY74" fmla="*/ 152022 h 3293439"/>
              <a:gd name="connsiteX75" fmla="*/ 1248513 w 2347075"/>
              <a:gd name="connsiteY75" fmla="*/ 187592 h 3293439"/>
              <a:gd name="connsiteX76" fmla="*/ 946019 w 2347075"/>
              <a:gd name="connsiteY76" fmla="*/ 360884 h 3293439"/>
              <a:gd name="connsiteX77" fmla="*/ 925600 w 2347075"/>
              <a:gd name="connsiteY77" fmla="*/ 367766 h 3293439"/>
              <a:gd name="connsiteX78" fmla="*/ 882217 w 2347075"/>
              <a:gd name="connsiteY78" fmla="*/ 656349 h 3293439"/>
              <a:gd name="connsiteX79" fmla="*/ 877346 w 2347075"/>
              <a:gd name="connsiteY79" fmla="*/ 1067637 h 3293439"/>
              <a:gd name="connsiteX80" fmla="*/ 896809 w 2347075"/>
              <a:gd name="connsiteY80" fmla="*/ 1164281 h 3293439"/>
              <a:gd name="connsiteX81" fmla="*/ 920506 w 2347075"/>
              <a:gd name="connsiteY81" fmla="*/ 1244713 h 3293439"/>
              <a:gd name="connsiteX82" fmla="*/ 950339 w 2347075"/>
              <a:gd name="connsiteY82" fmla="*/ 1237212 h 3293439"/>
              <a:gd name="connsiteX83" fmla="*/ 1440649 w 2347075"/>
              <a:gd name="connsiteY83" fmla="*/ 1453149 h 3293439"/>
              <a:gd name="connsiteX84" fmla="*/ 1453723 w 2347075"/>
              <a:gd name="connsiteY84" fmla="*/ 1468543 h 3293439"/>
              <a:gd name="connsiteX85" fmla="*/ 1469503 w 2347075"/>
              <a:gd name="connsiteY85" fmla="*/ 1452519 h 3293439"/>
              <a:gd name="connsiteX86" fmla="*/ 1747240 w 2347075"/>
              <a:gd name="connsiteY86" fmla="*/ 1313788 h 3293439"/>
              <a:gd name="connsiteX87" fmla="*/ 2340065 w 2347075"/>
              <a:gd name="connsiteY87" fmla="*/ 1352962 h 3293439"/>
              <a:gd name="connsiteX0" fmla="*/ 2340065 w 2347075"/>
              <a:gd name="connsiteY0" fmla="*/ 1352962 h 3293439"/>
              <a:gd name="connsiteX1" fmla="*/ 2078307 w 2347075"/>
              <a:gd name="connsiteY1" fmla="*/ 1374251 h 3293439"/>
              <a:gd name="connsiteX2" fmla="*/ 1756568 w 2347075"/>
              <a:gd name="connsiteY2" fmla="*/ 1398309 h 3293439"/>
              <a:gd name="connsiteX3" fmla="*/ 1621472 w 2347075"/>
              <a:gd name="connsiteY3" fmla="*/ 1455087 h 3293439"/>
              <a:gd name="connsiteX4" fmla="*/ 1510929 w 2347075"/>
              <a:gd name="connsiteY4" fmla="*/ 1535902 h 3293439"/>
              <a:gd name="connsiteX5" fmla="*/ 1524603 w 2347075"/>
              <a:gd name="connsiteY5" fmla="*/ 1552002 h 3293439"/>
              <a:gd name="connsiteX6" fmla="*/ 1660721 w 2347075"/>
              <a:gd name="connsiteY6" fmla="*/ 1793972 h 3293439"/>
              <a:gd name="connsiteX7" fmla="*/ 1684199 w 2347075"/>
              <a:gd name="connsiteY7" fmla="*/ 1864761 h 3293439"/>
              <a:gd name="connsiteX8" fmla="*/ 1741368 w 2347075"/>
              <a:gd name="connsiteY8" fmla="*/ 1848454 h 3293439"/>
              <a:gd name="connsiteX9" fmla="*/ 1999841 w 2347075"/>
              <a:gd name="connsiteY9" fmla="*/ 1841063 h 3293439"/>
              <a:gd name="connsiteX10" fmla="*/ 2013747 w 2347075"/>
              <a:gd name="connsiteY10" fmla="*/ 1863297 h 3293439"/>
              <a:gd name="connsiteX11" fmla="*/ 1761575 w 2347075"/>
              <a:gd name="connsiteY11" fmla="*/ 1928778 h 3293439"/>
              <a:gd name="connsiteX12" fmla="*/ 1710816 w 2347075"/>
              <a:gd name="connsiteY12" fmla="*/ 1945011 h 3293439"/>
              <a:gd name="connsiteX13" fmla="*/ 1711692 w 2347075"/>
              <a:gd name="connsiteY13" fmla="*/ 1947653 h 3293439"/>
              <a:gd name="connsiteX14" fmla="*/ 1708359 w 2347075"/>
              <a:gd name="connsiteY14" fmla="*/ 2443079 h 3293439"/>
              <a:gd name="connsiteX15" fmla="*/ 1667473 w 2347075"/>
              <a:gd name="connsiteY15" fmla="*/ 2540580 h 3293439"/>
              <a:gd name="connsiteX16" fmla="*/ 1723102 w 2347075"/>
              <a:gd name="connsiteY16" fmla="*/ 2617695 h 3293439"/>
              <a:gd name="connsiteX17" fmla="*/ 2012070 w 2347075"/>
              <a:gd name="connsiteY17" fmla="*/ 3241446 h 3293439"/>
              <a:gd name="connsiteX18" fmla="*/ 1814901 w 2347075"/>
              <a:gd name="connsiteY18" fmla="*/ 2938597 h 3293439"/>
              <a:gd name="connsiteX19" fmla="*/ 1642513 w 2347075"/>
              <a:gd name="connsiteY19" fmla="*/ 2653586 h 3293439"/>
              <a:gd name="connsiteX20" fmla="*/ 1615783 w 2347075"/>
              <a:gd name="connsiteY20" fmla="*/ 2618896 h 3293439"/>
              <a:gd name="connsiteX21" fmla="*/ 1608793 w 2347075"/>
              <a:gd name="connsiteY21" fmla="*/ 2629340 h 3293439"/>
              <a:gd name="connsiteX22" fmla="*/ 1450014 w 2347075"/>
              <a:gd name="connsiteY22" fmla="*/ 2747240 h 3293439"/>
              <a:gd name="connsiteX23" fmla="*/ 1339909 w 2347075"/>
              <a:gd name="connsiteY23" fmla="*/ 2774926 h 3293439"/>
              <a:gd name="connsiteX24" fmla="*/ 1316350 w 2347075"/>
              <a:gd name="connsiteY24" fmla="*/ 2774233 h 3293439"/>
              <a:gd name="connsiteX25" fmla="*/ 1362396 w 2347075"/>
              <a:gd name="connsiteY25" fmla="*/ 2866310 h 3293439"/>
              <a:gd name="connsiteX26" fmla="*/ 1408057 w 2347075"/>
              <a:gd name="connsiteY26" fmla="*/ 2961878 h 3293439"/>
              <a:gd name="connsiteX27" fmla="*/ 1552873 w 2347075"/>
              <a:gd name="connsiteY27" fmla="*/ 3292969 h 3293439"/>
              <a:gd name="connsiteX28" fmla="*/ 1235454 w 2347075"/>
              <a:gd name="connsiteY28" fmla="*/ 2815420 h 3293439"/>
              <a:gd name="connsiteX29" fmla="*/ 1215704 w 2347075"/>
              <a:gd name="connsiteY29" fmla="*/ 2768856 h 3293439"/>
              <a:gd name="connsiteX30" fmla="*/ 1109668 w 2347075"/>
              <a:gd name="connsiteY30" fmla="*/ 2739245 h 3293439"/>
              <a:gd name="connsiteX31" fmla="*/ 837086 w 2347075"/>
              <a:gd name="connsiteY31" fmla="*/ 2545853 h 3293439"/>
              <a:gd name="connsiteX32" fmla="*/ 811258 w 2347075"/>
              <a:gd name="connsiteY32" fmla="*/ 2515449 h 3293439"/>
              <a:gd name="connsiteX33" fmla="*/ 802442 w 2347075"/>
              <a:gd name="connsiteY33" fmla="*/ 2527647 h 3293439"/>
              <a:gd name="connsiteX34" fmla="*/ 715393 w 2347075"/>
              <a:gd name="connsiteY34" fmla="*/ 2657632 h 3293439"/>
              <a:gd name="connsiteX35" fmla="*/ 562727 w 2347075"/>
              <a:gd name="connsiteY35" fmla="*/ 2860505 h 3293439"/>
              <a:gd name="connsiteX36" fmla="*/ 744644 w 2347075"/>
              <a:gd name="connsiteY36" fmla="*/ 2466393 h 3293439"/>
              <a:gd name="connsiteX37" fmla="*/ 758417 w 2347075"/>
              <a:gd name="connsiteY37" fmla="*/ 2448639 h 3293439"/>
              <a:gd name="connsiteX38" fmla="*/ 721956 w 2347075"/>
              <a:gd name="connsiteY38" fmla="*/ 2396719 h 3293439"/>
              <a:gd name="connsiteX39" fmla="*/ 629527 w 2347075"/>
              <a:gd name="connsiteY39" fmla="*/ 2218166 h 3293439"/>
              <a:gd name="connsiteX40" fmla="*/ 585665 w 2347075"/>
              <a:gd name="connsiteY40" fmla="*/ 2089675 h 3293439"/>
              <a:gd name="connsiteX41" fmla="*/ 414077 w 2347075"/>
              <a:gd name="connsiteY41" fmla="*/ 2055466 h 3293439"/>
              <a:gd name="connsiteX42" fmla="*/ 183456 w 2347075"/>
              <a:gd name="connsiteY42" fmla="*/ 1938518 h 3293439"/>
              <a:gd name="connsiteX43" fmla="*/ 434685 w 2347075"/>
              <a:gd name="connsiteY43" fmla="*/ 1975244 h 3293439"/>
              <a:gd name="connsiteX44" fmla="*/ 508774 w 2347075"/>
              <a:gd name="connsiteY44" fmla="*/ 1989368 h 3293439"/>
              <a:gd name="connsiteX45" fmla="*/ 566625 w 2347075"/>
              <a:gd name="connsiteY45" fmla="*/ 2001769 h 3293439"/>
              <a:gd name="connsiteX46" fmla="*/ 555982 w 2347075"/>
              <a:gd name="connsiteY46" fmla="*/ 1950457 h 3293439"/>
              <a:gd name="connsiteX47" fmla="*/ 547593 w 2347075"/>
              <a:gd name="connsiteY47" fmla="*/ 1758745 h 3293439"/>
              <a:gd name="connsiteX48" fmla="*/ 553063 w 2347075"/>
              <a:gd name="connsiteY48" fmla="*/ 1726499 h 3293439"/>
              <a:gd name="connsiteX49" fmla="*/ 487635 w 2347075"/>
              <a:gd name="connsiteY49" fmla="*/ 1712287 h 3293439"/>
              <a:gd name="connsiteX50" fmla="*/ 53 w 2347075"/>
              <a:gd name="connsiteY50" fmla="*/ 1401744 h 3293439"/>
              <a:gd name="connsiteX51" fmla="*/ 232146 w 2347075"/>
              <a:gd name="connsiteY51" fmla="*/ 1504688 h 3293439"/>
              <a:gd name="connsiteX52" fmla="*/ 516503 w 2347075"/>
              <a:gd name="connsiteY52" fmla="*/ 1633091 h 3293439"/>
              <a:gd name="connsiteX53" fmla="*/ 568121 w 2347075"/>
              <a:gd name="connsiteY53" fmla="*/ 1637738 h 3293439"/>
              <a:gd name="connsiteX54" fmla="*/ 577163 w 2347075"/>
              <a:gd name="connsiteY54" fmla="*/ 1584436 h 3293439"/>
              <a:gd name="connsiteX55" fmla="*/ 688501 w 2347075"/>
              <a:gd name="connsiteY55" fmla="*/ 1374567 h 3293439"/>
              <a:gd name="connsiteX56" fmla="*/ 703183 w 2347075"/>
              <a:gd name="connsiteY56" fmla="*/ 1360470 h 3293439"/>
              <a:gd name="connsiteX57" fmla="*/ 696036 w 2347075"/>
              <a:gd name="connsiteY57" fmla="*/ 1355306 h 3293439"/>
              <a:gd name="connsiteX58" fmla="*/ 566052 w 2347075"/>
              <a:gd name="connsiteY58" fmla="*/ 1268257 h 3293439"/>
              <a:gd name="connsiteX59" fmla="*/ 363178 w 2347075"/>
              <a:gd name="connsiteY59" fmla="*/ 1115590 h 3293439"/>
              <a:gd name="connsiteX60" fmla="*/ 757291 w 2347075"/>
              <a:gd name="connsiteY60" fmla="*/ 1297507 h 3293439"/>
              <a:gd name="connsiteX61" fmla="*/ 769326 w 2347075"/>
              <a:gd name="connsiteY61" fmla="*/ 1306844 h 3293439"/>
              <a:gd name="connsiteX62" fmla="*/ 833429 w 2347075"/>
              <a:gd name="connsiteY62" fmla="*/ 1268924 h 3293439"/>
              <a:gd name="connsiteX63" fmla="*/ 809762 w 2347075"/>
              <a:gd name="connsiteY63" fmla="*/ 1193623 h 3293439"/>
              <a:gd name="connsiteX64" fmla="*/ 787290 w 2347075"/>
              <a:gd name="connsiteY64" fmla="*/ 1046512 h 3293439"/>
              <a:gd name="connsiteX65" fmla="*/ 826416 w 2347075"/>
              <a:gd name="connsiteY65" fmla="*/ 416771 h 3293439"/>
              <a:gd name="connsiteX66" fmla="*/ 851551 w 2347075"/>
              <a:gd name="connsiteY66" fmla="*/ 352325 h 3293439"/>
              <a:gd name="connsiteX67" fmla="*/ 824055 w 2347075"/>
              <a:gd name="connsiteY67" fmla="*/ 313650 h 3293439"/>
              <a:gd name="connsiteX68" fmla="*/ 777025 w 2347075"/>
              <a:gd name="connsiteY68" fmla="*/ 220930 h 3293439"/>
              <a:gd name="connsiteX69" fmla="*/ 696063 w 2347075"/>
              <a:gd name="connsiteY69" fmla="*/ 78055 h 3293439"/>
              <a:gd name="connsiteX70" fmla="*/ 717494 w 2347075"/>
              <a:gd name="connsiteY70" fmla="*/ 1855 h 3293439"/>
              <a:gd name="connsiteX71" fmla="*/ 774644 w 2347075"/>
              <a:gd name="connsiteY71" fmla="*/ 49480 h 3293439"/>
              <a:gd name="connsiteX72" fmla="*/ 922282 w 2347075"/>
              <a:gd name="connsiteY72" fmla="*/ 263792 h 3293439"/>
              <a:gd name="connsiteX73" fmla="*/ 1200888 w 2347075"/>
              <a:gd name="connsiteY73" fmla="*/ 139967 h 3293439"/>
              <a:gd name="connsiteX74" fmla="*/ 1249257 w 2347075"/>
              <a:gd name="connsiteY74" fmla="*/ 152022 h 3293439"/>
              <a:gd name="connsiteX75" fmla="*/ 946019 w 2347075"/>
              <a:gd name="connsiteY75" fmla="*/ 360884 h 3293439"/>
              <a:gd name="connsiteX76" fmla="*/ 925600 w 2347075"/>
              <a:gd name="connsiteY76" fmla="*/ 367766 h 3293439"/>
              <a:gd name="connsiteX77" fmla="*/ 882217 w 2347075"/>
              <a:gd name="connsiteY77" fmla="*/ 656349 h 3293439"/>
              <a:gd name="connsiteX78" fmla="*/ 877346 w 2347075"/>
              <a:gd name="connsiteY78" fmla="*/ 1067637 h 3293439"/>
              <a:gd name="connsiteX79" fmla="*/ 896809 w 2347075"/>
              <a:gd name="connsiteY79" fmla="*/ 1164281 h 3293439"/>
              <a:gd name="connsiteX80" fmla="*/ 920506 w 2347075"/>
              <a:gd name="connsiteY80" fmla="*/ 1244713 h 3293439"/>
              <a:gd name="connsiteX81" fmla="*/ 950339 w 2347075"/>
              <a:gd name="connsiteY81" fmla="*/ 1237212 h 3293439"/>
              <a:gd name="connsiteX82" fmla="*/ 1440649 w 2347075"/>
              <a:gd name="connsiteY82" fmla="*/ 1453149 h 3293439"/>
              <a:gd name="connsiteX83" fmla="*/ 1453723 w 2347075"/>
              <a:gd name="connsiteY83" fmla="*/ 1468543 h 3293439"/>
              <a:gd name="connsiteX84" fmla="*/ 1469503 w 2347075"/>
              <a:gd name="connsiteY84" fmla="*/ 1452519 h 3293439"/>
              <a:gd name="connsiteX85" fmla="*/ 1747240 w 2347075"/>
              <a:gd name="connsiteY85" fmla="*/ 1313788 h 3293439"/>
              <a:gd name="connsiteX86" fmla="*/ 2340065 w 2347075"/>
              <a:gd name="connsiteY86" fmla="*/ 1352962 h 3293439"/>
              <a:gd name="connsiteX0" fmla="*/ 2340065 w 2347075"/>
              <a:gd name="connsiteY0" fmla="*/ 1352962 h 3293439"/>
              <a:gd name="connsiteX1" fmla="*/ 2078307 w 2347075"/>
              <a:gd name="connsiteY1" fmla="*/ 1374251 h 3293439"/>
              <a:gd name="connsiteX2" fmla="*/ 1756568 w 2347075"/>
              <a:gd name="connsiteY2" fmla="*/ 1398309 h 3293439"/>
              <a:gd name="connsiteX3" fmla="*/ 1621472 w 2347075"/>
              <a:gd name="connsiteY3" fmla="*/ 1455087 h 3293439"/>
              <a:gd name="connsiteX4" fmla="*/ 1510929 w 2347075"/>
              <a:gd name="connsiteY4" fmla="*/ 1535902 h 3293439"/>
              <a:gd name="connsiteX5" fmla="*/ 1524603 w 2347075"/>
              <a:gd name="connsiteY5" fmla="*/ 1552002 h 3293439"/>
              <a:gd name="connsiteX6" fmla="*/ 1660721 w 2347075"/>
              <a:gd name="connsiteY6" fmla="*/ 1793972 h 3293439"/>
              <a:gd name="connsiteX7" fmla="*/ 1684199 w 2347075"/>
              <a:gd name="connsiteY7" fmla="*/ 1864761 h 3293439"/>
              <a:gd name="connsiteX8" fmla="*/ 1741368 w 2347075"/>
              <a:gd name="connsiteY8" fmla="*/ 1848454 h 3293439"/>
              <a:gd name="connsiteX9" fmla="*/ 1999841 w 2347075"/>
              <a:gd name="connsiteY9" fmla="*/ 1841063 h 3293439"/>
              <a:gd name="connsiteX10" fmla="*/ 2013747 w 2347075"/>
              <a:gd name="connsiteY10" fmla="*/ 1863297 h 3293439"/>
              <a:gd name="connsiteX11" fmla="*/ 1761575 w 2347075"/>
              <a:gd name="connsiteY11" fmla="*/ 1928778 h 3293439"/>
              <a:gd name="connsiteX12" fmla="*/ 1710816 w 2347075"/>
              <a:gd name="connsiteY12" fmla="*/ 1945011 h 3293439"/>
              <a:gd name="connsiteX13" fmla="*/ 1711692 w 2347075"/>
              <a:gd name="connsiteY13" fmla="*/ 1947653 h 3293439"/>
              <a:gd name="connsiteX14" fmla="*/ 1708359 w 2347075"/>
              <a:gd name="connsiteY14" fmla="*/ 2443079 h 3293439"/>
              <a:gd name="connsiteX15" fmla="*/ 1667473 w 2347075"/>
              <a:gd name="connsiteY15" fmla="*/ 2540580 h 3293439"/>
              <a:gd name="connsiteX16" fmla="*/ 1723102 w 2347075"/>
              <a:gd name="connsiteY16" fmla="*/ 2617695 h 3293439"/>
              <a:gd name="connsiteX17" fmla="*/ 2012070 w 2347075"/>
              <a:gd name="connsiteY17" fmla="*/ 3241446 h 3293439"/>
              <a:gd name="connsiteX18" fmla="*/ 1814901 w 2347075"/>
              <a:gd name="connsiteY18" fmla="*/ 2938597 h 3293439"/>
              <a:gd name="connsiteX19" fmla="*/ 1642513 w 2347075"/>
              <a:gd name="connsiteY19" fmla="*/ 2653586 h 3293439"/>
              <a:gd name="connsiteX20" fmla="*/ 1615783 w 2347075"/>
              <a:gd name="connsiteY20" fmla="*/ 2618896 h 3293439"/>
              <a:gd name="connsiteX21" fmla="*/ 1608793 w 2347075"/>
              <a:gd name="connsiteY21" fmla="*/ 2629340 h 3293439"/>
              <a:gd name="connsiteX22" fmla="*/ 1450014 w 2347075"/>
              <a:gd name="connsiteY22" fmla="*/ 2747240 h 3293439"/>
              <a:gd name="connsiteX23" fmla="*/ 1339909 w 2347075"/>
              <a:gd name="connsiteY23" fmla="*/ 2774926 h 3293439"/>
              <a:gd name="connsiteX24" fmla="*/ 1316350 w 2347075"/>
              <a:gd name="connsiteY24" fmla="*/ 2774233 h 3293439"/>
              <a:gd name="connsiteX25" fmla="*/ 1362396 w 2347075"/>
              <a:gd name="connsiteY25" fmla="*/ 2866310 h 3293439"/>
              <a:gd name="connsiteX26" fmla="*/ 1408057 w 2347075"/>
              <a:gd name="connsiteY26" fmla="*/ 2961878 h 3293439"/>
              <a:gd name="connsiteX27" fmla="*/ 1552873 w 2347075"/>
              <a:gd name="connsiteY27" fmla="*/ 3292969 h 3293439"/>
              <a:gd name="connsiteX28" fmla="*/ 1235454 w 2347075"/>
              <a:gd name="connsiteY28" fmla="*/ 2815420 h 3293439"/>
              <a:gd name="connsiteX29" fmla="*/ 1215704 w 2347075"/>
              <a:gd name="connsiteY29" fmla="*/ 2768856 h 3293439"/>
              <a:gd name="connsiteX30" fmla="*/ 1109668 w 2347075"/>
              <a:gd name="connsiteY30" fmla="*/ 2739245 h 3293439"/>
              <a:gd name="connsiteX31" fmla="*/ 837086 w 2347075"/>
              <a:gd name="connsiteY31" fmla="*/ 2545853 h 3293439"/>
              <a:gd name="connsiteX32" fmla="*/ 811258 w 2347075"/>
              <a:gd name="connsiteY32" fmla="*/ 2515449 h 3293439"/>
              <a:gd name="connsiteX33" fmla="*/ 802442 w 2347075"/>
              <a:gd name="connsiteY33" fmla="*/ 2527647 h 3293439"/>
              <a:gd name="connsiteX34" fmla="*/ 715393 w 2347075"/>
              <a:gd name="connsiteY34" fmla="*/ 2657632 h 3293439"/>
              <a:gd name="connsiteX35" fmla="*/ 562727 w 2347075"/>
              <a:gd name="connsiteY35" fmla="*/ 2860505 h 3293439"/>
              <a:gd name="connsiteX36" fmla="*/ 744644 w 2347075"/>
              <a:gd name="connsiteY36" fmla="*/ 2466393 h 3293439"/>
              <a:gd name="connsiteX37" fmla="*/ 758417 w 2347075"/>
              <a:gd name="connsiteY37" fmla="*/ 2448639 h 3293439"/>
              <a:gd name="connsiteX38" fmla="*/ 721956 w 2347075"/>
              <a:gd name="connsiteY38" fmla="*/ 2396719 h 3293439"/>
              <a:gd name="connsiteX39" fmla="*/ 629527 w 2347075"/>
              <a:gd name="connsiteY39" fmla="*/ 2218166 h 3293439"/>
              <a:gd name="connsiteX40" fmla="*/ 585665 w 2347075"/>
              <a:gd name="connsiteY40" fmla="*/ 2089675 h 3293439"/>
              <a:gd name="connsiteX41" fmla="*/ 414077 w 2347075"/>
              <a:gd name="connsiteY41" fmla="*/ 2055466 h 3293439"/>
              <a:gd name="connsiteX42" fmla="*/ 183456 w 2347075"/>
              <a:gd name="connsiteY42" fmla="*/ 1938518 h 3293439"/>
              <a:gd name="connsiteX43" fmla="*/ 434685 w 2347075"/>
              <a:gd name="connsiteY43" fmla="*/ 1975244 h 3293439"/>
              <a:gd name="connsiteX44" fmla="*/ 508774 w 2347075"/>
              <a:gd name="connsiteY44" fmla="*/ 1989368 h 3293439"/>
              <a:gd name="connsiteX45" fmla="*/ 566625 w 2347075"/>
              <a:gd name="connsiteY45" fmla="*/ 2001769 h 3293439"/>
              <a:gd name="connsiteX46" fmla="*/ 555982 w 2347075"/>
              <a:gd name="connsiteY46" fmla="*/ 1950457 h 3293439"/>
              <a:gd name="connsiteX47" fmla="*/ 547593 w 2347075"/>
              <a:gd name="connsiteY47" fmla="*/ 1758745 h 3293439"/>
              <a:gd name="connsiteX48" fmla="*/ 553063 w 2347075"/>
              <a:gd name="connsiteY48" fmla="*/ 1726499 h 3293439"/>
              <a:gd name="connsiteX49" fmla="*/ 487635 w 2347075"/>
              <a:gd name="connsiteY49" fmla="*/ 1712287 h 3293439"/>
              <a:gd name="connsiteX50" fmla="*/ 53 w 2347075"/>
              <a:gd name="connsiteY50" fmla="*/ 1401744 h 3293439"/>
              <a:gd name="connsiteX51" fmla="*/ 232146 w 2347075"/>
              <a:gd name="connsiteY51" fmla="*/ 1504688 h 3293439"/>
              <a:gd name="connsiteX52" fmla="*/ 516503 w 2347075"/>
              <a:gd name="connsiteY52" fmla="*/ 1633091 h 3293439"/>
              <a:gd name="connsiteX53" fmla="*/ 568121 w 2347075"/>
              <a:gd name="connsiteY53" fmla="*/ 1637738 h 3293439"/>
              <a:gd name="connsiteX54" fmla="*/ 577163 w 2347075"/>
              <a:gd name="connsiteY54" fmla="*/ 1584436 h 3293439"/>
              <a:gd name="connsiteX55" fmla="*/ 688501 w 2347075"/>
              <a:gd name="connsiteY55" fmla="*/ 1374567 h 3293439"/>
              <a:gd name="connsiteX56" fmla="*/ 703183 w 2347075"/>
              <a:gd name="connsiteY56" fmla="*/ 1360470 h 3293439"/>
              <a:gd name="connsiteX57" fmla="*/ 696036 w 2347075"/>
              <a:gd name="connsiteY57" fmla="*/ 1355306 h 3293439"/>
              <a:gd name="connsiteX58" fmla="*/ 566052 w 2347075"/>
              <a:gd name="connsiteY58" fmla="*/ 1268257 h 3293439"/>
              <a:gd name="connsiteX59" fmla="*/ 363178 w 2347075"/>
              <a:gd name="connsiteY59" fmla="*/ 1115590 h 3293439"/>
              <a:gd name="connsiteX60" fmla="*/ 757291 w 2347075"/>
              <a:gd name="connsiteY60" fmla="*/ 1297507 h 3293439"/>
              <a:gd name="connsiteX61" fmla="*/ 769326 w 2347075"/>
              <a:gd name="connsiteY61" fmla="*/ 1306844 h 3293439"/>
              <a:gd name="connsiteX62" fmla="*/ 833429 w 2347075"/>
              <a:gd name="connsiteY62" fmla="*/ 1268924 h 3293439"/>
              <a:gd name="connsiteX63" fmla="*/ 809762 w 2347075"/>
              <a:gd name="connsiteY63" fmla="*/ 1193623 h 3293439"/>
              <a:gd name="connsiteX64" fmla="*/ 787290 w 2347075"/>
              <a:gd name="connsiteY64" fmla="*/ 1046512 h 3293439"/>
              <a:gd name="connsiteX65" fmla="*/ 826416 w 2347075"/>
              <a:gd name="connsiteY65" fmla="*/ 416771 h 3293439"/>
              <a:gd name="connsiteX66" fmla="*/ 851551 w 2347075"/>
              <a:gd name="connsiteY66" fmla="*/ 352325 h 3293439"/>
              <a:gd name="connsiteX67" fmla="*/ 824055 w 2347075"/>
              <a:gd name="connsiteY67" fmla="*/ 313650 h 3293439"/>
              <a:gd name="connsiteX68" fmla="*/ 777025 w 2347075"/>
              <a:gd name="connsiteY68" fmla="*/ 220930 h 3293439"/>
              <a:gd name="connsiteX69" fmla="*/ 696063 w 2347075"/>
              <a:gd name="connsiteY69" fmla="*/ 78055 h 3293439"/>
              <a:gd name="connsiteX70" fmla="*/ 717494 w 2347075"/>
              <a:gd name="connsiteY70" fmla="*/ 1855 h 3293439"/>
              <a:gd name="connsiteX71" fmla="*/ 774644 w 2347075"/>
              <a:gd name="connsiteY71" fmla="*/ 49480 h 3293439"/>
              <a:gd name="connsiteX72" fmla="*/ 922282 w 2347075"/>
              <a:gd name="connsiteY72" fmla="*/ 263792 h 3293439"/>
              <a:gd name="connsiteX73" fmla="*/ 1200888 w 2347075"/>
              <a:gd name="connsiteY73" fmla="*/ 139967 h 3293439"/>
              <a:gd name="connsiteX74" fmla="*/ 946019 w 2347075"/>
              <a:gd name="connsiteY74" fmla="*/ 360884 h 3293439"/>
              <a:gd name="connsiteX75" fmla="*/ 925600 w 2347075"/>
              <a:gd name="connsiteY75" fmla="*/ 367766 h 3293439"/>
              <a:gd name="connsiteX76" fmla="*/ 882217 w 2347075"/>
              <a:gd name="connsiteY76" fmla="*/ 656349 h 3293439"/>
              <a:gd name="connsiteX77" fmla="*/ 877346 w 2347075"/>
              <a:gd name="connsiteY77" fmla="*/ 1067637 h 3293439"/>
              <a:gd name="connsiteX78" fmla="*/ 896809 w 2347075"/>
              <a:gd name="connsiteY78" fmla="*/ 1164281 h 3293439"/>
              <a:gd name="connsiteX79" fmla="*/ 920506 w 2347075"/>
              <a:gd name="connsiteY79" fmla="*/ 1244713 h 3293439"/>
              <a:gd name="connsiteX80" fmla="*/ 950339 w 2347075"/>
              <a:gd name="connsiteY80" fmla="*/ 1237212 h 3293439"/>
              <a:gd name="connsiteX81" fmla="*/ 1440649 w 2347075"/>
              <a:gd name="connsiteY81" fmla="*/ 1453149 h 3293439"/>
              <a:gd name="connsiteX82" fmla="*/ 1453723 w 2347075"/>
              <a:gd name="connsiteY82" fmla="*/ 1468543 h 3293439"/>
              <a:gd name="connsiteX83" fmla="*/ 1469503 w 2347075"/>
              <a:gd name="connsiteY83" fmla="*/ 1452519 h 3293439"/>
              <a:gd name="connsiteX84" fmla="*/ 1747240 w 2347075"/>
              <a:gd name="connsiteY84" fmla="*/ 1313788 h 3293439"/>
              <a:gd name="connsiteX85" fmla="*/ 2340065 w 2347075"/>
              <a:gd name="connsiteY85" fmla="*/ 1352962 h 3293439"/>
              <a:gd name="connsiteX0" fmla="*/ 2340065 w 2347075"/>
              <a:gd name="connsiteY0" fmla="*/ 1352962 h 3293439"/>
              <a:gd name="connsiteX1" fmla="*/ 2078307 w 2347075"/>
              <a:gd name="connsiteY1" fmla="*/ 1374251 h 3293439"/>
              <a:gd name="connsiteX2" fmla="*/ 1756568 w 2347075"/>
              <a:gd name="connsiteY2" fmla="*/ 1398309 h 3293439"/>
              <a:gd name="connsiteX3" fmla="*/ 1621472 w 2347075"/>
              <a:gd name="connsiteY3" fmla="*/ 1455087 h 3293439"/>
              <a:gd name="connsiteX4" fmla="*/ 1510929 w 2347075"/>
              <a:gd name="connsiteY4" fmla="*/ 1535902 h 3293439"/>
              <a:gd name="connsiteX5" fmla="*/ 1524603 w 2347075"/>
              <a:gd name="connsiteY5" fmla="*/ 1552002 h 3293439"/>
              <a:gd name="connsiteX6" fmla="*/ 1660721 w 2347075"/>
              <a:gd name="connsiteY6" fmla="*/ 1793972 h 3293439"/>
              <a:gd name="connsiteX7" fmla="*/ 1684199 w 2347075"/>
              <a:gd name="connsiteY7" fmla="*/ 1864761 h 3293439"/>
              <a:gd name="connsiteX8" fmla="*/ 1741368 w 2347075"/>
              <a:gd name="connsiteY8" fmla="*/ 1848454 h 3293439"/>
              <a:gd name="connsiteX9" fmla="*/ 1999841 w 2347075"/>
              <a:gd name="connsiteY9" fmla="*/ 1841063 h 3293439"/>
              <a:gd name="connsiteX10" fmla="*/ 2013747 w 2347075"/>
              <a:gd name="connsiteY10" fmla="*/ 1863297 h 3293439"/>
              <a:gd name="connsiteX11" fmla="*/ 1761575 w 2347075"/>
              <a:gd name="connsiteY11" fmla="*/ 1928778 h 3293439"/>
              <a:gd name="connsiteX12" fmla="*/ 1710816 w 2347075"/>
              <a:gd name="connsiteY12" fmla="*/ 1945011 h 3293439"/>
              <a:gd name="connsiteX13" fmla="*/ 1711692 w 2347075"/>
              <a:gd name="connsiteY13" fmla="*/ 1947653 h 3293439"/>
              <a:gd name="connsiteX14" fmla="*/ 1708359 w 2347075"/>
              <a:gd name="connsiteY14" fmla="*/ 2443079 h 3293439"/>
              <a:gd name="connsiteX15" fmla="*/ 1667473 w 2347075"/>
              <a:gd name="connsiteY15" fmla="*/ 2540580 h 3293439"/>
              <a:gd name="connsiteX16" fmla="*/ 1723102 w 2347075"/>
              <a:gd name="connsiteY16" fmla="*/ 2617695 h 3293439"/>
              <a:gd name="connsiteX17" fmla="*/ 2012070 w 2347075"/>
              <a:gd name="connsiteY17" fmla="*/ 3241446 h 3293439"/>
              <a:gd name="connsiteX18" fmla="*/ 1814901 w 2347075"/>
              <a:gd name="connsiteY18" fmla="*/ 2938597 h 3293439"/>
              <a:gd name="connsiteX19" fmla="*/ 1642513 w 2347075"/>
              <a:gd name="connsiteY19" fmla="*/ 2653586 h 3293439"/>
              <a:gd name="connsiteX20" fmla="*/ 1615783 w 2347075"/>
              <a:gd name="connsiteY20" fmla="*/ 2618896 h 3293439"/>
              <a:gd name="connsiteX21" fmla="*/ 1608793 w 2347075"/>
              <a:gd name="connsiteY21" fmla="*/ 2629340 h 3293439"/>
              <a:gd name="connsiteX22" fmla="*/ 1450014 w 2347075"/>
              <a:gd name="connsiteY22" fmla="*/ 2747240 h 3293439"/>
              <a:gd name="connsiteX23" fmla="*/ 1339909 w 2347075"/>
              <a:gd name="connsiteY23" fmla="*/ 2774926 h 3293439"/>
              <a:gd name="connsiteX24" fmla="*/ 1316350 w 2347075"/>
              <a:gd name="connsiteY24" fmla="*/ 2774233 h 3293439"/>
              <a:gd name="connsiteX25" fmla="*/ 1362396 w 2347075"/>
              <a:gd name="connsiteY25" fmla="*/ 2866310 h 3293439"/>
              <a:gd name="connsiteX26" fmla="*/ 1408057 w 2347075"/>
              <a:gd name="connsiteY26" fmla="*/ 2961878 h 3293439"/>
              <a:gd name="connsiteX27" fmla="*/ 1552873 w 2347075"/>
              <a:gd name="connsiteY27" fmla="*/ 3292969 h 3293439"/>
              <a:gd name="connsiteX28" fmla="*/ 1235454 w 2347075"/>
              <a:gd name="connsiteY28" fmla="*/ 2815420 h 3293439"/>
              <a:gd name="connsiteX29" fmla="*/ 1215704 w 2347075"/>
              <a:gd name="connsiteY29" fmla="*/ 2768856 h 3293439"/>
              <a:gd name="connsiteX30" fmla="*/ 1109668 w 2347075"/>
              <a:gd name="connsiteY30" fmla="*/ 2739245 h 3293439"/>
              <a:gd name="connsiteX31" fmla="*/ 837086 w 2347075"/>
              <a:gd name="connsiteY31" fmla="*/ 2545853 h 3293439"/>
              <a:gd name="connsiteX32" fmla="*/ 811258 w 2347075"/>
              <a:gd name="connsiteY32" fmla="*/ 2515449 h 3293439"/>
              <a:gd name="connsiteX33" fmla="*/ 802442 w 2347075"/>
              <a:gd name="connsiteY33" fmla="*/ 2527647 h 3293439"/>
              <a:gd name="connsiteX34" fmla="*/ 715393 w 2347075"/>
              <a:gd name="connsiteY34" fmla="*/ 2657632 h 3293439"/>
              <a:gd name="connsiteX35" fmla="*/ 562727 w 2347075"/>
              <a:gd name="connsiteY35" fmla="*/ 2860505 h 3293439"/>
              <a:gd name="connsiteX36" fmla="*/ 744644 w 2347075"/>
              <a:gd name="connsiteY36" fmla="*/ 2466393 h 3293439"/>
              <a:gd name="connsiteX37" fmla="*/ 758417 w 2347075"/>
              <a:gd name="connsiteY37" fmla="*/ 2448639 h 3293439"/>
              <a:gd name="connsiteX38" fmla="*/ 721956 w 2347075"/>
              <a:gd name="connsiteY38" fmla="*/ 2396719 h 3293439"/>
              <a:gd name="connsiteX39" fmla="*/ 629527 w 2347075"/>
              <a:gd name="connsiteY39" fmla="*/ 2218166 h 3293439"/>
              <a:gd name="connsiteX40" fmla="*/ 585665 w 2347075"/>
              <a:gd name="connsiteY40" fmla="*/ 2089675 h 3293439"/>
              <a:gd name="connsiteX41" fmla="*/ 414077 w 2347075"/>
              <a:gd name="connsiteY41" fmla="*/ 2055466 h 3293439"/>
              <a:gd name="connsiteX42" fmla="*/ 183456 w 2347075"/>
              <a:gd name="connsiteY42" fmla="*/ 1938518 h 3293439"/>
              <a:gd name="connsiteX43" fmla="*/ 434685 w 2347075"/>
              <a:gd name="connsiteY43" fmla="*/ 1975244 h 3293439"/>
              <a:gd name="connsiteX44" fmla="*/ 508774 w 2347075"/>
              <a:gd name="connsiteY44" fmla="*/ 1989368 h 3293439"/>
              <a:gd name="connsiteX45" fmla="*/ 566625 w 2347075"/>
              <a:gd name="connsiteY45" fmla="*/ 2001769 h 3293439"/>
              <a:gd name="connsiteX46" fmla="*/ 555982 w 2347075"/>
              <a:gd name="connsiteY46" fmla="*/ 1950457 h 3293439"/>
              <a:gd name="connsiteX47" fmla="*/ 547593 w 2347075"/>
              <a:gd name="connsiteY47" fmla="*/ 1758745 h 3293439"/>
              <a:gd name="connsiteX48" fmla="*/ 553063 w 2347075"/>
              <a:gd name="connsiteY48" fmla="*/ 1726499 h 3293439"/>
              <a:gd name="connsiteX49" fmla="*/ 487635 w 2347075"/>
              <a:gd name="connsiteY49" fmla="*/ 1712287 h 3293439"/>
              <a:gd name="connsiteX50" fmla="*/ 53 w 2347075"/>
              <a:gd name="connsiteY50" fmla="*/ 1401744 h 3293439"/>
              <a:gd name="connsiteX51" fmla="*/ 232146 w 2347075"/>
              <a:gd name="connsiteY51" fmla="*/ 1504688 h 3293439"/>
              <a:gd name="connsiteX52" fmla="*/ 516503 w 2347075"/>
              <a:gd name="connsiteY52" fmla="*/ 1633091 h 3293439"/>
              <a:gd name="connsiteX53" fmla="*/ 568121 w 2347075"/>
              <a:gd name="connsiteY53" fmla="*/ 1637738 h 3293439"/>
              <a:gd name="connsiteX54" fmla="*/ 577163 w 2347075"/>
              <a:gd name="connsiteY54" fmla="*/ 1584436 h 3293439"/>
              <a:gd name="connsiteX55" fmla="*/ 688501 w 2347075"/>
              <a:gd name="connsiteY55" fmla="*/ 1374567 h 3293439"/>
              <a:gd name="connsiteX56" fmla="*/ 703183 w 2347075"/>
              <a:gd name="connsiteY56" fmla="*/ 1360470 h 3293439"/>
              <a:gd name="connsiteX57" fmla="*/ 696036 w 2347075"/>
              <a:gd name="connsiteY57" fmla="*/ 1355306 h 3293439"/>
              <a:gd name="connsiteX58" fmla="*/ 566052 w 2347075"/>
              <a:gd name="connsiteY58" fmla="*/ 1268257 h 3293439"/>
              <a:gd name="connsiteX59" fmla="*/ 363178 w 2347075"/>
              <a:gd name="connsiteY59" fmla="*/ 1115590 h 3293439"/>
              <a:gd name="connsiteX60" fmla="*/ 757291 w 2347075"/>
              <a:gd name="connsiteY60" fmla="*/ 1297507 h 3293439"/>
              <a:gd name="connsiteX61" fmla="*/ 769326 w 2347075"/>
              <a:gd name="connsiteY61" fmla="*/ 1306844 h 3293439"/>
              <a:gd name="connsiteX62" fmla="*/ 833429 w 2347075"/>
              <a:gd name="connsiteY62" fmla="*/ 1268924 h 3293439"/>
              <a:gd name="connsiteX63" fmla="*/ 809762 w 2347075"/>
              <a:gd name="connsiteY63" fmla="*/ 1193623 h 3293439"/>
              <a:gd name="connsiteX64" fmla="*/ 787290 w 2347075"/>
              <a:gd name="connsiteY64" fmla="*/ 1046512 h 3293439"/>
              <a:gd name="connsiteX65" fmla="*/ 826416 w 2347075"/>
              <a:gd name="connsiteY65" fmla="*/ 416771 h 3293439"/>
              <a:gd name="connsiteX66" fmla="*/ 851551 w 2347075"/>
              <a:gd name="connsiteY66" fmla="*/ 352325 h 3293439"/>
              <a:gd name="connsiteX67" fmla="*/ 824055 w 2347075"/>
              <a:gd name="connsiteY67" fmla="*/ 313650 h 3293439"/>
              <a:gd name="connsiteX68" fmla="*/ 777025 w 2347075"/>
              <a:gd name="connsiteY68" fmla="*/ 220930 h 3293439"/>
              <a:gd name="connsiteX69" fmla="*/ 696063 w 2347075"/>
              <a:gd name="connsiteY69" fmla="*/ 78055 h 3293439"/>
              <a:gd name="connsiteX70" fmla="*/ 717494 w 2347075"/>
              <a:gd name="connsiteY70" fmla="*/ 1855 h 3293439"/>
              <a:gd name="connsiteX71" fmla="*/ 774644 w 2347075"/>
              <a:gd name="connsiteY71" fmla="*/ 49480 h 3293439"/>
              <a:gd name="connsiteX72" fmla="*/ 922282 w 2347075"/>
              <a:gd name="connsiteY72" fmla="*/ 263792 h 3293439"/>
              <a:gd name="connsiteX73" fmla="*/ 946019 w 2347075"/>
              <a:gd name="connsiteY73" fmla="*/ 360884 h 3293439"/>
              <a:gd name="connsiteX74" fmla="*/ 925600 w 2347075"/>
              <a:gd name="connsiteY74" fmla="*/ 367766 h 3293439"/>
              <a:gd name="connsiteX75" fmla="*/ 882217 w 2347075"/>
              <a:gd name="connsiteY75" fmla="*/ 656349 h 3293439"/>
              <a:gd name="connsiteX76" fmla="*/ 877346 w 2347075"/>
              <a:gd name="connsiteY76" fmla="*/ 1067637 h 3293439"/>
              <a:gd name="connsiteX77" fmla="*/ 896809 w 2347075"/>
              <a:gd name="connsiteY77" fmla="*/ 1164281 h 3293439"/>
              <a:gd name="connsiteX78" fmla="*/ 920506 w 2347075"/>
              <a:gd name="connsiteY78" fmla="*/ 1244713 h 3293439"/>
              <a:gd name="connsiteX79" fmla="*/ 950339 w 2347075"/>
              <a:gd name="connsiteY79" fmla="*/ 1237212 h 3293439"/>
              <a:gd name="connsiteX80" fmla="*/ 1440649 w 2347075"/>
              <a:gd name="connsiteY80" fmla="*/ 1453149 h 3293439"/>
              <a:gd name="connsiteX81" fmla="*/ 1453723 w 2347075"/>
              <a:gd name="connsiteY81" fmla="*/ 1468543 h 3293439"/>
              <a:gd name="connsiteX82" fmla="*/ 1469503 w 2347075"/>
              <a:gd name="connsiteY82" fmla="*/ 1452519 h 3293439"/>
              <a:gd name="connsiteX83" fmla="*/ 1747240 w 2347075"/>
              <a:gd name="connsiteY83" fmla="*/ 1313788 h 3293439"/>
              <a:gd name="connsiteX84" fmla="*/ 2340065 w 2347075"/>
              <a:gd name="connsiteY84" fmla="*/ 1352962 h 3293439"/>
              <a:gd name="connsiteX0" fmla="*/ 2340065 w 2347075"/>
              <a:gd name="connsiteY0" fmla="*/ 1358753 h 3299230"/>
              <a:gd name="connsiteX1" fmla="*/ 2078307 w 2347075"/>
              <a:gd name="connsiteY1" fmla="*/ 1380042 h 3299230"/>
              <a:gd name="connsiteX2" fmla="*/ 1756568 w 2347075"/>
              <a:gd name="connsiteY2" fmla="*/ 1404100 h 3299230"/>
              <a:gd name="connsiteX3" fmla="*/ 1621472 w 2347075"/>
              <a:gd name="connsiteY3" fmla="*/ 1460878 h 3299230"/>
              <a:gd name="connsiteX4" fmla="*/ 1510929 w 2347075"/>
              <a:gd name="connsiteY4" fmla="*/ 1541693 h 3299230"/>
              <a:gd name="connsiteX5" fmla="*/ 1524603 w 2347075"/>
              <a:gd name="connsiteY5" fmla="*/ 1557793 h 3299230"/>
              <a:gd name="connsiteX6" fmla="*/ 1660721 w 2347075"/>
              <a:gd name="connsiteY6" fmla="*/ 1799763 h 3299230"/>
              <a:gd name="connsiteX7" fmla="*/ 1684199 w 2347075"/>
              <a:gd name="connsiteY7" fmla="*/ 1870552 h 3299230"/>
              <a:gd name="connsiteX8" fmla="*/ 1741368 w 2347075"/>
              <a:gd name="connsiteY8" fmla="*/ 1854245 h 3299230"/>
              <a:gd name="connsiteX9" fmla="*/ 1999841 w 2347075"/>
              <a:gd name="connsiteY9" fmla="*/ 1846854 h 3299230"/>
              <a:gd name="connsiteX10" fmla="*/ 2013747 w 2347075"/>
              <a:gd name="connsiteY10" fmla="*/ 1869088 h 3299230"/>
              <a:gd name="connsiteX11" fmla="*/ 1761575 w 2347075"/>
              <a:gd name="connsiteY11" fmla="*/ 1934569 h 3299230"/>
              <a:gd name="connsiteX12" fmla="*/ 1710816 w 2347075"/>
              <a:gd name="connsiteY12" fmla="*/ 1950802 h 3299230"/>
              <a:gd name="connsiteX13" fmla="*/ 1711692 w 2347075"/>
              <a:gd name="connsiteY13" fmla="*/ 1953444 h 3299230"/>
              <a:gd name="connsiteX14" fmla="*/ 1708359 w 2347075"/>
              <a:gd name="connsiteY14" fmla="*/ 2448870 h 3299230"/>
              <a:gd name="connsiteX15" fmla="*/ 1667473 w 2347075"/>
              <a:gd name="connsiteY15" fmla="*/ 2546371 h 3299230"/>
              <a:gd name="connsiteX16" fmla="*/ 1723102 w 2347075"/>
              <a:gd name="connsiteY16" fmla="*/ 2623486 h 3299230"/>
              <a:gd name="connsiteX17" fmla="*/ 2012070 w 2347075"/>
              <a:gd name="connsiteY17" fmla="*/ 3247237 h 3299230"/>
              <a:gd name="connsiteX18" fmla="*/ 1814901 w 2347075"/>
              <a:gd name="connsiteY18" fmla="*/ 2944388 h 3299230"/>
              <a:gd name="connsiteX19" fmla="*/ 1642513 w 2347075"/>
              <a:gd name="connsiteY19" fmla="*/ 2659377 h 3299230"/>
              <a:gd name="connsiteX20" fmla="*/ 1615783 w 2347075"/>
              <a:gd name="connsiteY20" fmla="*/ 2624687 h 3299230"/>
              <a:gd name="connsiteX21" fmla="*/ 1608793 w 2347075"/>
              <a:gd name="connsiteY21" fmla="*/ 2635131 h 3299230"/>
              <a:gd name="connsiteX22" fmla="*/ 1450014 w 2347075"/>
              <a:gd name="connsiteY22" fmla="*/ 2753031 h 3299230"/>
              <a:gd name="connsiteX23" fmla="*/ 1339909 w 2347075"/>
              <a:gd name="connsiteY23" fmla="*/ 2780717 h 3299230"/>
              <a:gd name="connsiteX24" fmla="*/ 1316350 w 2347075"/>
              <a:gd name="connsiteY24" fmla="*/ 2780024 h 3299230"/>
              <a:gd name="connsiteX25" fmla="*/ 1362396 w 2347075"/>
              <a:gd name="connsiteY25" fmla="*/ 2872101 h 3299230"/>
              <a:gd name="connsiteX26" fmla="*/ 1408057 w 2347075"/>
              <a:gd name="connsiteY26" fmla="*/ 2967669 h 3299230"/>
              <a:gd name="connsiteX27" fmla="*/ 1552873 w 2347075"/>
              <a:gd name="connsiteY27" fmla="*/ 3298760 h 3299230"/>
              <a:gd name="connsiteX28" fmla="*/ 1235454 w 2347075"/>
              <a:gd name="connsiteY28" fmla="*/ 2821211 h 3299230"/>
              <a:gd name="connsiteX29" fmla="*/ 1215704 w 2347075"/>
              <a:gd name="connsiteY29" fmla="*/ 2774647 h 3299230"/>
              <a:gd name="connsiteX30" fmla="*/ 1109668 w 2347075"/>
              <a:gd name="connsiteY30" fmla="*/ 2745036 h 3299230"/>
              <a:gd name="connsiteX31" fmla="*/ 837086 w 2347075"/>
              <a:gd name="connsiteY31" fmla="*/ 2551644 h 3299230"/>
              <a:gd name="connsiteX32" fmla="*/ 811258 w 2347075"/>
              <a:gd name="connsiteY32" fmla="*/ 2521240 h 3299230"/>
              <a:gd name="connsiteX33" fmla="*/ 802442 w 2347075"/>
              <a:gd name="connsiteY33" fmla="*/ 2533438 h 3299230"/>
              <a:gd name="connsiteX34" fmla="*/ 715393 w 2347075"/>
              <a:gd name="connsiteY34" fmla="*/ 2663423 h 3299230"/>
              <a:gd name="connsiteX35" fmla="*/ 562727 w 2347075"/>
              <a:gd name="connsiteY35" fmla="*/ 2866296 h 3299230"/>
              <a:gd name="connsiteX36" fmla="*/ 744644 w 2347075"/>
              <a:gd name="connsiteY36" fmla="*/ 2472184 h 3299230"/>
              <a:gd name="connsiteX37" fmla="*/ 758417 w 2347075"/>
              <a:gd name="connsiteY37" fmla="*/ 2454430 h 3299230"/>
              <a:gd name="connsiteX38" fmla="*/ 721956 w 2347075"/>
              <a:gd name="connsiteY38" fmla="*/ 2402510 h 3299230"/>
              <a:gd name="connsiteX39" fmla="*/ 629527 w 2347075"/>
              <a:gd name="connsiteY39" fmla="*/ 2223957 h 3299230"/>
              <a:gd name="connsiteX40" fmla="*/ 585665 w 2347075"/>
              <a:gd name="connsiteY40" fmla="*/ 2095466 h 3299230"/>
              <a:gd name="connsiteX41" fmla="*/ 414077 w 2347075"/>
              <a:gd name="connsiteY41" fmla="*/ 2061257 h 3299230"/>
              <a:gd name="connsiteX42" fmla="*/ 183456 w 2347075"/>
              <a:gd name="connsiteY42" fmla="*/ 1944309 h 3299230"/>
              <a:gd name="connsiteX43" fmla="*/ 434685 w 2347075"/>
              <a:gd name="connsiteY43" fmla="*/ 1981035 h 3299230"/>
              <a:gd name="connsiteX44" fmla="*/ 508774 w 2347075"/>
              <a:gd name="connsiteY44" fmla="*/ 1995159 h 3299230"/>
              <a:gd name="connsiteX45" fmla="*/ 566625 w 2347075"/>
              <a:gd name="connsiteY45" fmla="*/ 2007560 h 3299230"/>
              <a:gd name="connsiteX46" fmla="*/ 555982 w 2347075"/>
              <a:gd name="connsiteY46" fmla="*/ 1956248 h 3299230"/>
              <a:gd name="connsiteX47" fmla="*/ 547593 w 2347075"/>
              <a:gd name="connsiteY47" fmla="*/ 1764536 h 3299230"/>
              <a:gd name="connsiteX48" fmla="*/ 553063 w 2347075"/>
              <a:gd name="connsiteY48" fmla="*/ 1732290 h 3299230"/>
              <a:gd name="connsiteX49" fmla="*/ 487635 w 2347075"/>
              <a:gd name="connsiteY49" fmla="*/ 1718078 h 3299230"/>
              <a:gd name="connsiteX50" fmla="*/ 53 w 2347075"/>
              <a:gd name="connsiteY50" fmla="*/ 1407535 h 3299230"/>
              <a:gd name="connsiteX51" fmla="*/ 232146 w 2347075"/>
              <a:gd name="connsiteY51" fmla="*/ 1510479 h 3299230"/>
              <a:gd name="connsiteX52" fmla="*/ 516503 w 2347075"/>
              <a:gd name="connsiteY52" fmla="*/ 1638882 h 3299230"/>
              <a:gd name="connsiteX53" fmla="*/ 568121 w 2347075"/>
              <a:gd name="connsiteY53" fmla="*/ 1643529 h 3299230"/>
              <a:gd name="connsiteX54" fmla="*/ 577163 w 2347075"/>
              <a:gd name="connsiteY54" fmla="*/ 1590227 h 3299230"/>
              <a:gd name="connsiteX55" fmla="*/ 688501 w 2347075"/>
              <a:gd name="connsiteY55" fmla="*/ 1380358 h 3299230"/>
              <a:gd name="connsiteX56" fmla="*/ 703183 w 2347075"/>
              <a:gd name="connsiteY56" fmla="*/ 1366261 h 3299230"/>
              <a:gd name="connsiteX57" fmla="*/ 696036 w 2347075"/>
              <a:gd name="connsiteY57" fmla="*/ 1361097 h 3299230"/>
              <a:gd name="connsiteX58" fmla="*/ 566052 w 2347075"/>
              <a:gd name="connsiteY58" fmla="*/ 1274048 h 3299230"/>
              <a:gd name="connsiteX59" fmla="*/ 363178 w 2347075"/>
              <a:gd name="connsiteY59" fmla="*/ 1121381 h 3299230"/>
              <a:gd name="connsiteX60" fmla="*/ 757291 w 2347075"/>
              <a:gd name="connsiteY60" fmla="*/ 1303298 h 3299230"/>
              <a:gd name="connsiteX61" fmla="*/ 769326 w 2347075"/>
              <a:gd name="connsiteY61" fmla="*/ 1312635 h 3299230"/>
              <a:gd name="connsiteX62" fmla="*/ 833429 w 2347075"/>
              <a:gd name="connsiteY62" fmla="*/ 1274715 h 3299230"/>
              <a:gd name="connsiteX63" fmla="*/ 809762 w 2347075"/>
              <a:gd name="connsiteY63" fmla="*/ 1199414 h 3299230"/>
              <a:gd name="connsiteX64" fmla="*/ 787290 w 2347075"/>
              <a:gd name="connsiteY64" fmla="*/ 1052303 h 3299230"/>
              <a:gd name="connsiteX65" fmla="*/ 826416 w 2347075"/>
              <a:gd name="connsiteY65" fmla="*/ 422562 h 3299230"/>
              <a:gd name="connsiteX66" fmla="*/ 851551 w 2347075"/>
              <a:gd name="connsiteY66" fmla="*/ 358116 h 3299230"/>
              <a:gd name="connsiteX67" fmla="*/ 824055 w 2347075"/>
              <a:gd name="connsiteY67" fmla="*/ 319441 h 3299230"/>
              <a:gd name="connsiteX68" fmla="*/ 777025 w 2347075"/>
              <a:gd name="connsiteY68" fmla="*/ 226721 h 3299230"/>
              <a:gd name="connsiteX69" fmla="*/ 696063 w 2347075"/>
              <a:gd name="connsiteY69" fmla="*/ 83846 h 3299230"/>
              <a:gd name="connsiteX70" fmla="*/ 717494 w 2347075"/>
              <a:gd name="connsiteY70" fmla="*/ 7646 h 3299230"/>
              <a:gd name="connsiteX71" fmla="*/ 922282 w 2347075"/>
              <a:gd name="connsiteY71" fmla="*/ 269583 h 3299230"/>
              <a:gd name="connsiteX72" fmla="*/ 946019 w 2347075"/>
              <a:gd name="connsiteY72" fmla="*/ 366675 h 3299230"/>
              <a:gd name="connsiteX73" fmla="*/ 925600 w 2347075"/>
              <a:gd name="connsiteY73" fmla="*/ 373557 h 3299230"/>
              <a:gd name="connsiteX74" fmla="*/ 882217 w 2347075"/>
              <a:gd name="connsiteY74" fmla="*/ 662140 h 3299230"/>
              <a:gd name="connsiteX75" fmla="*/ 877346 w 2347075"/>
              <a:gd name="connsiteY75" fmla="*/ 1073428 h 3299230"/>
              <a:gd name="connsiteX76" fmla="*/ 896809 w 2347075"/>
              <a:gd name="connsiteY76" fmla="*/ 1170072 h 3299230"/>
              <a:gd name="connsiteX77" fmla="*/ 920506 w 2347075"/>
              <a:gd name="connsiteY77" fmla="*/ 1250504 h 3299230"/>
              <a:gd name="connsiteX78" fmla="*/ 950339 w 2347075"/>
              <a:gd name="connsiteY78" fmla="*/ 1243003 h 3299230"/>
              <a:gd name="connsiteX79" fmla="*/ 1440649 w 2347075"/>
              <a:gd name="connsiteY79" fmla="*/ 1458940 h 3299230"/>
              <a:gd name="connsiteX80" fmla="*/ 1453723 w 2347075"/>
              <a:gd name="connsiteY80" fmla="*/ 1474334 h 3299230"/>
              <a:gd name="connsiteX81" fmla="*/ 1469503 w 2347075"/>
              <a:gd name="connsiteY81" fmla="*/ 1458310 h 3299230"/>
              <a:gd name="connsiteX82" fmla="*/ 1747240 w 2347075"/>
              <a:gd name="connsiteY82" fmla="*/ 1319579 h 3299230"/>
              <a:gd name="connsiteX83" fmla="*/ 2340065 w 2347075"/>
              <a:gd name="connsiteY83" fmla="*/ 1358753 h 3299230"/>
              <a:gd name="connsiteX0" fmla="*/ 2340065 w 2347075"/>
              <a:gd name="connsiteY0" fmla="*/ 1275268 h 3215745"/>
              <a:gd name="connsiteX1" fmla="*/ 2078307 w 2347075"/>
              <a:gd name="connsiteY1" fmla="*/ 1296557 h 3215745"/>
              <a:gd name="connsiteX2" fmla="*/ 1756568 w 2347075"/>
              <a:gd name="connsiteY2" fmla="*/ 1320615 h 3215745"/>
              <a:gd name="connsiteX3" fmla="*/ 1621472 w 2347075"/>
              <a:gd name="connsiteY3" fmla="*/ 1377393 h 3215745"/>
              <a:gd name="connsiteX4" fmla="*/ 1510929 w 2347075"/>
              <a:gd name="connsiteY4" fmla="*/ 1458208 h 3215745"/>
              <a:gd name="connsiteX5" fmla="*/ 1524603 w 2347075"/>
              <a:gd name="connsiteY5" fmla="*/ 1474308 h 3215745"/>
              <a:gd name="connsiteX6" fmla="*/ 1660721 w 2347075"/>
              <a:gd name="connsiteY6" fmla="*/ 1716278 h 3215745"/>
              <a:gd name="connsiteX7" fmla="*/ 1684199 w 2347075"/>
              <a:gd name="connsiteY7" fmla="*/ 1787067 h 3215745"/>
              <a:gd name="connsiteX8" fmla="*/ 1741368 w 2347075"/>
              <a:gd name="connsiteY8" fmla="*/ 1770760 h 3215745"/>
              <a:gd name="connsiteX9" fmla="*/ 1999841 w 2347075"/>
              <a:gd name="connsiteY9" fmla="*/ 1763369 h 3215745"/>
              <a:gd name="connsiteX10" fmla="*/ 2013747 w 2347075"/>
              <a:gd name="connsiteY10" fmla="*/ 1785603 h 3215745"/>
              <a:gd name="connsiteX11" fmla="*/ 1761575 w 2347075"/>
              <a:gd name="connsiteY11" fmla="*/ 1851084 h 3215745"/>
              <a:gd name="connsiteX12" fmla="*/ 1710816 w 2347075"/>
              <a:gd name="connsiteY12" fmla="*/ 1867317 h 3215745"/>
              <a:gd name="connsiteX13" fmla="*/ 1711692 w 2347075"/>
              <a:gd name="connsiteY13" fmla="*/ 1869959 h 3215745"/>
              <a:gd name="connsiteX14" fmla="*/ 1708359 w 2347075"/>
              <a:gd name="connsiteY14" fmla="*/ 2365385 h 3215745"/>
              <a:gd name="connsiteX15" fmla="*/ 1667473 w 2347075"/>
              <a:gd name="connsiteY15" fmla="*/ 2462886 h 3215745"/>
              <a:gd name="connsiteX16" fmla="*/ 1723102 w 2347075"/>
              <a:gd name="connsiteY16" fmla="*/ 2540001 h 3215745"/>
              <a:gd name="connsiteX17" fmla="*/ 2012070 w 2347075"/>
              <a:gd name="connsiteY17" fmla="*/ 3163752 h 3215745"/>
              <a:gd name="connsiteX18" fmla="*/ 1814901 w 2347075"/>
              <a:gd name="connsiteY18" fmla="*/ 2860903 h 3215745"/>
              <a:gd name="connsiteX19" fmla="*/ 1642513 w 2347075"/>
              <a:gd name="connsiteY19" fmla="*/ 2575892 h 3215745"/>
              <a:gd name="connsiteX20" fmla="*/ 1615783 w 2347075"/>
              <a:gd name="connsiteY20" fmla="*/ 2541202 h 3215745"/>
              <a:gd name="connsiteX21" fmla="*/ 1608793 w 2347075"/>
              <a:gd name="connsiteY21" fmla="*/ 2551646 h 3215745"/>
              <a:gd name="connsiteX22" fmla="*/ 1450014 w 2347075"/>
              <a:gd name="connsiteY22" fmla="*/ 2669546 h 3215745"/>
              <a:gd name="connsiteX23" fmla="*/ 1339909 w 2347075"/>
              <a:gd name="connsiteY23" fmla="*/ 2697232 h 3215745"/>
              <a:gd name="connsiteX24" fmla="*/ 1316350 w 2347075"/>
              <a:gd name="connsiteY24" fmla="*/ 2696539 h 3215745"/>
              <a:gd name="connsiteX25" fmla="*/ 1362396 w 2347075"/>
              <a:gd name="connsiteY25" fmla="*/ 2788616 h 3215745"/>
              <a:gd name="connsiteX26" fmla="*/ 1408057 w 2347075"/>
              <a:gd name="connsiteY26" fmla="*/ 2884184 h 3215745"/>
              <a:gd name="connsiteX27" fmla="*/ 1552873 w 2347075"/>
              <a:gd name="connsiteY27" fmla="*/ 3215275 h 3215745"/>
              <a:gd name="connsiteX28" fmla="*/ 1235454 w 2347075"/>
              <a:gd name="connsiteY28" fmla="*/ 2737726 h 3215745"/>
              <a:gd name="connsiteX29" fmla="*/ 1215704 w 2347075"/>
              <a:gd name="connsiteY29" fmla="*/ 2691162 h 3215745"/>
              <a:gd name="connsiteX30" fmla="*/ 1109668 w 2347075"/>
              <a:gd name="connsiteY30" fmla="*/ 2661551 h 3215745"/>
              <a:gd name="connsiteX31" fmla="*/ 837086 w 2347075"/>
              <a:gd name="connsiteY31" fmla="*/ 2468159 h 3215745"/>
              <a:gd name="connsiteX32" fmla="*/ 811258 w 2347075"/>
              <a:gd name="connsiteY32" fmla="*/ 2437755 h 3215745"/>
              <a:gd name="connsiteX33" fmla="*/ 802442 w 2347075"/>
              <a:gd name="connsiteY33" fmla="*/ 2449953 h 3215745"/>
              <a:gd name="connsiteX34" fmla="*/ 715393 w 2347075"/>
              <a:gd name="connsiteY34" fmla="*/ 2579938 h 3215745"/>
              <a:gd name="connsiteX35" fmla="*/ 562727 w 2347075"/>
              <a:gd name="connsiteY35" fmla="*/ 2782811 h 3215745"/>
              <a:gd name="connsiteX36" fmla="*/ 744644 w 2347075"/>
              <a:gd name="connsiteY36" fmla="*/ 2388699 h 3215745"/>
              <a:gd name="connsiteX37" fmla="*/ 758417 w 2347075"/>
              <a:gd name="connsiteY37" fmla="*/ 2370945 h 3215745"/>
              <a:gd name="connsiteX38" fmla="*/ 721956 w 2347075"/>
              <a:gd name="connsiteY38" fmla="*/ 2319025 h 3215745"/>
              <a:gd name="connsiteX39" fmla="*/ 629527 w 2347075"/>
              <a:gd name="connsiteY39" fmla="*/ 2140472 h 3215745"/>
              <a:gd name="connsiteX40" fmla="*/ 585665 w 2347075"/>
              <a:gd name="connsiteY40" fmla="*/ 2011981 h 3215745"/>
              <a:gd name="connsiteX41" fmla="*/ 414077 w 2347075"/>
              <a:gd name="connsiteY41" fmla="*/ 1977772 h 3215745"/>
              <a:gd name="connsiteX42" fmla="*/ 183456 w 2347075"/>
              <a:gd name="connsiteY42" fmla="*/ 1860824 h 3215745"/>
              <a:gd name="connsiteX43" fmla="*/ 434685 w 2347075"/>
              <a:gd name="connsiteY43" fmla="*/ 1897550 h 3215745"/>
              <a:gd name="connsiteX44" fmla="*/ 508774 w 2347075"/>
              <a:gd name="connsiteY44" fmla="*/ 1911674 h 3215745"/>
              <a:gd name="connsiteX45" fmla="*/ 566625 w 2347075"/>
              <a:gd name="connsiteY45" fmla="*/ 1924075 h 3215745"/>
              <a:gd name="connsiteX46" fmla="*/ 555982 w 2347075"/>
              <a:gd name="connsiteY46" fmla="*/ 1872763 h 3215745"/>
              <a:gd name="connsiteX47" fmla="*/ 547593 w 2347075"/>
              <a:gd name="connsiteY47" fmla="*/ 1681051 h 3215745"/>
              <a:gd name="connsiteX48" fmla="*/ 553063 w 2347075"/>
              <a:gd name="connsiteY48" fmla="*/ 1648805 h 3215745"/>
              <a:gd name="connsiteX49" fmla="*/ 487635 w 2347075"/>
              <a:gd name="connsiteY49" fmla="*/ 1634593 h 3215745"/>
              <a:gd name="connsiteX50" fmla="*/ 53 w 2347075"/>
              <a:gd name="connsiteY50" fmla="*/ 1324050 h 3215745"/>
              <a:gd name="connsiteX51" fmla="*/ 232146 w 2347075"/>
              <a:gd name="connsiteY51" fmla="*/ 1426994 h 3215745"/>
              <a:gd name="connsiteX52" fmla="*/ 516503 w 2347075"/>
              <a:gd name="connsiteY52" fmla="*/ 1555397 h 3215745"/>
              <a:gd name="connsiteX53" fmla="*/ 568121 w 2347075"/>
              <a:gd name="connsiteY53" fmla="*/ 1560044 h 3215745"/>
              <a:gd name="connsiteX54" fmla="*/ 577163 w 2347075"/>
              <a:gd name="connsiteY54" fmla="*/ 1506742 h 3215745"/>
              <a:gd name="connsiteX55" fmla="*/ 688501 w 2347075"/>
              <a:gd name="connsiteY55" fmla="*/ 1296873 h 3215745"/>
              <a:gd name="connsiteX56" fmla="*/ 703183 w 2347075"/>
              <a:gd name="connsiteY56" fmla="*/ 1282776 h 3215745"/>
              <a:gd name="connsiteX57" fmla="*/ 696036 w 2347075"/>
              <a:gd name="connsiteY57" fmla="*/ 1277612 h 3215745"/>
              <a:gd name="connsiteX58" fmla="*/ 566052 w 2347075"/>
              <a:gd name="connsiteY58" fmla="*/ 1190563 h 3215745"/>
              <a:gd name="connsiteX59" fmla="*/ 363178 w 2347075"/>
              <a:gd name="connsiteY59" fmla="*/ 1037896 h 3215745"/>
              <a:gd name="connsiteX60" fmla="*/ 757291 w 2347075"/>
              <a:gd name="connsiteY60" fmla="*/ 1219813 h 3215745"/>
              <a:gd name="connsiteX61" fmla="*/ 769326 w 2347075"/>
              <a:gd name="connsiteY61" fmla="*/ 1229150 h 3215745"/>
              <a:gd name="connsiteX62" fmla="*/ 833429 w 2347075"/>
              <a:gd name="connsiteY62" fmla="*/ 1191230 h 3215745"/>
              <a:gd name="connsiteX63" fmla="*/ 809762 w 2347075"/>
              <a:gd name="connsiteY63" fmla="*/ 1115929 h 3215745"/>
              <a:gd name="connsiteX64" fmla="*/ 787290 w 2347075"/>
              <a:gd name="connsiteY64" fmla="*/ 968818 h 3215745"/>
              <a:gd name="connsiteX65" fmla="*/ 826416 w 2347075"/>
              <a:gd name="connsiteY65" fmla="*/ 339077 h 3215745"/>
              <a:gd name="connsiteX66" fmla="*/ 851551 w 2347075"/>
              <a:gd name="connsiteY66" fmla="*/ 274631 h 3215745"/>
              <a:gd name="connsiteX67" fmla="*/ 824055 w 2347075"/>
              <a:gd name="connsiteY67" fmla="*/ 235956 h 3215745"/>
              <a:gd name="connsiteX68" fmla="*/ 777025 w 2347075"/>
              <a:gd name="connsiteY68" fmla="*/ 143236 h 3215745"/>
              <a:gd name="connsiteX69" fmla="*/ 696063 w 2347075"/>
              <a:gd name="connsiteY69" fmla="*/ 361 h 3215745"/>
              <a:gd name="connsiteX70" fmla="*/ 922282 w 2347075"/>
              <a:gd name="connsiteY70" fmla="*/ 186098 h 3215745"/>
              <a:gd name="connsiteX71" fmla="*/ 946019 w 2347075"/>
              <a:gd name="connsiteY71" fmla="*/ 283190 h 3215745"/>
              <a:gd name="connsiteX72" fmla="*/ 925600 w 2347075"/>
              <a:gd name="connsiteY72" fmla="*/ 290072 h 3215745"/>
              <a:gd name="connsiteX73" fmla="*/ 882217 w 2347075"/>
              <a:gd name="connsiteY73" fmla="*/ 578655 h 3215745"/>
              <a:gd name="connsiteX74" fmla="*/ 877346 w 2347075"/>
              <a:gd name="connsiteY74" fmla="*/ 989943 h 3215745"/>
              <a:gd name="connsiteX75" fmla="*/ 896809 w 2347075"/>
              <a:gd name="connsiteY75" fmla="*/ 1086587 h 3215745"/>
              <a:gd name="connsiteX76" fmla="*/ 920506 w 2347075"/>
              <a:gd name="connsiteY76" fmla="*/ 1167019 h 3215745"/>
              <a:gd name="connsiteX77" fmla="*/ 950339 w 2347075"/>
              <a:gd name="connsiteY77" fmla="*/ 1159518 h 3215745"/>
              <a:gd name="connsiteX78" fmla="*/ 1440649 w 2347075"/>
              <a:gd name="connsiteY78" fmla="*/ 1375455 h 3215745"/>
              <a:gd name="connsiteX79" fmla="*/ 1453723 w 2347075"/>
              <a:gd name="connsiteY79" fmla="*/ 1390849 h 3215745"/>
              <a:gd name="connsiteX80" fmla="*/ 1469503 w 2347075"/>
              <a:gd name="connsiteY80" fmla="*/ 1374825 h 3215745"/>
              <a:gd name="connsiteX81" fmla="*/ 1747240 w 2347075"/>
              <a:gd name="connsiteY81" fmla="*/ 1236094 h 3215745"/>
              <a:gd name="connsiteX82" fmla="*/ 2340065 w 2347075"/>
              <a:gd name="connsiteY82" fmla="*/ 1275268 h 3215745"/>
              <a:gd name="connsiteX0" fmla="*/ 2340065 w 2347075"/>
              <a:gd name="connsiteY0" fmla="*/ 1133534 h 3074011"/>
              <a:gd name="connsiteX1" fmla="*/ 2078307 w 2347075"/>
              <a:gd name="connsiteY1" fmla="*/ 1154823 h 3074011"/>
              <a:gd name="connsiteX2" fmla="*/ 1756568 w 2347075"/>
              <a:gd name="connsiteY2" fmla="*/ 1178881 h 3074011"/>
              <a:gd name="connsiteX3" fmla="*/ 1621472 w 2347075"/>
              <a:gd name="connsiteY3" fmla="*/ 1235659 h 3074011"/>
              <a:gd name="connsiteX4" fmla="*/ 1510929 w 2347075"/>
              <a:gd name="connsiteY4" fmla="*/ 1316474 h 3074011"/>
              <a:gd name="connsiteX5" fmla="*/ 1524603 w 2347075"/>
              <a:gd name="connsiteY5" fmla="*/ 1332574 h 3074011"/>
              <a:gd name="connsiteX6" fmla="*/ 1660721 w 2347075"/>
              <a:gd name="connsiteY6" fmla="*/ 1574544 h 3074011"/>
              <a:gd name="connsiteX7" fmla="*/ 1684199 w 2347075"/>
              <a:gd name="connsiteY7" fmla="*/ 1645333 h 3074011"/>
              <a:gd name="connsiteX8" fmla="*/ 1741368 w 2347075"/>
              <a:gd name="connsiteY8" fmla="*/ 1629026 h 3074011"/>
              <a:gd name="connsiteX9" fmla="*/ 1999841 w 2347075"/>
              <a:gd name="connsiteY9" fmla="*/ 1621635 h 3074011"/>
              <a:gd name="connsiteX10" fmla="*/ 2013747 w 2347075"/>
              <a:gd name="connsiteY10" fmla="*/ 1643869 h 3074011"/>
              <a:gd name="connsiteX11" fmla="*/ 1761575 w 2347075"/>
              <a:gd name="connsiteY11" fmla="*/ 1709350 h 3074011"/>
              <a:gd name="connsiteX12" fmla="*/ 1710816 w 2347075"/>
              <a:gd name="connsiteY12" fmla="*/ 1725583 h 3074011"/>
              <a:gd name="connsiteX13" fmla="*/ 1711692 w 2347075"/>
              <a:gd name="connsiteY13" fmla="*/ 1728225 h 3074011"/>
              <a:gd name="connsiteX14" fmla="*/ 1708359 w 2347075"/>
              <a:gd name="connsiteY14" fmla="*/ 2223651 h 3074011"/>
              <a:gd name="connsiteX15" fmla="*/ 1667473 w 2347075"/>
              <a:gd name="connsiteY15" fmla="*/ 2321152 h 3074011"/>
              <a:gd name="connsiteX16" fmla="*/ 1723102 w 2347075"/>
              <a:gd name="connsiteY16" fmla="*/ 2398267 h 3074011"/>
              <a:gd name="connsiteX17" fmla="*/ 2012070 w 2347075"/>
              <a:gd name="connsiteY17" fmla="*/ 3022018 h 3074011"/>
              <a:gd name="connsiteX18" fmla="*/ 1814901 w 2347075"/>
              <a:gd name="connsiteY18" fmla="*/ 2719169 h 3074011"/>
              <a:gd name="connsiteX19" fmla="*/ 1642513 w 2347075"/>
              <a:gd name="connsiteY19" fmla="*/ 2434158 h 3074011"/>
              <a:gd name="connsiteX20" fmla="*/ 1615783 w 2347075"/>
              <a:gd name="connsiteY20" fmla="*/ 2399468 h 3074011"/>
              <a:gd name="connsiteX21" fmla="*/ 1608793 w 2347075"/>
              <a:gd name="connsiteY21" fmla="*/ 2409912 h 3074011"/>
              <a:gd name="connsiteX22" fmla="*/ 1450014 w 2347075"/>
              <a:gd name="connsiteY22" fmla="*/ 2527812 h 3074011"/>
              <a:gd name="connsiteX23" fmla="*/ 1339909 w 2347075"/>
              <a:gd name="connsiteY23" fmla="*/ 2555498 h 3074011"/>
              <a:gd name="connsiteX24" fmla="*/ 1316350 w 2347075"/>
              <a:gd name="connsiteY24" fmla="*/ 2554805 h 3074011"/>
              <a:gd name="connsiteX25" fmla="*/ 1362396 w 2347075"/>
              <a:gd name="connsiteY25" fmla="*/ 2646882 h 3074011"/>
              <a:gd name="connsiteX26" fmla="*/ 1408057 w 2347075"/>
              <a:gd name="connsiteY26" fmla="*/ 2742450 h 3074011"/>
              <a:gd name="connsiteX27" fmla="*/ 1552873 w 2347075"/>
              <a:gd name="connsiteY27" fmla="*/ 3073541 h 3074011"/>
              <a:gd name="connsiteX28" fmla="*/ 1235454 w 2347075"/>
              <a:gd name="connsiteY28" fmla="*/ 2595992 h 3074011"/>
              <a:gd name="connsiteX29" fmla="*/ 1215704 w 2347075"/>
              <a:gd name="connsiteY29" fmla="*/ 2549428 h 3074011"/>
              <a:gd name="connsiteX30" fmla="*/ 1109668 w 2347075"/>
              <a:gd name="connsiteY30" fmla="*/ 2519817 h 3074011"/>
              <a:gd name="connsiteX31" fmla="*/ 837086 w 2347075"/>
              <a:gd name="connsiteY31" fmla="*/ 2326425 h 3074011"/>
              <a:gd name="connsiteX32" fmla="*/ 811258 w 2347075"/>
              <a:gd name="connsiteY32" fmla="*/ 2296021 h 3074011"/>
              <a:gd name="connsiteX33" fmla="*/ 802442 w 2347075"/>
              <a:gd name="connsiteY33" fmla="*/ 2308219 h 3074011"/>
              <a:gd name="connsiteX34" fmla="*/ 715393 w 2347075"/>
              <a:gd name="connsiteY34" fmla="*/ 2438204 h 3074011"/>
              <a:gd name="connsiteX35" fmla="*/ 562727 w 2347075"/>
              <a:gd name="connsiteY35" fmla="*/ 2641077 h 3074011"/>
              <a:gd name="connsiteX36" fmla="*/ 744644 w 2347075"/>
              <a:gd name="connsiteY36" fmla="*/ 2246965 h 3074011"/>
              <a:gd name="connsiteX37" fmla="*/ 758417 w 2347075"/>
              <a:gd name="connsiteY37" fmla="*/ 2229211 h 3074011"/>
              <a:gd name="connsiteX38" fmla="*/ 721956 w 2347075"/>
              <a:gd name="connsiteY38" fmla="*/ 2177291 h 3074011"/>
              <a:gd name="connsiteX39" fmla="*/ 629527 w 2347075"/>
              <a:gd name="connsiteY39" fmla="*/ 1998738 h 3074011"/>
              <a:gd name="connsiteX40" fmla="*/ 585665 w 2347075"/>
              <a:gd name="connsiteY40" fmla="*/ 1870247 h 3074011"/>
              <a:gd name="connsiteX41" fmla="*/ 414077 w 2347075"/>
              <a:gd name="connsiteY41" fmla="*/ 1836038 h 3074011"/>
              <a:gd name="connsiteX42" fmla="*/ 183456 w 2347075"/>
              <a:gd name="connsiteY42" fmla="*/ 1719090 h 3074011"/>
              <a:gd name="connsiteX43" fmla="*/ 434685 w 2347075"/>
              <a:gd name="connsiteY43" fmla="*/ 1755816 h 3074011"/>
              <a:gd name="connsiteX44" fmla="*/ 508774 w 2347075"/>
              <a:gd name="connsiteY44" fmla="*/ 1769940 h 3074011"/>
              <a:gd name="connsiteX45" fmla="*/ 566625 w 2347075"/>
              <a:gd name="connsiteY45" fmla="*/ 1782341 h 3074011"/>
              <a:gd name="connsiteX46" fmla="*/ 555982 w 2347075"/>
              <a:gd name="connsiteY46" fmla="*/ 1731029 h 3074011"/>
              <a:gd name="connsiteX47" fmla="*/ 547593 w 2347075"/>
              <a:gd name="connsiteY47" fmla="*/ 1539317 h 3074011"/>
              <a:gd name="connsiteX48" fmla="*/ 553063 w 2347075"/>
              <a:gd name="connsiteY48" fmla="*/ 1507071 h 3074011"/>
              <a:gd name="connsiteX49" fmla="*/ 487635 w 2347075"/>
              <a:gd name="connsiteY49" fmla="*/ 1492859 h 3074011"/>
              <a:gd name="connsiteX50" fmla="*/ 53 w 2347075"/>
              <a:gd name="connsiteY50" fmla="*/ 1182316 h 3074011"/>
              <a:gd name="connsiteX51" fmla="*/ 232146 w 2347075"/>
              <a:gd name="connsiteY51" fmla="*/ 1285260 h 3074011"/>
              <a:gd name="connsiteX52" fmla="*/ 516503 w 2347075"/>
              <a:gd name="connsiteY52" fmla="*/ 1413663 h 3074011"/>
              <a:gd name="connsiteX53" fmla="*/ 568121 w 2347075"/>
              <a:gd name="connsiteY53" fmla="*/ 1418310 h 3074011"/>
              <a:gd name="connsiteX54" fmla="*/ 577163 w 2347075"/>
              <a:gd name="connsiteY54" fmla="*/ 1365008 h 3074011"/>
              <a:gd name="connsiteX55" fmla="*/ 688501 w 2347075"/>
              <a:gd name="connsiteY55" fmla="*/ 1155139 h 3074011"/>
              <a:gd name="connsiteX56" fmla="*/ 703183 w 2347075"/>
              <a:gd name="connsiteY56" fmla="*/ 1141042 h 3074011"/>
              <a:gd name="connsiteX57" fmla="*/ 696036 w 2347075"/>
              <a:gd name="connsiteY57" fmla="*/ 1135878 h 3074011"/>
              <a:gd name="connsiteX58" fmla="*/ 566052 w 2347075"/>
              <a:gd name="connsiteY58" fmla="*/ 1048829 h 3074011"/>
              <a:gd name="connsiteX59" fmla="*/ 363178 w 2347075"/>
              <a:gd name="connsiteY59" fmla="*/ 896162 h 3074011"/>
              <a:gd name="connsiteX60" fmla="*/ 757291 w 2347075"/>
              <a:gd name="connsiteY60" fmla="*/ 1078079 h 3074011"/>
              <a:gd name="connsiteX61" fmla="*/ 769326 w 2347075"/>
              <a:gd name="connsiteY61" fmla="*/ 1087416 h 3074011"/>
              <a:gd name="connsiteX62" fmla="*/ 833429 w 2347075"/>
              <a:gd name="connsiteY62" fmla="*/ 1049496 h 3074011"/>
              <a:gd name="connsiteX63" fmla="*/ 809762 w 2347075"/>
              <a:gd name="connsiteY63" fmla="*/ 974195 h 3074011"/>
              <a:gd name="connsiteX64" fmla="*/ 787290 w 2347075"/>
              <a:gd name="connsiteY64" fmla="*/ 827084 h 3074011"/>
              <a:gd name="connsiteX65" fmla="*/ 826416 w 2347075"/>
              <a:gd name="connsiteY65" fmla="*/ 197343 h 3074011"/>
              <a:gd name="connsiteX66" fmla="*/ 851551 w 2347075"/>
              <a:gd name="connsiteY66" fmla="*/ 132897 h 3074011"/>
              <a:gd name="connsiteX67" fmla="*/ 824055 w 2347075"/>
              <a:gd name="connsiteY67" fmla="*/ 94222 h 3074011"/>
              <a:gd name="connsiteX68" fmla="*/ 777025 w 2347075"/>
              <a:gd name="connsiteY68" fmla="*/ 1502 h 3074011"/>
              <a:gd name="connsiteX69" fmla="*/ 922282 w 2347075"/>
              <a:gd name="connsiteY69" fmla="*/ 44364 h 3074011"/>
              <a:gd name="connsiteX70" fmla="*/ 946019 w 2347075"/>
              <a:gd name="connsiteY70" fmla="*/ 141456 h 3074011"/>
              <a:gd name="connsiteX71" fmla="*/ 925600 w 2347075"/>
              <a:gd name="connsiteY71" fmla="*/ 148338 h 3074011"/>
              <a:gd name="connsiteX72" fmla="*/ 882217 w 2347075"/>
              <a:gd name="connsiteY72" fmla="*/ 436921 h 3074011"/>
              <a:gd name="connsiteX73" fmla="*/ 877346 w 2347075"/>
              <a:gd name="connsiteY73" fmla="*/ 848209 h 3074011"/>
              <a:gd name="connsiteX74" fmla="*/ 896809 w 2347075"/>
              <a:gd name="connsiteY74" fmla="*/ 944853 h 3074011"/>
              <a:gd name="connsiteX75" fmla="*/ 920506 w 2347075"/>
              <a:gd name="connsiteY75" fmla="*/ 1025285 h 3074011"/>
              <a:gd name="connsiteX76" fmla="*/ 950339 w 2347075"/>
              <a:gd name="connsiteY76" fmla="*/ 1017784 h 3074011"/>
              <a:gd name="connsiteX77" fmla="*/ 1440649 w 2347075"/>
              <a:gd name="connsiteY77" fmla="*/ 1233721 h 3074011"/>
              <a:gd name="connsiteX78" fmla="*/ 1453723 w 2347075"/>
              <a:gd name="connsiteY78" fmla="*/ 1249115 h 3074011"/>
              <a:gd name="connsiteX79" fmla="*/ 1469503 w 2347075"/>
              <a:gd name="connsiteY79" fmla="*/ 1233091 h 3074011"/>
              <a:gd name="connsiteX80" fmla="*/ 1747240 w 2347075"/>
              <a:gd name="connsiteY80" fmla="*/ 1094360 h 3074011"/>
              <a:gd name="connsiteX81" fmla="*/ 2340065 w 2347075"/>
              <a:gd name="connsiteY81" fmla="*/ 1133534 h 3074011"/>
              <a:gd name="connsiteX0" fmla="*/ 2340065 w 2347075"/>
              <a:gd name="connsiteY0" fmla="*/ 1090125 h 3030602"/>
              <a:gd name="connsiteX1" fmla="*/ 2078307 w 2347075"/>
              <a:gd name="connsiteY1" fmla="*/ 1111414 h 3030602"/>
              <a:gd name="connsiteX2" fmla="*/ 1756568 w 2347075"/>
              <a:gd name="connsiteY2" fmla="*/ 1135472 h 3030602"/>
              <a:gd name="connsiteX3" fmla="*/ 1621472 w 2347075"/>
              <a:gd name="connsiteY3" fmla="*/ 1192250 h 3030602"/>
              <a:gd name="connsiteX4" fmla="*/ 1510929 w 2347075"/>
              <a:gd name="connsiteY4" fmla="*/ 1273065 h 3030602"/>
              <a:gd name="connsiteX5" fmla="*/ 1524603 w 2347075"/>
              <a:gd name="connsiteY5" fmla="*/ 1289165 h 3030602"/>
              <a:gd name="connsiteX6" fmla="*/ 1660721 w 2347075"/>
              <a:gd name="connsiteY6" fmla="*/ 1531135 h 3030602"/>
              <a:gd name="connsiteX7" fmla="*/ 1684199 w 2347075"/>
              <a:gd name="connsiteY7" fmla="*/ 1601924 h 3030602"/>
              <a:gd name="connsiteX8" fmla="*/ 1741368 w 2347075"/>
              <a:gd name="connsiteY8" fmla="*/ 1585617 h 3030602"/>
              <a:gd name="connsiteX9" fmla="*/ 1999841 w 2347075"/>
              <a:gd name="connsiteY9" fmla="*/ 1578226 h 3030602"/>
              <a:gd name="connsiteX10" fmla="*/ 2013747 w 2347075"/>
              <a:gd name="connsiteY10" fmla="*/ 1600460 h 3030602"/>
              <a:gd name="connsiteX11" fmla="*/ 1761575 w 2347075"/>
              <a:gd name="connsiteY11" fmla="*/ 1665941 h 3030602"/>
              <a:gd name="connsiteX12" fmla="*/ 1710816 w 2347075"/>
              <a:gd name="connsiteY12" fmla="*/ 1682174 h 3030602"/>
              <a:gd name="connsiteX13" fmla="*/ 1711692 w 2347075"/>
              <a:gd name="connsiteY13" fmla="*/ 1684816 h 3030602"/>
              <a:gd name="connsiteX14" fmla="*/ 1708359 w 2347075"/>
              <a:gd name="connsiteY14" fmla="*/ 2180242 h 3030602"/>
              <a:gd name="connsiteX15" fmla="*/ 1667473 w 2347075"/>
              <a:gd name="connsiteY15" fmla="*/ 2277743 h 3030602"/>
              <a:gd name="connsiteX16" fmla="*/ 1723102 w 2347075"/>
              <a:gd name="connsiteY16" fmla="*/ 2354858 h 3030602"/>
              <a:gd name="connsiteX17" fmla="*/ 2012070 w 2347075"/>
              <a:gd name="connsiteY17" fmla="*/ 2978609 h 3030602"/>
              <a:gd name="connsiteX18" fmla="*/ 1814901 w 2347075"/>
              <a:gd name="connsiteY18" fmla="*/ 2675760 h 3030602"/>
              <a:gd name="connsiteX19" fmla="*/ 1642513 w 2347075"/>
              <a:gd name="connsiteY19" fmla="*/ 2390749 h 3030602"/>
              <a:gd name="connsiteX20" fmla="*/ 1615783 w 2347075"/>
              <a:gd name="connsiteY20" fmla="*/ 2356059 h 3030602"/>
              <a:gd name="connsiteX21" fmla="*/ 1608793 w 2347075"/>
              <a:gd name="connsiteY21" fmla="*/ 2366503 h 3030602"/>
              <a:gd name="connsiteX22" fmla="*/ 1450014 w 2347075"/>
              <a:gd name="connsiteY22" fmla="*/ 2484403 h 3030602"/>
              <a:gd name="connsiteX23" fmla="*/ 1339909 w 2347075"/>
              <a:gd name="connsiteY23" fmla="*/ 2512089 h 3030602"/>
              <a:gd name="connsiteX24" fmla="*/ 1316350 w 2347075"/>
              <a:gd name="connsiteY24" fmla="*/ 2511396 h 3030602"/>
              <a:gd name="connsiteX25" fmla="*/ 1362396 w 2347075"/>
              <a:gd name="connsiteY25" fmla="*/ 2603473 h 3030602"/>
              <a:gd name="connsiteX26" fmla="*/ 1408057 w 2347075"/>
              <a:gd name="connsiteY26" fmla="*/ 2699041 h 3030602"/>
              <a:gd name="connsiteX27" fmla="*/ 1552873 w 2347075"/>
              <a:gd name="connsiteY27" fmla="*/ 3030132 h 3030602"/>
              <a:gd name="connsiteX28" fmla="*/ 1235454 w 2347075"/>
              <a:gd name="connsiteY28" fmla="*/ 2552583 h 3030602"/>
              <a:gd name="connsiteX29" fmla="*/ 1215704 w 2347075"/>
              <a:gd name="connsiteY29" fmla="*/ 2506019 h 3030602"/>
              <a:gd name="connsiteX30" fmla="*/ 1109668 w 2347075"/>
              <a:gd name="connsiteY30" fmla="*/ 2476408 h 3030602"/>
              <a:gd name="connsiteX31" fmla="*/ 837086 w 2347075"/>
              <a:gd name="connsiteY31" fmla="*/ 2283016 h 3030602"/>
              <a:gd name="connsiteX32" fmla="*/ 811258 w 2347075"/>
              <a:gd name="connsiteY32" fmla="*/ 2252612 h 3030602"/>
              <a:gd name="connsiteX33" fmla="*/ 802442 w 2347075"/>
              <a:gd name="connsiteY33" fmla="*/ 2264810 h 3030602"/>
              <a:gd name="connsiteX34" fmla="*/ 715393 w 2347075"/>
              <a:gd name="connsiteY34" fmla="*/ 2394795 h 3030602"/>
              <a:gd name="connsiteX35" fmla="*/ 562727 w 2347075"/>
              <a:gd name="connsiteY35" fmla="*/ 2597668 h 3030602"/>
              <a:gd name="connsiteX36" fmla="*/ 744644 w 2347075"/>
              <a:gd name="connsiteY36" fmla="*/ 2203556 h 3030602"/>
              <a:gd name="connsiteX37" fmla="*/ 758417 w 2347075"/>
              <a:gd name="connsiteY37" fmla="*/ 2185802 h 3030602"/>
              <a:gd name="connsiteX38" fmla="*/ 721956 w 2347075"/>
              <a:gd name="connsiteY38" fmla="*/ 2133882 h 3030602"/>
              <a:gd name="connsiteX39" fmla="*/ 629527 w 2347075"/>
              <a:gd name="connsiteY39" fmla="*/ 1955329 h 3030602"/>
              <a:gd name="connsiteX40" fmla="*/ 585665 w 2347075"/>
              <a:gd name="connsiteY40" fmla="*/ 1826838 h 3030602"/>
              <a:gd name="connsiteX41" fmla="*/ 414077 w 2347075"/>
              <a:gd name="connsiteY41" fmla="*/ 1792629 h 3030602"/>
              <a:gd name="connsiteX42" fmla="*/ 183456 w 2347075"/>
              <a:gd name="connsiteY42" fmla="*/ 1675681 h 3030602"/>
              <a:gd name="connsiteX43" fmla="*/ 434685 w 2347075"/>
              <a:gd name="connsiteY43" fmla="*/ 1712407 h 3030602"/>
              <a:gd name="connsiteX44" fmla="*/ 508774 w 2347075"/>
              <a:gd name="connsiteY44" fmla="*/ 1726531 h 3030602"/>
              <a:gd name="connsiteX45" fmla="*/ 566625 w 2347075"/>
              <a:gd name="connsiteY45" fmla="*/ 1738932 h 3030602"/>
              <a:gd name="connsiteX46" fmla="*/ 555982 w 2347075"/>
              <a:gd name="connsiteY46" fmla="*/ 1687620 h 3030602"/>
              <a:gd name="connsiteX47" fmla="*/ 547593 w 2347075"/>
              <a:gd name="connsiteY47" fmla="*/ 1495908 h 3030602"/>
              <a:gd name="connsiteX48" fmla="*/ 553063 w 2347075"/>
              <a:gd name="connsiteY48" fmla="*/ 1463662 h 3030602"/>
              <a:gd name="connsiteX49" fmla="*/ 487635 w 2347075"/>
              <a:gd name="connsiteY49" fmla="*/ 1449450 h 3030602"/>
              <a:gd name="connsiteX50" fmla="*/ 53 w 2347075"/>
              <a:gd name="connsiteY50" fmla="*/ 1138907 h 3030602"/>
              <a:gd name="connsiteX51" fmla="*/ 232146 w 2347075"/>
              <a:gd name="connsiteY51" fmla="*/ 1241851 h 3030602"/>
              <a:gd name="connsiteX52" fmla="*/ 516503 w 2347075"/>
              <a:gd name="connsiteY52" fmla="*/ 1370254 h 3030602"/>
              <a:gd name="connsiteX53" fmla="*/ 568121 w 2347075"/>
              <a:gd name="connsiteY53" fmla="*/ 1374901 h 3030602"/>
              <a:gd name="connsiteX54" fmla="*/ 577163 w 2347075"/>
              <a:gd name="connsiteY54" fmla="*/ 1321599 h 3030602"/>
              <a:gd name="connsiteX55" fmla="*/ 688501 w 2347075"/>
              <a:gd name="connsiteY55" fmla="*/ 1111730 h 3030602"/>
              <a:gd name="connsiteX56" fmla="*/ 703183 w 2347075"/>
              <a:gd name="connsiteY56" fmla="*/ 1097633 h 3030602"/>
              <a:gd name="connsiteX57" fmla="*/ 696036 w 2347075"/>
              <a:gd name="connsiteY57" fmla="*/ 1092469 h 3030602"/>
              <a:gd name="connsiteX58" fmla="*/ 566052 w 2347075"/>
              <a:gd name="connsiteY58" fmla="*/ 1005420 h 3030602"/>
              <a:gd name="connsiteX59" fmla="*/ 363178 w 2347075"/>
              <a:gd name="connsiteY59" fmla="*/ 852753 h 3030602"/>
              <a:gd name="connsiteX60" fmla="*/ 757291 w 2347075"/>
              <a:gd name="connsiteY60" fmla="*/ 1034670 h 3030602"/>
              <a:gd name="connsiteX61" fmla="*/ 769326 w 2347075"/>
              <a:gd name="connsiteY61" fmla="*/ 1044007 h 3030602"/>
              <a:gd name="connsiteX62" fmla="*/ 833429 w 2347075"/>
              <a:gd name="connsiteY62" fmla="*/ 1006087 h 3030602"/>
              <a:gd name="connsiteX63" fmla="*/ 809762 w 2347075"/>
              <a:gd name="connsiteY63" fmla="*/ 930786 h 3030602"/>
              <a:gd name="connsiteX64" fmla="*/ 787290 w 2347075"/>
              <a:gd name="connsiteY64" fmla="*/ 783675 h 3030602"/>
              <a:gd name="connsiteX65" fmla="*/ 826416 w 2347075"/>
              <a:gd name="connsiteY65" fmla="*/ 153934 h 3030602"/>
              <a:gd name="connsiteX66" fmla="*/ 851551 w 2347075"/>
              <a:gd name="connsiteY66" fmla="*/ 89488 h 3030602"/>
              <a:gd name="connsiteX67" fmla="*/ 824055 w 2347075"/>
              <a:gd name="connsiteY67" fmla="*/ 50813 h 3030602"/>
              <a:gd name="connsiteX68" fmla="*/ 922282 w 2347075"/>
              <a:gd name="connsiteY68" fmla="*/ 955 h 3030602"/>
              <a:gd name="connsiteX69" fmla="*/ 946019 w 2347075"/>
              <a:gd name="connsiteY69" fmla="*/ 98047 h 3030602"/>
              <a:gd name="connsiteX70" fmla="*/ 925600 w 2347075"/>
              <a:gd name="connsiteY70" fmla="*/ 104929 h 3030602"/>
              <a:gd name="connsiteX71" fmla="*/ 882217 w 2347075"/>
              <a:gd name="connsiteY71" fmla="*/ 393512 h 3030602"/>
              <a:gd name="connsiteX72" fmla="*/ 877346 w 2347075"/>
              <a:gd name="connsiteY72" fmla="*/ 804800 h 3030602"/>
              <a:gd name="connsiteX73" fmla="*/ 896809 w 2347075"/>
              <a:gd name="connsiteY73" fmla="*/ 901444 h 3030602"/>
              <a:gd name="connsiteX74" fmla="*/ 920506 w 2347075"/>
              <a:gd name="connsiteY74" fmla="*/ 981876 h 3030602"/>
              <a:gd name="connsiteX75" fmla="*/ 950339 w 2347075"/>
              <a:gd name="connsiteY75" fmla="*/ 974375 h 3030602"/>
              <a:gd name="connsiteX76" fmla="*/ 1440649 w 2347075"/>
              <a:gd name="connsiteY76" fmla="*/ 1190312 h 3030602"/>
              <a:gd name="connsiteX77" fmla="*/ 1453723 w 2347075"/>
              <a:gd name="connsiteY77" fmla="*/ 1205706 h 3030602"/>
              <a:gd name="connsiteX78" fmla="*/ 1469503 w 2347075"/>
              <a:gd name="connsiteY78" fmla="*/ 1189682 h 3030602"/>
              <a:gd name="connsiteX79" fmla="*/ 1747240 w 2347075"/>
              <a:gd name="connsiteY79" fmla="*/ 1050951 h 3030602"/>
              <a:gd name="connsiteX80" fmla="*/ 2340065 w 2347075"/>
              <a:gd name="connsiteY80" fmla="*/ 1090125 h 3030602"/>
              <a:gd name="connsiteX0" fmla="*/ 2340065 w 2347075"/>
              <a:gd name="connsiteY0" fmla="*/ 1089170 h 3029647"/>
              <a:gd name="connsiteX1" fmla="*/ 2078307 w 2347075"/>
              <a:gd name="connsiteY1" fmla="*/ 1110459 h 3029647"/>
              <a:gd name="connsiteX2" fmla="*/ 1756568 w 2347075"/>
              <a:gd name="connsiteY2" fmla="*/ 1134517 h 3029647"/>
              <a:gd name="connsiteX3" fmla="*/ 1621472 w 2347075"/>
              <a:gd name="connsiteY3" fmla="*/ 1191295 h 3029647"/>
              <a:gd name="connsiteX4" fmla="*/ 1510929 w 2347075"/>
              <a:gd name="connsiteY4" fmla="*/ 1272110 h 3029647"/>
              <a:gd name="connsiteX5" fmla="*/ 1524603 w 2347075"/>
              <a:gd name="connsiteY5" fmla="*/ 1288210 h 3029647"/>
              <a:gd name="connsiteX6" fmla="*/ 1660721 w 2347075"/>
              <a:gd name="connsiteY6" fmla="*/ 1530180 h 3029647"/>
              <a:gd name="connsiteX7" fmla="*/ 1684199 w 2347075"/>
              <a:gd name="connsiteY7" fmla="*/ 1600969 h 3029647"/>
              <a:gd name="connsiteX8" fmla="*/ 1741368 w 2347075"/>
              <a:gd name="connsiteY8" fmla="*/ 1584662 h 3029647"/>
              <a:gd name="connsiteX9" fmla="*/ 1999841 w 2347075"/>
              <a:gd name="connsiteY9" fmla="*/ 1577271 h 3029647"/>
              <a:gd name="connsiteX10" fmla="*/ 2013747 w 2347075"/>
              <a:gd name="connsiteY10" fmla="*/ 1599505 h 3029647"/>
              <a:gd name="connsiteX11" fmla="*/ 1761575 w 2347075"/>
              <a:gd name="connsiteY11" fmla="*/ 1664986 h 3029647"/>
              <a:gd name="connsiteX12" fmla="*/ 1710816 w 2347075"/>
              <a:gd name="connsiteY12" fmla="*/ 1681219 h 3029647"/>
              <a:gd name="connsiteX13" fmla="*/ 1711692 w 2347075"/>
              <a:gd name="connsiteY13" fmla="*/ 1683861 h 3029647"/>
              <a:gd name="connsiteX14" fmla="*/ 1708359 w 2347075"/>
              <a:gd name="connsiteY14" fmla="*/ 2179287 h 3029647"/>
              <a:gd name="connsiteX15" fmla="*/ 1667473 w 2347075"/>
              <a:gd name="connsiteY15" fmla="*/ 2276788 h 3029647"/>
              <a:gd name="connsiteX16" fmla="*/ 1723102 w 2347075"/>
              <a:gd name="connsiteY16" fmla="*/ 2353903 h 3029647"/>
              <a:gd name="connsiteX17" fmla="*/ 2012070 w 2347075"/>
              <a:gd name="connsiteY17" fmla="*/ 2977654 h 3029647"/>
              <a:gd name="connsiteX18" fmla="*/ 1814901 w 2347075"/>
              <a:gd name="connsiteY18" fmla="*/ 2674805 h 3029647"/>
              <a:gd name="connsiteX19" fmla="*/ 1642513 w 2347075"/>
              <a:gd name="connsiteY19" fmla="*/ 2389794 h 3029647"/>
              <a:gd name="connsiteX20" fmla="*/ 1615783 w 2347075"/>
              <a:gd name="connsiteY20" fmla="*/ 2355104 h 3029647"/>
              <a:gd name="connsiteX21" fmla="*/ 1608793 w 2347075"/>
              <a:gd name="connsiteY21" fmla="*/ 2365548 h 3029647"/>
              <a:gd name="connsiteX22" fmla="*/ 1450014 w 2347075"/>
              <a:gd name="connsiteY22" fmla="*/ 2483448 h 3029647"/>
              <a:gd name="connsiteX23" fmla="*/ 1339909 w 2347075"/>
              <a:gd name="connsiteY23" fmla="*/ 2511134 h 3029647"/>
              <a:gd name="connsiteX24" fmla="*/ 1316350 w 2347075"/>
              <a:gd name="connsiteY24" fmla="*/ 2510441 h 3029647"/>
              <a:gd name="connsiteX25" fmla="*/ 1362396 w 2347075"/>
              <a:gd name="connsiteY25" fmla="*/ 2602518 h 3029647"/>
              <a:gd name="connsiteX26" fmla="*/ 1408057 w 2347075"/>
              <a:gd name="connsiteY26" fmla="*/ 2698086 h 3029647"/>
              <a:gd name="connsiteX27" fmla="*/ 1552873 w 2347075"/>
              <a:gd name="connsiteY27" fmla="*/ 3029177 h 3029647"/>
              <a:gd name="connsiteX28" fmla="*/ 1235454 w 2347075"/>
              <a:gd name="connsiteY28" fmla="*/ 2551628 h 3029647"/>
              <a:gd name="connsiteX29" fmla="*/ 1215704 w 2347075"/>
              <a:gd name="connsiteY29" fmla="*/ 2505064 h 3029647"/>
              <a:gd name="connsiteX30" fmla="*/ 1109668 w 2347075"/>
              <a:gd name="connsiteY30" fmla="*/ 2475453 h 3029647"/>
              <a:gd name="connsiteX31" fmla="*/ 837086 w 2347075"/>
              <a:gd name="connsiteY31" fmla="*/ 2282061 h 3029647"/>
              <a:gd name="connsiteX32" fmla="*/ 811258 w 2347075"/>
              <a:gd name="connsiteY32" fmla="*/ 2251657 h 3029647"/>
              <a:gd name="connsiteX33" fmla="*/ 802442 w 2347075"/>
              <a:gd name="connsiteY33" fmla="*/ 2263855 h 3029647"/>
              <a:gd name="connsiteX34" fmla="*/ 715393 w 2347075"/>
              <a:gd name="connsiteY34" fmla="*/ 2393840 h 3029647"/>
              <a:gd name="connsiteX35" fmla="*/ 562727 w 2347075"/>
              <a:gd name="connsiteY35" fmla="*/ 2596713 h 3029647"/>
              <a:gd name="connsiteX36" fmla="*/ 744644 w 2347075"/>
              <a:gd name="connsiteY36" fmla="*/ 2202601 h 3029647"/>
              <a:gd name="connsiteX37" fmla="*/ 758417 w 2347075"/>
              <a:gd name="connsiteY37" fmla="*/ 2184847 h 3029647"/>
              <a:gd name="connsiteX38" fmla="*/ 721956 w 2347075"/>
              <a:gd name="connsiteY38" fmla="*/ 2132927 h 3029647"/>
              <a:gd name="connsiteX39" fmla="*/ 629527 w 2347075"/>
              <a:gd name="connsiteY39" fmla="*/ 1954374 h 3029647"/>
              <a:gd name="connsiteX40" fmla="*/ 585665 w 2347075"/>
              <a:gd name="connsiteY40" fmla="*/ 1825883 h 3029647"/>
              <a:gd name="connsiteX41" fmla="*/ 414077 w 2347075"/>
              <a:gd name="connsiteY41" fmla="*/ 1791674 h 3029647"/>
              <a:gd name="connsiteX42" fmla="*/ 183456 w 2347075"/>
              <a:gd name="connsiteY42" fmla="*/ 1674726 h 3029647"/>
              <a:gd name="connsiteX43" fmla="*/ 434685 w 2347075"/>
              <a:gd name="connsiteY43" fmla="*/ 1711452 h 3029647"/>
              <a:gd name="connsiteX44" fmla="*/ 508774 w 2347075"/>
              <a:gd name="connsiteY44" fmla="*/ 1725576 h 3029647"/>
              <a:gd name="connsiteX45" fmla="*/ 566625 w 2347075"/>
              <a:gd name="connsiteY45" fmla="*/ 1737977 h 3029647"/>
              <a:gd name="connsiteX46" fmla="*/ 555982 w 2347075"/>
              <a:gd name="connsiteY46" fmla="*/ 1686665 h 3029647"/>
              <a:gd name="connsiteX47" fmla="*/ 547593 w 2347075"/>
              <a:gd name="connsiteY47" fmla="*/ 1494953 h 3029647"/>
              <a:gd name="connsiteX48" fmla="*/ 553063 w 2347075"/>
              <a:gd name="connsiteY48" fmla="*/ 1462707 h 3029647"/>
              <a:gd name="connsiteX49" fmla="*/ 487635 w 2347075"/>
              <a:gd name="connsiteY49" fmla="*/ 1448495 h 3029647"/>
              <a:gd name="connsiteX50" fmla="*/ 53 w 2347075"/>
              <a:gd name="connsiteY50" fmla="*/ 1137952 h 3029647"/>
              <a:gd name="connsiteX51" fmla="*/ 232146 w 2347075"/>
              <a:gd name="connsiteY51" fmla="*/ 1240896 h 3029647"/>
              <a:gd name="connsiteX52" fmla="*/ 516503 w 2347075"/>
              <a:gd name="connsiteY52" fmla="*/ 1369299 h 3029647"/>
              <a:gd name="connsiteX53" fmla="*/ 568121 w 2347075"/>
              <a:gd name="connsiteY53" fmla="*/ 1373946 h 3029647"/>
              <a:gd name="connsiteX54" fmla="*/ 577163 w 2347075"/>
              <a:gd name="connsiteY54" fmla="*/ 1320644 h 3029647"/>
              <a:gd name="connsiteX55" fmla="*/ 688501 w 2347075"/>
              <a:gd name="connsiteY55" fmla="*/ 1110775 h 3029647"/>
              <a:gd name="connsiteX56" fmla="*/ 703183 w 2347075"/>
              <a:gd name="connsiteY56" fmla="*/ 1096678 h 3029647"/>
              <a:gd name="connsiteX57" fmla="*/ 696036 w 2347075"/>
              <a:gd name="connsiteY57" fmla="*/ 1091514 h 3029647"/>
              <a:gd name="connsiteX58" fmla="*/ 566052 w 2347075"/>
              <a:gd name="connsiteY58" fmla="*/ 1004465 h 3029647"/>
              <a:gd name="connsiteX59" fmla="*/ 363178 w 2347075"/>
              <a:gd name="connsiteY59" fmla="*/ 851798 h 3029647"/>
              <a:gd name="connsiteX60" fmla="*/ 757291 w 2347075"/>
              <a:gd name="connsiteY60" fmla="*/ 1033715 h 3029647"/>
              <a:gd name="connsiteX61" fmla="*/ 769326 w 2347075"/>
              <a:gd name="connsiteY61" fmla="*/ 1043052 h 3029647"/>
              <a:gd name="connsiteX62" fmla="*/ 833429 w 2347075"/>
              <a:gd name="connsiteY62" fmla="*/ 1005132 h 3029647"/>
              <a:gd name="connsiteX63" fmla="*/ 809762 w 2347075"/>
              <a:gd name="connsiteY63" fmla="*/ 929831 h 3029647"/>
              <a:gd name="connsiteX64" fmla="*/ 787290 w 2347075"/>
              <a:gd name="connsiteY64" fmla="*/ 782720 h 3029647"/>
              <a:gd name="connsiteX65" fmla="*/ 826416 w 2347075"/>
              <a:gd name="connsiteY65" fmla="*/ 152979 h 3029647"/>
              <a:gd name="connsiteX66" fmla="*/ 851551 w 2347075"/>
              <a:gd name="connsiteY66" fmla="*/ 88533 h 3029647"/>
              <a:gd name="connsiteX67" fmla="*/ 922282 w 2347075"/>
              <a:gd name="connsiteY67" fmla="*/ 0 h 3029647"/>
              <a:gd name="connsiteX68" fmla="*/ 946019 w 2347075"/>
              <a:gd name="connsiteY68" fmla="*/ 97092 h 3029647"/>
              <a:gd name="connsiteX69" fmla="*/ 925600 w 2347075"/>
              <a:gd name="connsiteY69" fmla="*/ 103974 h 3029647"/>
              <a:gd name="connsiteX70" fmla="*/ 882217 w 2347075"/>
              <a:gd name="connsiteY70" fmla="*/ 392557 h 3029647"/>
              <a:gd name="connsiteX71" fmla="*/ 877346 w 2347075"/>
              <a:gd name="connsiteY71" fmla="*/ 803845 h 3029647"/>
              <a:gd name="connsiteX72" fmla="*/ 896809 w 2347075"/>
              <a:gd name="connsiteY72" fmla="*/ 900489 h 3029647"/>
              <a:gd name="connsiteX73" fmla="*/ 920506 w 2347075"/>
              <a:gd name="connsiteY73" fmla="*/ 980921 h 3029647"/>
              <a:gd name="connsiteX74" fmla="*/ 950339 w 2347075"/>
              <a:gd name="connsiteY74" fmla="*/ 973420 h 3029647"/>
              <a:gd name="connsiteX75" fmla="*/ 1440649 w 2347075"/>
              <a:gd name="connsiteY75" fmla="*/ 1189357 h 3029647"/>
              <a:gd name="connsiteX76" fmla="*/ 1453723 w 2347075"/>
              <a:gd name="connsiteY76" fmla="*/ 1204751 h 3029647"/>
              <a:gd name="connsiteX77" fmla="*/ 1469503 w 2347075"/>
              <a:gd name="connsiteY77" fmla="*/ 1188727 h 3029647"/>
              <a:gd name="connsiteX78" fmla="*/ 1747240 w 2347075"/>
              <a:gd name="connsiteY78" fmla="*/ 1049996 h 3029647"/>
              <a:gd name="connsiteX79" fmla="*/ 2340065 w 2347075"/>
              <a:gd name="connsiteY79" fmla="*/ 1089170 h 3029647"/>
              <a:gd name="connsiteX0" fmla="*/ 2340065 w 2347075"/>
              <a:gd name="connsiteY0" fmla="*/ 1000637 h 2941114"/>
              <a:gd name="connsiteX1" fmla="*/ 2078307 w 2347075"/>
              <a:gd name="connsiteY1" fmla="*/ 1021926 h 2941114"/>
              <a:gd name="connsiteX2" fmla="*/ 1756568 w 2347075"/>
              <a:gd name="connsiteY2" fmla="*/ 1045984 h 2941114"/>
              <a:gd name="connsiteX3" fmla="*/ 1621472 w 2347075"/>
              <a:gd name="connsiteY3" fmla="*/ 1102762 h 2941114"/>
              <a:gd name="connsiteX4" fmla="*/ 1510929 w 2347075"/>
              <a:gd name="connsiteY4" fmla="*/ 1183577 h 2941114"/>
              <a:gd name="connsiteX5" fmla="*/ 1524603 w 2347075"/>
              <a:gd name="connsiteY5" fmla="*/ 1199677 h 2941114"/>
              <a:gd name="connsiteX6" fmla="*/ 1660721 w 2347075"/>
              <a:gd name="connsiteY6" fmla="*/ 1441647 h 2941114"/>
              <a:gd name="connsiteX7" fmla="*/ 1684199 w 2347075"/>
              <a:gd name="connsiteY7" fmla="*/ 1512436 h 2941114"/>
              <a:gd name="connsiteX8" fmla="*/ 1741368 w 2347075"/>
              <a:gd name="connsiteY8" fmla="*/ 1496129 h 2941114"/>
              <a:gd name="connsiteX9" fmla="*/ 1999841 w 2347075"/>
              <a:gd name="connsiteY9" fmla="*/ 1488738 h 2941114"/>
              <a:gd name="connsiteX10" fmla="*/ 2013747 w 2347075"/>
              <a:gd name="connsiteY10" fmla="*/ 1510972 h 2941114"/>
              <a:gd name="connsiteX11" fmla="*/ 1761575 w 2347075"/>
              <a:gd name="connsiteY11" fmla="*/ 1576453 h 2941114"/>
              <a:gd name="connsiteX12" fmla="*/ 1710816 w 2347075"/>
              <a:gd name="connsiteY12" fmla="*/ 1592686 h 2941114"/>
              <a:gd name="connsiteX13" fmla="*/ 1711692 w 2347075"/>
              <a:gd name="connsiteY13" fmla="*/ 1595328 h 2941114"/>
              <a:gd name="connsiteX14" fmla="*/ 1708359 w 2347075"/>
              <a:gd name="connsiteY14" fmla="*/ 2090754 h 2941114"/>
              <a:gd name="connsiteX15" fmla="*/ 1667473 w 2347075"/>
              <a:gd name="connsiteY15" fmla="*/ 2188255 h 2941114"/>
              <a:gd name="connsiteX16" fmla="*/ 1723102 w 2347075"/>
              <a:gd name="connsiteY16" fmla="*/ 2265370 h 2941114"/>
              <a:gd name="connsiteX17" fmla="*/ 2012070 w 2347075"/>
              <a:gd name="connsiteY17" fmla="*/ 2889121 h 2941114"/>
              <a:gd name="connsiteX18" fmla="*/ 1814901 w 2347075"/>
              <a:gd name="connsiteY18" fmla="*/ 2586272 h 2941114"/>
              <a:gd name="connsiteX19" fmla="*/ 1642513 w 2347075"/>
              <a:gd name="connsiteY19" fmla="*/ 2301261 h 2941114"/>
              <a:gd name="connsiteX20" fmla="*/ 1615783 w 2347075"/>
              <a:gd name="connsiteY20" fmla="*/ 2266571 h 2941114"/>
              <a:gd name="connsiteX21" fmla="*/ 1608793 w 2347075"/>
              <a:gd name="connsiteY21" fmla="*/ 2277015 h 2941114"/>
              <a:gd name="connsiteX22" fmla="*/ 1450014 w 2347075"/>
              <a:gd name="connsiteY22" fmla="*/ 2394915 h 2941114"/>
              <a:gd name="connsiteX23" fmla="*/ 1339909 w 2347075"/>
              <a:gd name="connsiteY23" fmla="*/ 2422601 h 2941114"/>
              <a:gd name="connsiteX24" fmla="*/ 1316350 w 2347075"/>
              <a:gd name="connsiteY24" fmla="*/ 2421908 h 2941114"/>
              <a:gd name="connsiteX25" fmla="*/ 1362396 w 2347075"/>
              <a:gd name="connsiteY25" fmla="*/ 2513985 h 2941114"/>
              <a:gd name="connsiteX26" fmla="*/ 1408057 w 2347075"/>
              <a:gd name="connsiteY26" fmla="*/ 2609553 h 2941114"/>
              <a:gd name="connsiteX27" fmla="*/ 1552873 w 2347075"/>
              <a:gd name="connsiteY27" fmla="*/ 2940644 h 2941114"/>
              <a:gd name="connsiteX28" fmla="*/ 1235454 w 2347075"/>
              <a:gd name="connsiteY28" fmla="*/ 2463095 h 2941114"/>
              <a:gd name="connsiteX29" fmla="*/ 1215704 w 2347075"/>
              <a:gd name="connsiteY29" fmla="*/ 2416531 h 2941114"/>
              <a:gd name="connsiteX30" fmla="*/ 1109668 w 2347075"/>
              <a:gd name="connsiteY30" fmla="*/ 2386920 h 2941114"/>
              <a:gd name="connsiteX31" fmla="*/ 837086 w 2347075"/>
              <a:gd name="connsiteY31" fmla="*/ 2193528 h 2941114"/>
              <a:gd name="connsiteX32" fmla="*/ 811258 w 2347075"/>
              <a:gd name="connsiteY32" fmla="*/ 2163124 h 2941114"/>
              <a:gd name="connsiteX33" fmla="*/ 802442 w 2347075"/>
              <a:gd name="connsiteY33" fmla="*/ 2175322 h 2941114"/>
              <a:gd name="connsiteX34" fmla="*/ 715393 w 2347075"/>
              <a:gd name="connsiteY34" fmla="*/ 2305307 h 2941114"/>
              <a:gd name="connsiteX35" fmla="*/ 562727 w 2347075"/>
              <a:gd name="connsiteY35" fmla="*/ 2508180 h 2941114"/>
              <a:gd name="connsiteX36" fmla="*/ 744644 w 2347075"/>
              <a:gd name="connsiteY36" fmla="*/ 2114068 h 2941114"/>
              <a:gd name="connsiteX37" fmla="*/ 758417 w 2347075"/>
              <a:gd name="connsiteY37" fmla="*/ 2096314 h 2941114"/>
              <a:gd name="connsiteX38" fmla="*/ 721956 w 2347075"/>
              <a:gd name="connsiteY38" fmla="*/ 2044394 h 2941114"/>
              <a:gd name="connsiteX39" fmla="*/ 629527 w 2347075"/>
              <a:gd name="connsiteY39" fmla="*/ 1865841 h 2941114"/>
              <a:gd name="connsiteX40" fmla="*/ 585665 w 2347075"/>
              <a:gd name="connsiteY40" fmla="*/ 1737350 h 2941114"/>
              <a:gd name="connsiteX41" fmla="*/ 414077 w 2347075"/>
              <a:gd name="connsiteY41" fmla="*/ 1703141 h 2941114"/>
              <a:gd name="connsiteX42" fmla="*/ 183456 w 2347075"/>
              <a:gd name="connsiteY42" fmla="*/ 1586193 h 2941114"/>
              <a:gd name="connsiteX43" fmla="*/ 434685 w 2347075"/>
              <a:gd name="connsiteY43" fmla="*/ 1622919 h 2941114"/>
              <a:gd name="connsiteX44" fmla="*/ 508774 w 2347075"/>
              <a:gd name="connsiteY44" fmla="*/ 1637043 h 2941114"/>
              <a:gd name="connsiteX45" fmla="*/ 566625 w 2347075"/>
              <a:gd name="connsiteY45" fmla="*/ 1649444 h 2941114"/>
              <a:gd name="connsiteX46" fmla="*/ 555982 w 2347075"/>
              <a:gd name="connsiteY46" fmla="*/ 1598132 h 2941114"/>
              <a:gd name="connsiteX47" fmla="*/ 547593 w 2347075"/>
              <a:gd name="connsiteY47" fmla="*/ 1406420 h 2941114"/>
              <a:gd name="connsiteX48" fmla="*/ 553063 w 2347075"/>
              <a:gd name="connsiteY48" fmla="*/ 1374174 h 2941114"/>
              <a:gd name="connsiteX49" fmla="*/ 487635 w 2347075"/>
              <a:gd name="connsiteY49" fmla="*/ 1359962 h 2941114"/>
              <a:gd name="connsiteX50" fmla="*/ 53 w 2347075"/>
              <a:gd name="connsiteY50" fmla="*/ 1049419 h 2941114"/>
              <a:gd name="connsiteX51" fmla="*/ 232146 w 2347075"/>
              <a:gd name="connsiteY51" fmla="*/ 1152363 h 2941114"/>
              <a:gd name="connsiteX52" fmla="*/ 516503 w 2347075"/>
              <a:gd name="connsiteY52" fmla="*/ 1280766 h 2941114"/>
              <a:gd name="connsiteX53" fmla="*/ 568121 w 2347075"/>
              <a:gd name="connsiteY53" fmla="*/ 1285413 h 2941114"/>
              <a:gd name="connsiteX54" fmla="*/ 577163 w 2347075"/>
              <a:gd name="connsiteY54" fmla="*/ 1232111 h 2941114"/>
              <a:gd name="connsiteX55" fmla="*/ 688501 w 2347075"/>
              <a:gd name="connsiteY55" fmla="*/ 1022242 h 2941114"/>
              <a:gd name="connsiteX56" fmla="*/ 703183 w 2347075"/>
              <a:gd name="connsiteY56" fmla="*/ 1008145 h 2941114"/>
              <a:gd name="connsiteX57" fmla="*/ 696036 w 2347075"/>
              <a:gd name="connsiteY57" fmla="*/ 1002981 h 2941114"/>
              <a:gd name="connsiteX58" fmla="*/ 566052 w 2347075"/>
              <a:gd name="connsiteY58" fmla="*/ 915932 h 2941114"/>
              <a:gd name="connsiteX59" fmla="*/ 363178 w 2347075"/>
              <a:gd name="connsiteY59" fmla="*/ 763265 h 2941114"/>
              <a:gd name="connsiteX60" fmla="*/ 757291 w 2347075"/>
              <a:gd name="connsiteY60" fmla="*/ 945182 h 2941114"/>
              <a:gd name="connsiteX61" fmla="*/ 769326 w 2347075"/>
              <a:gd name="connsiteY61" fmla="*/ 954519 h 2941114"/>
              <a:gd name="connsiteX62" fmla="*/ 833429 w 2347075"/>
              <a:gd name="connsiteY62" fmla="*/ 916599 h 2941114"/>
              <a:gd name="connsiteX63" fmla="*/ 809762 w 2347075"/>
              <a:gd name="connsiteY63" fmla="*/ 841298 h 2941114"/>
              <a:gd name="connsiteX64" fmla="*/ 787290 w 2347075"/>
              <a:gd name="connsiteY64" fmla="*/ 694187 h 2941114"/>
              <a:gd name="connsiteX65" fmla="*/ 826416 w 2347075"/>
              <a:gd name="connsiteY65" fmla="*/ 64446 h 2941114"/>
              <a:gd name="connsiteX66" fmla="*/ 851551 w 2347075"/>
              <a:gd name="connsiteY66" fmla="*/ 0 h 2941114"/>
              <a:gd name="connsiteX67" fmla="*/ 946019 w 2347075"/>
              <a:gd name="connsiteY67" fmla="*/ 8559 h 2941114"/>
              <a:gd name="connsiteX68" fmla="*/ 925600 w 2347075"/>
              <a:gd name="connsiteY68" fmla="*/ 15441 h 2941114"/>
              <a:gd name="connsiteX69" fmla="*/ 882217 w 2347075"/>
              <a:gd name="connsiteY69" fmla="*/ 304024 h 2941114"/>
              <a:gd name="connsiteX70" fmla="*/ 877346 w 2347075"/>
              <a:gd name="connsiteY70" fmla="*/ 715312 h 2941114"/>
              <a:gd name="connsiteX71" fmla="*/ 896809 w 2347075"/>
              <a:gd name="connsiteY71" fmla="*/ 811956 h 2941114"/>
              <a:gd name="connsiteX72" fmla="*/ 920506 w 2347075"/>
              <a:gd name="connsiteY72" fmla="*/ 892388 h 2941114"/>
              <a:gd name="connsiteX73" fmla="*/ 950339 w 2347075"/>
              <a:gd name="connsiteY73" fmla="*/ 884887 h 2941114"/>
              <a:gd name="connsiteX74" fmla="*/ 1440649 w 2347075"/>
              <a:gd name="connsiteY74" fmla="*/ 1100824 h 2941114"/>
              <a:gd name="connsiteX75" fmla="*/ 1453723 w 2347075"/>
              <a:gd name="connsiteY75" fmla="*/ 1116218 h 2941114"/>
              <a:gd name="connsiteX76" fmla="*/ 1469503 w 2347075"/>
              <a:gd name="connsiteY76" fmla="*/ 1100194 h 2941114"/>
              <a:gd name="connsiteX77" fmla="*/ 1747240 w 2347075"/>
              <a:gd name="connsiteY77" fmla="*/ 961463 h 2941114"/>
              <a:gd name="connsiteX78" fmla="*/ 2340065 w 2347075"/>
              <a:gd name="connsiteY78" fmla="*/ 1000637 h 2941114"/>
              <a:gd name="connsiteX0" fmla="*/ 2340065 w 2347075"/>
              <a:gd name="connsiteY0" fmla="*/ 1000637 h 2941114"/>
              <a:gd name="connsiteX1" fmla="*/ 2078307 w 2347075"/>
              <a:gd name="connsiteY1" fmla="*/ 1021926 h 2941114"/>
              <a:gd name="connsiteX2" fmla="*/ 1756568 w 2347075"/>
              <a:gd name="connsiteY2" fmla="*/ 1045984 h 2941114"/>
              <a:gd name="connsiteX3" fmla="*/ 1621472 w 2347075"/>
              <a:gd name="connsiteY3" fmla="*/ 1102762 h 2941114"/>
              <a:gd name="connsiteX4" fmla="*/ 1510929 w 2347075"/>
              <a:gd name="connsiteY4" fmla="*/ 1183577 h 2941114"/>
              <a:gd name="connsiteX5" fmla="*/ 1524603 w 2347075"/>
              <a:gd name="connsiteY5" fmla="*/ 1199677 h 2941114"/>
              <a:gd name="connsiteX6" fmla="*/ 1660721 w 2347075"/>
              <a:gd name="connsiteY6" fmla="*/ 1441647 h 2941114"/>
              <a:gd name="connsiteX7" fmla="*/ 1684199 w 2347075"/>
              <a:gd name="connsiteY7" fmla="*/ 1512436 h 2941114"/>
              <a:gd name="connsiteX8" fmla="*/ 1741368 w 2347075"/>
              <a:gd name="connsiteY8" fmla="*/ 1496129 h 2941114"/>
              <a:gd name="connsiteX9" fmla="*/ 1999841 w 2347075"/>
              <a:gd name="connsiteY9" fmla="*/ 1488738 h 2941114"/>
              <a:gd name="connsiteX10" fmla="*/ 2013747 w 2347075"/>
              <a:gd name="connsiteY10" fmla="*/ 1510972 h 2941114"/>
              <a:gd name="connsiteX11" fmla="*/ 1761575 w 2347075"/>
              <a:gd name="connsiteY11" fmla="*/ 1576453 h 2941114"/>
              <a:gd name="connsiteX12" fmla="*/ 1710816 w 2347075"/>
              <a:gd name="connsiteY12" fmla="*/ 1592686 h 2941114"/>
              <a:gd name="connsiteX13" fmla="*/ 1711692 w 2347075"/>
              <a:gd name="connsiteY13" fmla="*/ 1595328 h 2941114"/>
              <a:gd name="connsiteX14" fmla="*/ 1708359 w 2347075"/>
              <a:gd name="connsiteY14" fmla="*/ 2090754 h 2941114"/>
              <a:gd name="connsiteX15" fmla="*/ 1667473 w 2347075"/>
              <a:gd name="connsiteY15" fmla="*/ 2188255 h 2941114"/>
              <a:gd name="connsiteX16" fmla="*/ 1723102 w 2347075"/>
              <a:gd name="connsiteY16" fmla="*/ 2265370 h 2941114"/>
              <a:gd name="connsiteX17" fmla="*/ 2012070 w 2347075"/>
              <a:gd name="connsiteY17" fmla="*/ 2889121 h 2941114"/>
              <a:gd name="connsiteX18" fmla="*/ 1814901 w 2347075"/>
              <a:gd name="connsiteY18" fmla="*/ 2586272 h 2941114"/>
              <a:gd name="connsiteX19" fmla="*/ 1642513 w 2347075"/>
              <a:gd name="connsiteY19" fmla="*/ 2301261 h 2941114"/>
              <a:gd name="connsiteX20" fmla="*/ 1615783 w 2347075"/>
              <a:gd name="connsiteY20" fmla="*/ 2266571 h 2941114"/>
              <a:gd name="connsiteX21" fmla="*/ 1608793 w 2347075"/>
              <a:gd name="connsiteY21" fmla="*/ 2277015 h 2941114"/>
              <a:gd name="connsiteX22" fmla="*/ 1450014 w 2347075"/>
              <a:gd name="connsiteY22" fmla="*/ 2394915 h 2941114"/>
              <a:gd name="connsiteX23" fmla="*/ 1339909 w 2347075"/>
              <a:gd name="connsiteY23" fmla="*/ 2422601 h 2941114"/>
              <a:gd name="connsiteX24" fmla="*/ 1316350 w 2347075"/>
              <a:gd name="connsiteY24" fmla="*/ 2421908 h 2941114"/>
              <a:gd name="connsiteX25" fmla="*/ 1362396 w 2347075"/>
              <a:gd name="connsiteY25" fmla="*/ 2513985 h 2941114"/>
              <a:gd name="connsiteX26" fmla="*/ 1408057 w 2347075"/>
              <a:gd name="connsiteY26" fmla="*/ 2609553 h 2941114"/>
              <a:gd name="connsiteX27" fmla="*/ 1552873 w 2347075"/>
              <a:gd name="connsiteY27" fmla="*/ 2940644 h 2941114"/>
              <a:gd name="connsiteX28" fmla="*/ 1235454 w 2347075"/>
              <a:gd name="connsiteY28" fmla="*/ 2463095 h 2941114"/>
              <a:gd name="connsiteX29" fmla="*/ 1215704 w 2347075"/>
              <a:gd name="connsiteY29" fmla="*/ 2416531 h 2941114"/>
              <a:gd name="connsiteX30" fmla="*/ 1109668 w 2347075"/>
              <a:gd name="connsiteY30" fmla="*/ 2386920 h 2941114"/>
              <a:gd name="connsiteX31" fmla="*/ 837086 w 2347075"/>
              <a:gd name="connsiteY31" fmla="*/ 2193528 h 2941114"/>
              <a:gd name="connsiteX32" fmla="*/ 811258 w 2347075"/>
              <a:gd name="connsiteY32" fmla="*/ 2163124 h 2941114"/>
              <a:gd name="connsiteX33" fmla="*/ 802442 w 2347075"/>
              <a:gd name="connsiteY33" fmla="*/ 2175322 h 2941114"/>
              <a:gd name="connsiteX34" fmla="*/ 715393 w 2347075"/>
              <a:gd name="connsiteY34" fmla="*/ 2305307 h 2941114"/>
              <a:gd name="connsiteX35" fmla="*/ 562727 w 2347075"/>
              <a:gd name="connsiteY35" fmla="*/ 2508180 h 2941114"/>
              <a:gd name="connsiteX36" fmla="*/ 744644 w 2347075"/>
              <a:gd name="connsiteY36" fmla="*/ 2114068 h 2941114"/>
              <a:gd name="connsiteX37" fmla="*/ 758417 w 2347075"/>
              <a:gd name="connsiteY37" fmla="*/ 2096314 h 2941114"/>
              <a:gd name="connsiteX38" fmla="*/ 721956 w 2347075"/>
              <a:gd name="connsiteY38" fmla="*/ 2044394 h 2941114"/>
              <a:gd name="connsiteX39" fmla="*/ 629527 w 2347075"/>
              <a:gd name="connsiteY39" fmla="*/ 1865841 h 2941114"/>
              <a:gd name="connsiteX40" fmla="*/ 585665 w 2347075"/>
              <a:gd name="connsiteY40" fmla="*/ 1737350 h 2941114"/>
              <a:gd name="connsiteX41" fmla="*/ 414077 w 2347075"/>
              <a:gd name="connsiteY41" fmla="*/ 1703141 h 2941114"/>
              <a:gd name="connsiteX42" fmla="*/ 183456 w 2347075"/>
              <a:gd name="connsiteY42" fmla="*/ 1586193 h 2941114"/>
              <a:gd name="connsiteX43" fmla="*/ 434685 w 2347075"/>
              <a:gd name="connsiteY43" fmla="*/ 1622919 h 2941114"/>
              <a:gd name="connsiteX44" fmla="*/ 508774 w 2347075"/>
              <a:gd name="connsiteY44" fmla="*/ 1637043 h 2941114"/>
              <a:gd name="connsiteX45" fmla="*/ 566625 w 2347075"/>
              <a:gd name="connsiteY45" fmla="*/ 1649444 h 2941114"/>
              <a:gd name="connsiteX46" fmla="*/ 555982 w 2347075"/>
              <a:gd name="connsiteY46" fmla="*/ 1598132 h 2941114"/>
              <a:gd name="connsiteX47" fmla="*/ 547593 w 2347075"/>
              <a:gd name="connsiteY47" fmla="*/ 1406420 h 2941114"/>
              <a:gd name="connsiteX48" fmla="*/ 553063 w 2347075"/>
              <a:gd name="connsiteY48" fmla="*/ 1374174 h 2941114"/>
              <a:gd name="connsiteX49" fmla="*/ 487635 w 2347075"/>
              <a:gd name="connsiteY49" fmla="*/ 1359962 h 2941114"/>
              <a:gd name="connsiteX50" fmla="*/ 53 w 2347075"/>
              <a:gd name="connsiteY50" fmla="*/ 1049419 h 2941114"/>
              <a:gd name="connsiteX51" fmla="*/ 232146 w 2347075"/>
              <a:gd name="connsiteY51" fmla="*/ 1152363 h 2941114"/>
              <a:gd name="connsiteX52" fmla="*/ 516503 w 2347075"/>
              <a:gd name="connsiteY52" fmla="*/ 1280766 h 2941114"/>
              <a:gd name="connsiteX53" fmla="*/ 568121 w 2347075"/>
              <a:gd name="connsiteY53" fmla="*/ 1285413 h 2941114"/>
              <a:gd name="connsiteX54" fmla="*/ 577163 w 2347075"/>
              <a:gd name="connsiteY54" fmla="*/ 1232111 h 2941114"/>
              <a:gd name="connsiteX55" fmla="*/ 688501 w 2347075"/>
              <a:gd name="connsiteY55" fmla="*/ 1022242 h 2941114"/>
              <a:gd name="connsiteX56" fmla="*/ 703183 w 2347075"/>
              <a:gd name="connsiteY56" fmla="*/ 1008145 h 2941114"/>
              <a:gd name="connsiteX57" fmla="*/ 696036 w 2347075"/>
              <a:gd name="connsiteY57" fmla="*/ 1002981 h 2941114"/>
              <a:gd name="connsiteX58" fmla="*/ 566052 w 2347075"/>
              <a:gd name="connsiteY58" fmla="*/ 915932 h 2941114"/>
              <a:gd name="connsiteX59" fmla="*/ 363178 w 2347075"/>
              <a:gd name="connsiteY59" fmla="*/ 763265 h 2941114"/>
              <a:gd name="connsiteX60" fmla="*/ 757291 w 2347075"/>
              <a:gd name="connsiteY60" fmla="*/ 945182 h 2941114"/>
              <a:gd name="connsiteX61" fmla="*/ 769326 w 2347075"/>
              <a:gd name="connsiteY61" fmla="*/ 954519 h 2941114"/>
              <a:gd name="connsiteX62" fmla="*/ 833429 w 2347075"/>
              <a:gd name="connsiteY62" fmla="*/ 916599 h 2941114"/>
              <a:gd name="connsiteX63" fmla="*/ 809762 w 2347075"/>
              <a:gd name="connsiteY63" fmla="*/ 841298 h 2941114"/>
              <a:gd name="connsiteX64" fmla="*/ 787290 w 2347075"/>
              <a:gd name="connsiteY64" fmla="*/ 694187 h 2941114"/>
              <a:gd name="connsiteX65" fmla="*/ 826416 w 2347075"/>
              <a:gd name="connsiteY65" fmla="*/ 64446 h 2941114"/>
              <a:gd name="connsiteX66" fmla="*/ 851551 w 2347075"/>
              <a:gd name="connsiteY66" fmla="*/ 0 h 2941114"/>
              <a:gd name="connsiteX67" fmla="*/ 946019 w 2347075"/>
              <a:gd name="connsiteY67" fmla="*/ 8559 h 2941114"/>
              <a:gd name="connsiteX68" fmla="*/ 882217 w 2347075"/>
              <a:gd name="connsiteY68" fmla="*/ 304024 h 2941114"/>
              <a:gd name="connsiteX69" fmla="*/ 877346 w 2347075"/>
              <a:gd name="connsiteY69" fmla="*/ 715312 h 2941114"/>
              <a:gd name="connsiteX70" fmla="*/ 896809 w 2347075"/>
              <a:gd name="connsiteY70" fmla="*/ 811956 h 2941114"/>
              <a:gd name="connsiteX71" fmla="*/ 920506 w 2347075"/>
              <a:gd name="connsiteY71" fmla="*/ 892388 h 2941114"/>
              <a:gd name="connsiteX72" fmla="*/ 950339 w 2347075"/>
              <a:gd name="connsiteY72" fmla="*/ 884887 h 2941114"/>
              <a:gd name="connsiteX73" fmla="*/ 1440649 w 2347075"/>
              <a:gd name="connsiteY73" fmla="*/ 1100824 h 2941114"/>
              <a:gd name="connsiteX74" fmla="*/ 1453723 w 2347075"/>
              <a:gd name="connsiteY74" fmla="*/ 1116218 h 2941114"/>
              <a:gd name="connsiteX75" fmla="*/ 1469503 w 2347075"/>
              <a:gd name="connsiteY75" fmla="*/ 1100194 h 2941114"/>
              <a:gd name="connsiteX76" fmla="*/ 1747240 w 2347075"/>
              <a:gd name="connsiteY76" fmla="*/ 961463 h 2941114"/>
              <a:gd name="connsiteX77" fmla="*/ 2340065 w 2347075"/>
              <a:gd name="connsiteY77" fmla="*/ 1000637 h 2941114"/>
              <a:gd name="connsiteX0" fmla="*/ 2340065 w 2347075"/>
              <a:gd name="connsiteY0" fmla="*/ 1000637 h 2941114"/>
              <a:gd name="connsiteX1" fmla="*/ 2078307 w 2347075"/>
              <a:gd name="connsiteY1" fmla="*/ 1021926 h 2941114"/>
              <a:gd name="connsiteX2" fmla="*/ 1756568 w 2347075"/>
              <a:gd name="connsiteY2" fmla="*/ 1045984 h 2941114"/>
              <a:gd name="connsiteX3" fmla="*/ 1621472 w 2347075"/>
              <a:gd name="connsiteY3" fmla="*/ 1102762 h 2941114"/>
              <a:gd name="connsiteX4" fmla="*/ 1510929 w 2347075"/>
              <a:gd name="connsiteY4" fmla="*/ 1183577 h 2941114"/>
              <a:gd name="connsiteX5" fmla="*/ 1524603 w 2347075"/>
              <a:gd name="connsiteY5" fmla="*/ 1199677 h 2941114"/>
              <a:gd name="connsiteX6" fmla="*/ 1660721 w 2347075"/>
              <a:gd name="connsiteY6" fmla="*/ 1441647 h 2941114"/>
              <a:gd name="connsiteX7" fmla="*/ 1684199 w 2347075"/>
              <a:gd name="connsiteY7" fmla="*/ 1512436 h 2941114"/>
              <a:gd name="connsiteX8" fmla="*/ 1741368 w 2347075"/>
              <a:gd name="connsiteY8" fmla="*/ 1496129 h 2941114"/>
              <a:gd name="connsiteX9" fmla="*/ 1999841 w 2347075"/>
              <a:gd name="connsiteY9" fmla="*/ 1488738 h 2941114"/>
              <a:gd name="connsiteX10" fmla="*/ 2013747 w 2347075"/>
              <a:gd name="connsiteY10" fmla="*/ 1510972 h 2941114"/>
              <a:gd name="connsiteX11" fmla="*/ 1761575 w 2347075"/>
              <a:gd name="connsiteY11" fmla="*/ 1576453 h 2941114"/>
              <a:gd name="connsiteX12" fmla="*/ 1710816 w 2347075"/>
              <a:gd name="connsiteY12" fmla="*/ 1592686 h 2941114"/>
              <a:gd name="connsiteX13" fmla="*/ 1711692 w 2347075"/>
              <a:gd name="connsiteY13" fmla="*/ 1595328 h 2941114"/>
              <a:gd name="connsiteX14" fmla="*/ 1708359 w 2347075"/>
              <a:gd name="connsiteY14" fmla="*/ 2090754 h 2941114"/>
              <a:gd name="connsiteX15" fmla="*/ 1667473 w 2347075"/>
              <a:gd name="connsiteY15" fmla="*/ 2188255 h 2941114"/>
              <a:gd name="connsiteX16" fmla="*/ 1723102 w 2347075"/>
              <a:gd name="connsiteY16" fmla="*/ 2265370 h 2941114"/>
              <a:gd name="connsiteX17" fmla="*/ 2012070 w 2347075"/>
              <a:gd name="connsiteY17" fmla="*/ 2889121 h 2941114"/>
              <a:gd name="connsiteX18" fmla="*/ 1814901 w 2347075"/>
              <a:gd name="connsiteY18" fmla="*/ 2586272 h 2941114"/>
              <a:gd name="connsiteX19" fmla="*/ 1642513 w 2347075"/>
              <a:gd name="connsiteY19" fmla="*/ 2301261 h 2941114"/>
              <a:gd name="connsiteX20" fmla="*/ 1615783 w 2347075"/>
              <a:gd name="connsiteY20" fmla="*/ 2266571 h 2941114"/>
              <a:gd name="connsiteX21" fmla="*/ 1608793 w 2347075"/>
              <a:gd name="connsiteY21" fmla="*/ 2277015 h 2941114"/>
              <a:gd name="connsiteX22" fmla="*/ 1450014 w 2347075"/>
              <a:gd name="connsiteY22" fmla="*/ 2394915 h 2941114"/>
              <a:gd name="connsiteX23" fmla="*/ 1339909 w 2347075"/>
              <a:gd name="connsiteY23" fmla="*/ 2422601 h 2941114"/>
              <a:gd name="connsiteX24" fmla="*/ 1316350 w 2347075"/>
              <a:gd name="connsiteY24" fmla="*/ 2421908 h 2941114"/>
              <a:gd name="connsiteX25" fmla="*/ 1362396 w 2347075"/>
              <a:gd name="connsiteY25" fmla="*/ 2513985 h 2941114"/>
              <a:gd name="connsiteX26" fmla="*/ 1408057 w 2347075"/>
              <a:gd name="connsiteY26" fmla="*/ 2609553 h 2941114"/>
              <a:gd name="connsiteX27" fmla="*/ 1552873 w 2347075"/>
              <a:gd name="connsiteY27" fmla="*/ 2940644 h 2941114"/>
              <a:gd name="connsiteX28" fmla="*/ 1235454 w 2347075"/>
              <a:gd name="connsiteY28" fmla="*/ 2463095 h 2941114"/>
              <a:gd name="connsiteX29" fmla="*/ 1215704 w 2347075"/>
              <a:gd name="connsiteY29" fmla="*/ 2416531 h 2941114"/>
              <a:gd name="connsiteX30" fmla="*/ 1109668 w 2347075"/>
              <a:gd name="connsiteY30" fmla="*/ 2386920 h 2941114"/>
              <a:gd name="connsiteX31" fmla="*/ 837086 w 2347075"/>
              <a:gd name="connsiteY31" fmla="*/ 2193528 h 2941114"/>
              <a:gd name="connsiteX32" fmla="*/ 811258 w 2347075"/>
              <a:gd name="connsiteY32" fmla="*/ 2163124 h 2941114"/>
              <a:gd name="connsiteX33" fmla="*/ 802442 w 2347075"/>
              <a:gd name="connsiteY33" fmla="*/ 2175322 h 2941114"/>
              <a:gd name="connsiteX34" fmla="*/ 715393 w 2347075"/>
              <a:gd name="connsiteY34" fmla="*/ 2305307 h 2941114"/>
              <a:gd name="connsiteX35" fmla="*/ 562727 w 2347075"/>
              <a:gd name="connsiteY35" fmla="*/ 2508180 h 2941114"/>
              <a:gd name="connsiteX36" fmla="*/ 744644 w 2347075"/>
              <a:gd name="connsiteY36" fmla="*/ 2114068 h 2941114"/>
              <a:gd name="connsiteX37" fmla="*/ 758417 w 2347075"/>
              <a:gd name="connsiteY37" fmla="*/ 2096314 h 2941114"/>
              <a:gd name="connsiteX38" fmla="*/ 721956 w 2347075"/>
              <a:gd name="connsiteY38" fmla="*/ 2044394 h 2941114"/>
              <a:gd name="connsiteX39" fmla="*/ 629527 w 2347075"/>
              <a:gd name="connsiteY39" fmla="*/ 1865841 h 2941114"/>
              <a:gd name="connsiteX40" fmla="*/ 585665 w 2347075"/>
              <a:gd name="connsiteY40" fmla="*/ 1737350 h 2941114"/>
              <a:gd name="connsiteX41" fmla="*/ 414077 w 2347075"/>
              <a:gd name="connsiteY41" fmla="*/ 1703141 h 2941114"/>
              <a:gd name="connsiteX42" fmla="*/ 183456 w 2347075"/>
              <a:gd name="connsiteY42" fmla="*/ 1586193 h 2941114"/>
              <a:gd name="connsiteX43" fmla="*/ 434685 w 2347075"/>
              <a:gd name="connsiteY43" fmla="*/ 1622919 h 2941114"/>
              <a:gd name="connsiteX44" fmla="*/ 508774 w 2347075"/>
              <a:gd name="connsiteY44" fmla="*/ 1637043 h 2941114"/>
              <a:gd name="connsiteX45" fmla="*/ 566625 w 2347075"/>
              <a:gd name="connsiteY45" fmla="*/ 1649444 h 2941114"/>
              <a:gd name="connsiteX46" fmla="*/ 555982 w 2347075"/>
              <a:gd name="connsiteY46" fmla="*/ 1598132 h 2941114"/>
              <a:gd name="connsiteX47" fmla="*/ 547593 w 2347075"/>
              <a:gd name="connsiteY47" fmla="*/ 1406420 h 2941114"/>
              <a:gd name="connsiteX48" fmla="*/ 553063 w 2347075"/>
              <a:gd name="connsiteY48" fmla="*/ 1374174 h 2941114"/>
              <a:gd name="connsiteX49" fmla="*/ 487635 w 2347075"/>
              <a:gd name="connsiteY49" fmla="*/ 1359962 h 2941114"/>
              <a:gd name="connsiteX50" fmla="*/ 53 w 2347075"/>
              <a:gd name="connsiteY50" fmla="*/ 1049419 h 2941114"/>
              <a:gd name="connsiteX51" fmla="*/ 232146 w 2347075"/>
              <a:gd name="connsiteY51" fmla="*/ 1152363 h 2941114"/>
              <a:gd name="connsiteX52" fmla="*/ 516503 w 2347075"/>
              <a:gd name="connsiteY52" fmla="*/ 1280766 h 2941114"/>
              <a:gd name="connsiteX53" fmla="*/ 568121 w 2347075"/>
              <a:gd name="connsiteY53" fmla="*/ 1285413 h 2941114"/>
              <a:gd name="connsiteX54" fmla="*/ 577163 w 2347075"/>
              <a:gd name="connsiteY54" fmla="*/ 1232111 h 2941114"/>
              <a:gd name="connsiteX55" fmla="*/ 688501 w 2347075"/>
              <a:gd name="connsiteY55" fmla="*/ 1022242 h 2941114"/>
              <a:gd name="connsiteX56" fmla="*/ 703183 w 2347075"/>
              <a:gd name="connsiteY56" fmla="*/ 1008145 h 2941114"/>
              <a:gd name="connsiteX57" fmla="*/ 696036 w 2347075"/>
              <a:gd name="connsiteY57" fmla="*/ 1002981 h 2941114"/>
              <a:gd name="connsiteX58" fmla="*/ 566052 w 2347075"/>
              <a:gd name="connsiteY58" fmla="*/ 915932 h 2941114"/>
              <a:gd name="connsiteX59" fmla="*/ 363178 w 2347075"/>
              <a:gd name="connsiteY59" fmla="*/ 763265 h 2941114"/>
              <a:gd name="connsiteX60" fmla="*/ 757291 w 2347075"/>
              <a:gd name="connsiteY60" fmla="*/ 945182 h 2941114"/>
              <a:gd name="connsiteX61" fmla="*/ 769326 w 2347075"/>
              <a:gd name="connsiteY61" fmla="*/ 954519 h 2941114"/>
              <a:gd name="connsiteX62" fmla="*/ 833429 w 2347075"/>
              <a:gd name="connsiteY62" fmla="*/ 916599 h 2941114"/>
              <a:gd name="connsiteX63" fmla="*/ 809762 w 2347075"/>
              <a:gd name="connsiteY63" fmla="*/ 841298 h 2941114"/>
              <a:gd name="connsiteX64" fmla="*/ 787290 w 2347075"/>
              <a:gd name="connsiteY64" fmla="*/ 694187 h 2941114"/>
              <a:gd name="connsiteX65" fmla="*/ 826416 w 2347075"/>
              <a:gd name="connsiteY65" fmla="*/ 64446 h 2941114"/>
              <a:gd name="connsiteX66" fmla="*/ 851551 w 2347075"/>
              <a:gd name="connsiteY66" fmla="*/ 0 h 2941114"/>
              <a:gd name="connsiteX67" fmla="*/ 882217 w 2347075"/>
              <a:gd name="connsiteY67" fmla="*/ 304024 h 2941114"/>
              <a:gd name="connsiteX68" fmla="*/ 877346 w 2347075"/>
              <a:gd name="connsiteY68" fmla="*/ 715312 h 2941114"/>
              <a:gd name="connsiteX69" fmla="*/ 896809 w 2347075"/>
              <a:gd name="connsiteY69" fmla="*/ 811956 h 2941114"/>
              <a:gd name="connsiteX70" fmla="*/ 920506 w 2347075"/>
              <a:gd name="connsiteY70" fmla="*/ 892388 h 2941114"/>
              <a:gd name="connsiteX71" fmla="*/ 950339 w 2347075"/>
              <a:gd name="connsiteY71" fmla="*/ 884887 h 2941114"/>
              <a:gd name="connsiteX72" fmla="*/ 1440649 w 2347075"/>
              <a:gd name="connsiteY72" fmla="*/ 1100824 h 2941114"/>
              <a:gd name="connsiteX73" fmla="*/ 1453723 w 2347075"/>
              <a:gd name="connsiteY73" fmla="*/ 1116218 h 2941114"/>
              <a:gd name="connsiteX74" fmla="*/ 1469503 w 2347075"/>
              <a:gd name="connsiteY74" fmla="*/ 1100194 h 2941114"/>
              <a:gd name="connsiteX75" fmla="*/ 1747240 w 2347075"/>
              <a:gd name="connsiteY75" fmla="*/ 961463 h 2941114"/>
              <a:gd name="connsiteX76" fmla="*/ 2340065 w 2347075"/>
              <a:gd name="connsiteY76" fmla="*/ 1000637 h 2941114"/>
              <a:gd name="connsiteX0" fmla="*/ 2340065 w 2347075"/>
              <a:gd name="connsiteY0" fmla="*/ 936191 h 2876668"/>
              <a:gd name="connsiteX1" fmla="*/ 2078307 w 2347075"/>
              <a:gd name="connsiteY1" fmla="*/ 957480 h 2876668"/>
              <a:gd name="connsiteX2" fmla="*/ 1756568 w 2347075"/>
              <a:gd name="connsiteY2" fmla="*/ 981538 h 2876668"/>
              <a:gd name="connsiteX3" fmla="*/ 1621472 w 2347075"/>
              <a:gd name="connsiteY3" fmla="*/ 1038316 h 2876668"/>
              <a:gd name="connsiteX4" fmla="*/ 1510929 w 2347075"/>
              <a:gd name="connsiteY4" fmla="*/ 1119131 h 2876668"/>
              <a:gd name="connsiteX5" fmla="*/ 1524603 w 2347075"/>
              <a:gd name="connsiteY5" fmla="*/ 1135231 h 2876668"/>
              <a:gd name="connsiteX6" fmla="*/ 1660721 w 2347075"/>
              <a:gd name="connsiteY6" fmla="*/ 1377201 h 2876668"/>
              <a:gd name="connsiteX7" fmla="*/ 1684199 w 2347075"/>
              <a:gd name="connsiteY7" fmla="*/ 1447990 h 2876668"/>
              <a:gd name="connsiteX8" fmla="*/ 1741368 w 2347075"/>
              <a:gd name="connsiteY8" fmla="*/ 1431683 h 2876668"/>
              <a:gd name="connsiteX9" fmla="*/ 1999841 w 2347075"/>
              <a:gd name="connsiteY9" fmla="*/ 1424292 h 2876668"/>
              <a:gd name="connsiteX10" fmla="*/ 2013747 w 2347075"/>
              <a:gd name="connsiteY10" fmla="*/ 1446526 h 2876668"/>
              <a:gd name="connsiteX11" fmla="*/ 1761575 w 2347075"/>
              <a:gd name="connsiteY11" fmla="*/ 1512007 h 2876668"/>
              <a:gd name="connsiteX12" fmla="*/ 1710816 w 2347075"/>
              <a:gd name="connsiteY12" fmla="*/ 1528240 h 2876668"/>
              <a:gd name="connsiteX13" fmla="*/ 1711692 w 2347075"/>
              <a:gd name="connsiteY13" fmla="*/ 1530882 h 2876668"/>
              <a:gd name="connsiteX14" fmla="*/ 1708359 w 2347075"/>
              <a:gd name="connsiteY14" fmla="*/ 2026308 h 2876668"/>
              <a:gd name="connsiteX15" fmla="*/ 1667473 w 2347075"/>
              <a:gd name="connsiteY15" fmla="*/ 2123809 h 2876668"/>
              <a:gd name="connsiteX16" fmla="*/ 1723102 w 2347075"/>
              <a:gd name="connsiteY16" fmla="*/ 2200924 h 2876668"/>
              <a:gd name="connsiteX17" fmla="*/ 2012070 w 2347075"/>
              <a:gd name="connsiteY17" fmla="*/ 2824675 h 2876668"/>
              <a:gd name="connsiteX18" fmla="*/ 1814901 w 2347075"/>
              <a:gd name="connsiteY18" fmla="*/ 2521826 h 2876668"/>
              <a:gd name="connsiteX19" fmla="*/ 1642513 w 2347075"/>
              <a:gd name="connsiteY19" fmla="*/ 2236815 h 2876668"/>
              <a:gd name="connsiteX20" fmla="*/ 1615783 w 2347075"/>
              <a:gd name="connsiteY20" fmla="*/ 2202125 h 2876668"/>
              <a:gd name="connsiteX21" fmla="*/ 1608793 w 2347075"/>
              <a:gd name="connsiteY21" fmla="*/ 2212569 h 2876668"/>
              <a:gd name="connsiteX22" fmla="*/ 1450014 w 2347075"/>
              <a:gd name="connsiteY22" fmla="*/ 2330469 h 2876668"/>
              <a:gd name="connsiteX23" fmla="*/ 1339909 w 2347075"/>
              <a:gd name="connsiteY23" fmla="*/ 2358155 h 2876668"/>
              <a:gd name="connsiteX24" fmla="*/ 1316350 w 2347075"/>
              <a:gd name="connsiteY24" fmla="*/ 2357462 h 2876668"/>
              <a:gd name="connsiteX25" fmla="*/ 1362396 w 2347075"/>
              <a:gd name="connsiteY25" fmla="*/ 2449539 h 2876668"/>
              <a:gd name="connsiteX26" fmla="*/ 1408057 w 2347075"/>
              <a:gd name="connsiteY26" fmla="*/ 2545107 h 2876668"/>
              <a:gd name="connsiteX27" fmla="*/ 1552873 w 2347075"/>
              <a:gd name="connsiteY27" fmla="*/ 2876198 h 2876668"/>
              <a:gd name="connsiteX28" fmla="*/ 1235454 w 2347075"/>
              <a:gd name="connsiteY28" fmla="*/ 2398649 h 2876668"/>
              <a:gd name="connsiteX29" fmla="*/ 1215704 w 2347075"/>
              <a:gd name="connsiteY29" fmla="*/ 2352085 h 2876668"/>
              <a:gd name="connsiteX30" fmla="*/ 1109668 w 2347075"/>
              <a:gd name="connsiteY30" fmla="*/ 2322474 h 2876668"/>
              <a:gd name="connsiteX31" fmla="*/ 837086 w 2347075"/>
              <a:gd name="connsiteY31" fmla="*/ 2129082 h 2876668"/>
              <a:gd name="connsiteX32" fmla="*/ 811258 w 2347075"/>
              <a:gd name="connsiteY32" fmla="*/ 2098678 h 2876668"/>
              <a:gd name="connsiteX33" fmla="*/ 802442 w 2347075"/>
              <a:gd name="connsiteY33" fmla="*/ 2110876 h 2876668"/>
              <a:gd name="connsiteX34" fmla="*/ 715393 w 2347075"/>
              <a:gd name="connsiteY34" fmla="*/ 2240861 h 2876668"/>
              <a:gd name="connsiteX35" fmla="*/ 562727 w 2347075"/>
              <a:gd name="connsiteY35" fmla="*/ 2443734 h 2876668"/>
              <a:gd name="connsiteX36" fmla="*/ 744644 w 2347075"/>
              <a:gd name="connsiteY36" fmla="*/ 2049622 h 2876668"/>
              <a:gd name="connsiteX37" fmla="*/ 758417 w 2347075"/>
              <a:gd name="connsiteY37" fmla="*/ 2031868 h 2876668"/>
              <a:gd name="connsiteX38" fmla="*/ 721956 w 2347075"/>
              <a:gd name="connsiteY38" fmla="*/ 1979948 h 2876668"/>
              <a:gd name="connsiteX39" fmla="*/ 629527 w 2347075"/>
              <a:gd name="connsiteY39" fmla="*/ 1801395 h 2876668"/>
              <a:gd name="connsiteX40" fmla="*/ 585665 w 2347075"/>
              <a:gd name="connsiteY40" fmla="*/ 1672904 h 2876668"/>
              <a:gd name="connsiteX41" fmla="*/ 414077 w 2347075"/>
              <a:gd name="connsiteY41" fmla="*/ 1638695 h 2876668"/>
              <a:gd name="connsiteX42" fmla="*/ 183456 w 2347075"/>
              <a:gd name="connsiteY42" fmla="*/ 1521747 h 2876668"/>
              <a:gd name="connsiteX43" fmla="*/ 434685 w 2347075"/>
              <a:gd name="connsiteY43" fmla="*/ 1558473 h 2876668"/>
              <a:gd name="connsiteX44" fmla="*/ 508774 w 2347075"/>
              <a:gd name="connsiteY44" fmla="*/ 1572597 h 2876668"/>
              <a:gd name="connsiteX45" fmla="*/ 566625 w 2347075"/>
              <a:gd name="connsiteY45" fmla="*/ 1584998 h 2876668"/>
              <a:gd name="connsiteX46" fmla="*/ 555982 w 2347075"/>
              <a:gd name="connsiteY46" fmla="*/ 1533686 h 2876668"/>
              <a:gd name="connsiteX47" fmla="*/ 547593 w 2347075"/>
              <a:gd name="connsiteY47" fmla="*/ 1341974 h 2876668"/>
              <a:gd name="connsiteX48" fmla="*/ 553063 w 2347075"/>
              <a:gd name="connsiteY48" fmla="*/ 1309728 h 2876668"/>
              <a:gd name="connsiteX49" fmla="*/ 487635 w 2347075"/>
              <a:gd name="connsiteY49" fmla="*/ 1295516 h 2876668"/>
              <a:gd name="connsiteX50" fmla="*/ 53 w 2347075"/>
              <a:gd name="connsiteY50" fmla="*/ 984973 h 2876668"/>
              <a:gd name="connsiteX51" fmla="*/ 232146 w 2347075"/>
              <a:gd name="connsiteY51" fmla="*/ 1087917 h 2876668"/>
              <a:gd name="connsiteX52" fmla="*/ 516503 w 2347075"/>
              <a:gd name="connsiteY52" fmla="*/ 1216320 h 2876668"/>
              <a:gd name="connsiteX53" fmla="*/ 568121 w 2347075"/>
              <a:gd name="connsiteY53" fmla="*/ 1220967 h 2876668"/>
              <a:gd name="connsiteX54" fmla="*/ 577163 w 2347075"/>
              <a:gd name="connsiteY54" fmla="*/ 1167665 h 2876668"/>
              <a:gd name="connsiteX55" fmla="*/ 688501 w 2347075"/>
              <a:gd name="connsiteY55" fmla="*/ 957796 h 2876668"/>
              <a:gd name="connsiteX56" fmla="*/ 703183 w 2347075"/>
              <a:gd name="connsiteY56" fmla="*/ 943699 h 2876668"/>
              <a:gd name="connsiteX57" fmla="*/ 696036 w 2347075"/>
              <a:gd name="connsiteY57" fmla="*/ 938535 h 2876668"/>
              <a:gd name="connsiteX58" fmla="*/ 566052 w 2347075"/>
              <a:gd name="connsiteY58" fmla="*/ 851486 h 2876668"/>
              <a:gd name="connsiteX59" fmla="*/ 363178 w 2347075"/>
              <a:gd name="connsiteY59" fmla="*/ 698819 h 2876668"/>
              <a:gd name="connsiteX60" fmla="*/ 757291 w 2347075"/>
              <a:gd name="connsiteY60" fmla="*/ 880736 h 2876668"/>
              <a:gd name="connsiteX61" fmla="*/ 769326 w 2347075"/>
              <a:gd name="connsiteY61" fmla="*/ 890073 h 2876668"/>
              <a:gd name="connsiteX62" fmla="*/ 833429 w 2347075"/>
              <a:gd name="connsiteY62" fmla="*/ 852153 h 2876668"/>
              <a:gd name="connsiteX63" fmla="*/ 809762 w 2347075"/>
              <a:gd name="connsiteY63" fmla="*/ 776852 h 2876668"/>
              <a:gd name="connsiteX64" fmla="*/ 787290 w 2347075"/>
              <a:gd name="connsiteY64" fmla="*/ 629741 h 2876668"/>
              <a:gd name="connsiteX65" fmla="*/ 826416 w 2347075"/>
              <a:gd name="connsiteY65" fmla="*/ 0 h 2876668"/>
              <a:gd name="connsiteX66" fmla="*/ 882217 w 2347075"/>
              <a:gd name="connsiteY66" fmla="*/ 239578 h 2876668"/>
              <a:gd name="connsiteX67" fmla="*/ 877346 w 2347075"/>
              <a:gd name="connsiteY67" fmla="*/ 650866 h 2876668"/>
              <a:gd name="connsiteX68" fmla="*/ 896809 w 2347075"/>
              <a:gd name="connsiteY68" fmla="*/ 747510 h 2876668"/>
              <a:gd name="connsiteX69" fmla="*/ 920506 w 2347075"/>
              <a:gd name="connsiteY69" fmla="*/ 827942 h 2876668"/>
              <a:gd name="connsiteX70" fmla="*/ 950339 w 2347075"/>
              <a:gd name="connsiteY70" fmla="*/ 820441 h 2876668"/>
              <a:gd name="connsiteX71" fmla="*/ 1440649 w 2347075"/>
              <a:gd name="connsiteY71" fmla="*/ 1036378 h 2876668"/>
              <a:gd name="connsiteX72" fmla="*/ 1453723 w 2347075"/>
              <a:gd name="connsiteY72" fmla="*/ 1051772 h 2876668"/>
              <a:gd name="connsiteX73" fmla="*/ 1469503 w 2347075"/>
              <a:gd name="connsiteY73" fmla="*/ 1035748 h 2876668"/>
              <a:gd name="connsiteX74" fmla="*/ 1747240 w 2347075"/>
              <a:gd name="connsiteY74" fmla="*/ 897017 h 2876668"/>
              <a:gd name="connsiteX75" fmla="*/ 2340065 w 2347075"/>
              <a:gd name="connsiteY75" fmla="*/ 936191 h 2876668"/>
              <a:gd name="connsiteX0" fmla="*/ 2340065 w 2347075"/>
              <a:gd name="connsiteY0" fmla="*/ 696644 h 2637121"/>
              <a:gd name="connsiteX1" fmla="*/ 2078307 w 2347075"/>
              <a:gd name="connsiteY1" fmla="*/ 717933 h 2637121"/>
              <a:gd name="connsiteX2" fmla="*/ 1756568 w 2347075"/>
              <a:gd name="connsiteY2" fmla="*/ 741991 h 2637121"/>
              <a:gd name="connsiteX3" fmla="*/ 1621472 w 2347075"/>
              <a:gd name="connsiteY3" fmla="*/ 798769 h 2637121"/>
              <a:gd name="connsiteX4" fmla="*/ 1510929 w 2347075"/>
              <a:gd name="connsiteY4" fmla="*/ 879584 h 2637121"/>
              <a:gd name="connsiteX5" fmla="*/ 1524603 w 2347075"/>
              <a:gd name="connsiteY5" fmla="*/ 895684 h 2637121"/>
              <a:gd name="connsiteX6" fmla="*/ 1660721 w 2347075"/>
              <a:gd name="connsiteY6" fmla="*/ 1137654 h 2637121"/>
              <a:gd name="connsiteX7" fmla="*/ 1684199 w 2347075"/>
              <a:gd name="connsiteY7" fmla="*/ 1208443 h 2637121"/>
              <a:gd name="connsiteX8" fmla="*/ 1741368 w 2347075"/>
              <a:gd name="connsiteY8" fmla="*/ 1192136 h 2637121"/>
              <a:gd name="connsiteX9" fmla="*/ 1999841 w 2347075"/>
              <a:gd name="connsiteY9" fmla="*/ 1184745 h 2637121"/>
              <a:gd name="connsiteX10" fmla="*/ 2013747 w 2347075"/>
              <a:gd name="connsiteY10" fmla="*/ 1206979 h 2637121"/>
              <a:gd name="connsiteX11" fmla="*/ 1761575 w 2347075"/>
              <a:gd name="connsiteY11" fmla="*/ 1272460 h 2637121"/>
              <a:gd name="connsiteX12" fmla="*/ 1710816 w 2347075"/>
              <a:gd name="connsiteY12" fmla="*/ 1288693 h 2637121"/>
              <a:gd name="connsiteX13" fmla="*/ 1711692 w 2347075"/>
              <a:gd name="connsiteY13" fmla="*/ 1291335 h 2637121"/>
              <a:gd name="connsiteX14" fmla="*/ 1708359 w 2347075"/>
              <a:gd name="connsiteY14" fmla="*/ 1786761 h 2637121"/>
              <a:gd name="connsiteX15" fmla="*/ 1667473 w 2347075"/>
              <a:gd name="connsiteY15" fmla="*/ 1884262 h 2637121"/>
              <a:gd name="connsiteX16" fmla="*/ 1723102 w 2347075"/>
              <a:gd name="connsiteY16" fmla="*/ 1961377 h 2637121"/>
              <a:gd name="connsiteX17" fmla="*/ 2012070 w 2347075"/>
              <a:gd name="connsiteY17" fmla="*/ 2585128 h 2637121"/>
              <a:gd name="connsiteX18" fmla="*/ 1814901 w 2347075"/>
              <a:gd name="connsiteY18" fmla="*/ 2282279 h 2637121"/>
              <a:gd name="connsiteX19" fmla="*/ 1642513 w 2347075"/>
              <a:gd name="connsiteY19" fmla="*/ 1997268 h 2637121"/>
              <a:gd name="connsiteX20" fmla="*/ 1615783 w 2347075"/>
              <a:gd name="connsiteY20" fmla="*/ 1962578 h 2637121"/>
              <a:gd name="connsiteX21" fmla="*/ 1608793 w 2347075"/>
              <a:gd name="connsiteY21" fmla="*/ 1973022 h 2637121"/>
              <a:gd name="connsiteX22" fmla="*/ 1450014 w 2347075"/>
              <a:gd name="connsiteY22" fmla="*/ 2090922 h 2637121"/>
              <a:gd name="connsiteX23" fmla="*/ 1339909 w 2347075"/>
              <a:gd name="connsiteY23" fmla="*/ 2118608 h 2637121"/>
              <a:gd name="connsiteX24" fmla="*/ 1316350 w 2347075"/>
              <a:gd name="connsiteY24" fmla="*/ 2117915 h 2637121"/>
              <a:gd name="connsiteX25" fmla="*/ 1362396 w 2347075"/>
              <a:gd name="connsiteY25" fmla="*/ 2209992 h 2637121"/>
              <a:gd name="connsiteX26" fmla="*/ 1408057 w 2347075"/>
              <a:gd name="connsiteY26" fmla="*/ 2305560 h 2637121"/>
              <a:gd name="connsiteX27" fmla="*/ 1552873 w 2347075"/>
              <a:gd name="connsiteY27" fmla="*/ 2636651 h 2637121"/>
              <a:gd name="connsiteX28" fmla="*/ 1235454 w 2347075"/>
              <a:gd name="connsiteY28" fmla="*/ 2159102 h 2637121"/>
              <a:gd name="connsiteX29" fmla="*/ 1215704 w 2347075"/>
              <a:gd name="connsiteY29" fmla="*/ 2112538 h 2637121"/>
              <a:gd name="connsiteX30" fmla="*/ 1109668 w 2347075"/>
              <a:gd name="connsiteY30" fmla="*/ 2082927 h 2637121"/>
              <a:gd name="connsiteX31" fmla="*/ 837086 w 2347075"/>
              <a:gd name="connsiteY31" fmla="*/ 1889535 h 2637121"/>
              <a:gd name="connsiteX32" fmla="*/ 811258 w 2347075"/>
              <a:gd name="connsiteY32" fmla="*/ 1859131 h 2637121"/>
              <a:gd name="connsiteX33" fmla="*/ 802442 w 2347075"/>
              <a:gd name="connsiteY33" fmla="*/ 1871329 h 2637121"/>
              <a:gd name="connsiteX34" fmla="*/ 715393 w 2347075"/>
              <a:gd name="connsiteY34" fmla="*/ 2001314 h 2637121"/>
              <a:gd name="connsiteX35" fmla="*/ 562727 w 2347075"/>
              <a:gd name="connsiteY35" fmla="*/ 2204187 h 2637121"/>
              <a:gd name="connsiteX36" fmla="*/ 744644 w 2347075"/>
              <a:gd name="connsiteY36" fmla="*/ 1810075 h 2637121"/>
              <a:gd name="connsiteX37" fmla="*/ 758417 w 2347075"/>
              <a:gd name="connsiteY37" fmla="*/ 1792321 h 2637121"/>
              <a:gd name="connsiteX38" fmla="*/ 721956 w 2347075"/>
              <a:gd name="connsiteY38" fmla="*/ 1740401 h 2637121"/>
              <a:gd name="connsiteX39" fmla="*/ 629527 w 2347075"/>
              <a:gd name="connsiteY39" fmla="*/ 1561848 h 2637121"/>
              <a:gd name="connsiteX40" fmla="*/ 585665 w 2347075"/>
              <a:gd name="connsiteY40" fmla="*/ 1433357 h 2637121"/>
              <a:gd name="connsiteX41" fmla="*/ 414077 w 2347075"/>
              <a:gd name="connsiteY41" fmla="*/ 1399148 h 2637121"/>
              <a:gd name="connsiteX42" fmla="*/ 183456 w 2347075"/>
              <a:gd name="connsiteY42" fmla="*/ 1282200 h 2637121"/>
              <a:gd name="connsiteX43" fmla="*/ 434685 w 2347075"/>
              <a:gd name="connsiteY43" fmla="*/ 1318926 h 2637121"/>
              <a:gd name="connsiteX44" fmla="*/ 508774 w 2347075"/>
              <a:gd name="connsiteY44" fmla="*/ 1333050 h 2637121"/>
              <a:gd name="connsiteX45" fmla="*/ 566625 w 2347075"/>
              <a:gd name="connsiteY45" fmla="*/ 1345451 h 2637121"/>
              <a:gd name="connsiteX46" fmla="*/ 555982 w 2347075"/>
              <a:gd name="connsiteY46" fmla="*/ 1294139 h 2637121"/>
              <a:gd name="connsiteX47" fmla="*/ 547593 w 2347075"/>
              <a:gd name="connsiteY47" fmla="*/ 1102427 h 2637121"/>
              <a:gd name="connsiteX48" fmla="*/ 553063 w 2347075"/>
              <a:gd name="connsiteY48" fmla="*/ 1070181 h 2637121"/>
              <a:gd name="connsiteX49" fmla="*/ 487635 w 2347075"/>
              <a:gd name="connsiteY49" fmla="*/ 1055969 h 2637121"/>
              <a:gd name="connsiteX50" fmla="*/ 53 w 2347075"/>
              <a:gd name="connsiteY50" fmla="*/ 745426 h 2637121"/>
              <a:gd name="connsiteX51" fmla="*/ 232146 w 2347075"/>
              <a:gd name="connsiteY51" fmla="*/ 848370 h 2637121"/>
              <a:gd name="connsiteX52" fmla="*/ 516503 w 2347075"/>
              <a:gd name="connsiteY52" fmla="*/ 976773 h 2637121"/>
              <a:gd name="connsiteX53" fmla="*/ 568121 w 2347075"/>
              <a:gd name="connsiteY53" fmla="*/ 981420 h 2637121"/>
              <a:gd name="connsiteX54" fmla="*/ 577163 w 2347075"/>
              <a:gd name="connsiteY54" fmla="*/ 928118 h 2637121"/>
              <a:gd name="connsiteX55" fmla="*/ 688501 w 2347075"/>
              <a:gd name="connsiteY55" fmla="*/ 718249 h 2637121"/>
              <a:gd name="connsiteX56" fmla="*/ 703183 w 2347075"/>
              <a:gd name="connsiteY56" fmla="*/ 704152 h 2637121"/>
              <a:gd name="connsiteX57" fmla="*/ 696036 w 2347075"/>
              <a:gd name="connsiteY57" fmla="*/ 698988 h 2637121"/>
              <a:gd name="connsiteX58" fmla="*/ 566052 w 2347075"/>
              <a:gd name="connsiteY58" fmla="*/ 611939 h 2637121"/>
              <a:gd name="connsiteX59" fmla="*/ 363178 w 2347075"/>
              <a:gd name="connsiteY59" fmla="*/ 459272 h 2637121"/>
              <a:gd name="connsiteX60" fmla="*/ 757291 w 2347075"/>
              <a:gd name="connsiteY60" fmla="*/ 641189 h 2637121"/>
              <a:gd name="connsiteX61" fmla="*/ 769326 w 2347075"/>
              <a:gd name="connsiteY61" fmla="*/ 650526 h 2637121"/>
              <a:gd name="connsiteX62" fmla="*/ 833429 w 2347075"/>
              <a:gd name="connsiteY62" fmla="*/ 612606 h 2637121"/>
              <a:gd name="connsiteX63" fmla="*/ 809762 w 2347075"/>
              <a:gd name="connsiteY63" fmla="*/ 537305 h 2637121"/>
              <a:gd name="connsiteX64" fmla="*/ 787290 w 2347075"/>
              <a:gd name="connsiteY64" fmla="*/ 390194 h 2637121"/>
              <a:gd name="connsiteX65" fmla="*/ 882217 w 2347075"/>
              <a:gd name="connsiteY65" fmla="*/ 31 h 2637121"/>
              <a:gd name="connsiteX66" fmla="*/ 877346 w 2347075"/>
              <a:gd name="connsiteY66" fmla="*/ 411319 h 2637121"/>
              <a:gd name="connsiteX67" fmla="*/ 896809 w 2347075"/>
              <a:gd name="connsiteY67" fmla="*/ 507963 h 2637121"/>
              <a:gd name="connsiteX68" fmla="*/ 920506 w 2347075"/>
              <a:gd name="connsiteY68" fmla="*/ 588395 h 2637121"/>
              <a:gd name="connsiteX69" fmla="*/ 950339 w 2347075"/>
              <a:gd name="connsiteY69" fmla="*/ 580894 h 2637121"/>
              <a:gd name="connsiteX70" fmla="*/ 1440649 w 2347075"/>
              <a:gd name="connsiteY70" fmla="*/ 796831 h 2637121"/>
              <a:gd name="connsiteX71" fmla="*/ 1453723 w 2347075"/>
              <a:gd name="connsiteY71" fmla="*/ 812225 h 2637121"/>
              <a:gd name="connsiteX72" fmla="*/ 1469503 w 2347075"/>
              <a:gd name="connsiteY72" fmla="*/ 796201 h 2637121"/>
              <a:gd name="connsiteX73" fmla="*/ 1747240 w 2347075"/>
              <a:gd name="connsiteY73" fmla="*/ 657470 h 2637121"/>
              <a:gd name="connsiteX74" fmla="*/ 2340065 w 2347075"/>
              <a:gd name="connsiteY74" fmla="*/ 696644 h 2637121"/>
              <a:gd name="connsiteX0" fmla="*/ 2340065 w 2347075"/>
              <a:gd name="connsiteY0" fmla="*/ 314879 h 2255356"/>
              <a:gd name="connsiteX1" fmla="*/ 2078307 w 2347075"/>
              <a:gd name="connsiteY1" fmla="*/ 336168 h 2255356"/>
              <a:gd name="connsiteX2" fmla="*/ 1756568 w 2347075"/>
              <a:gd name="connsiteY2" fmla="*/ 360226 h 2255356"/>
              <a:gd name="connsiteX3" fmla="*/ 1621472 w 2347075"/>
              <a:gd name="connsiteY3" fmla="*/ 417004 h 2255356"/>
              <a:gd name="connsiteX4" fmla="*/ 1510929 w 2347075"/>
              <a:gd name="connsiteY4" fmla="*/ 497819 h 2255356"/>
              <a:gd name="connsiteX5" fmla="*/ 1524603 w 2347075"/>
              <a:gd name="connsiteY5" fmla="*/ 513919 h 2255356"/>
              <a:gd name="connsiteX6" fmla="*/ 1660721 w 2347075"/>
              <a:gd name="connsiteY6" fmla="*/ 755889 h 2255356"/>
              <a:gd name="connsiteX7" fmla="*/ 1684199 w 2347075"/>
              <a:gd name="connsiteY7" fmla="*/ 826678 h 2255356"/>
              <a:gd name="connsiteX8" fmla="*/ 1741368 w 2347075"/>
              <a:gd name="connsiteY8" fmla="*/ 810371 h 2255356"/>
              <a:gd name="connsiteX9" fmla="*/ 1999841 w 2347075"/>
              <a:gd name="connsiteY9" fmla="*/ 802980 h 2255356"/>
              <a:gd name="connsiteX10" fmla="*/ 2013747 w 2347075"/>
              <a:gd name="connsiteY10" fmla="*/ 825214 h 2255356"/>
              <a:gd name="connsiteX11" fmla="*/ 1761575 w 2347075"/>
              <a:gd name="connsiteY11" fmla="*/ 890695 h 2255356"/>
              <a:gd name="connsiteX12" fmla="*/ 1710816 w 2347075"/>
              <a:gd name="connsiteY12" fmla="*/ 906928 h 2255356"/>
              <a:gd name="connsiteX13" fmla="*/ 1711692 w 2347075"/>
              <a:gd name="connsiteY13" fmla="*/ 909570 h 2255356"/>
              <a:gd name="connsiteX14" fmla="*/ 1708359 w 2347075"/>
              <a:gd name="connsiteY14" fmla="*/ 1404996 h 2255356"/>
              <a:gd name="connsiteX15" fmla="*/ 1667473 w 2347075"/>
              <a:gd name="connsiteY15" fmla="*/ 1502497 h 2255356"/>
              <a:gd name="connsiteX16" fmla="*/ 1723102 w 2347075"/>
              <a:gd name="connsiteY16" fmla="*/ 1579612 h 2255356"/>
              <a:gd name="connsiteX17" fmla="*/ 2012070 w 2347075"/>
              <a:gd name="connsiteY17" fmla="*/ 2203363 h 2255356"/>
              <a:gd name="connsiteX18" fmla="*/ 1814901 w 2347075"/>
              <a:gd name="connsiteY18" fmla="*/ 1900514 h 2255356"/>
              <a:gd name="connsiteX19" fmla="*/ 1642513 w 2347075"/>
              <a:gd name="connsiteY19" fmla="*/ 1615503 h 2255356"/>
              <a:gd name="connsiteX20" fmla="*/ 1615783 w 2347075"/>
              <a:gd name="connsiteY20" fmla="*/ 1580813 h 2255356"/>
              <a:gd name="connsiteX21" fmla="*/ 1608793 w 2347075"/>
              <a:gd name="connsiteY21" fmla="*/ 1591257 h 2255356"/>
              <a:gd name="connsiteX22" fmla="*/ 1450014 w 2347075"/>
              <a:gd name="connsiteY22" fmla="*/ 1709157 h 2255356"/>
              <a:gd name="connsiteX23" fmla="*/ 1339909 w 2347075"/>
              <a:gd name="connsiteY23" fmla="*/ 1736843 h 2255356"/>
              <a:gd name="connsiteX24" fmla="*/ 1316350 w 2347075"/>
              <a:gd name="connsiteY24" fmla="*/ 1736150 h 2255356"/>
              <a:gd name="connsiteX25" fmla="*/ 1362396 w 2347075"/>
              <a:gd name="connsiteY25" fmla="*/ 1828227 h 2255356"/>
              <a:gd name="connsiteX26" fmla="*/ 1408057 w 2347075"/>
              <a:gd name="connsiteY26" fmla="*/ 1923795 h 2255356"/>
              <a:gd name="connsiteX27" fmla="*/ 1552873 w 2347075"/>
              <a:gd name="connsiteY27" fmla="*/ 2254886 h 2255356"/>
              <a:gd name="connsiteX28" fmla="*/ 1235454 w 2347075"/>
              <a:gd name="connsiteY28" fmla="*/ 1777337 h 2255356"/>
              <a:gd name="connsiteX29" fmla="*/ 1215704 w 2347075"/>
              <a:gd name="connsiteY29" fmla="*/ 1730773 h 2255356"/>
              <a:gd name="connsiteX30" fmla="*/ 1109668 w 2347075"/>
              <a:gd name="connsiteY30" fmla="*/ 1701162 h 2255356"/>
              <a:gd name="connsiteX31" fmla="*/ 837086 w 2347075"/>
              <a:gd name="connsiteY31" fmla="*/ 1507770 h 2255356"/>
              <a:gd name="connsiteX32" fmla="*/ 811258 w 2347075"/>
              <a:gd name="connsiteY32" fmla="*/ 1477366 h 2255356"/>
              <a:gd name="connsiteX33" fmla="*/ 802442 w 2347075"/>
              <a:gd name="connsiteY33" fmla="*/ 1489564 h 2255356"/>
              <a:gd name="connsiteX34" fmla="*/ 715393 w 2347075"/>
              <a:gd name="connsiteY34" fmla="*/ 1619549 h 2255356"/>
              <a:gd name="connsiteX35" fmla="*/ 562727 w 2347075"/>
              <a:gd name="connsiteY35" fmla="*/ 1822422 h 2255356"/>
              <a:gd name="connsiteX36" fmla="*/ 744644 w 2347075"/>
              <a:gd name="connsiteY36" fmla="*/ 1428310 h 2255356"/>
              <a:gd name="connsiteX37" fmla="*/ 758417 w 2347075"/>
              <a:gd name="connsiteY37" fmla="*/ 1410556 h 2255356"/>
              <a:gd name="connsiteX38" fmla="*/ 721956 w 2347075"/>
              <a:gd name="connsiteY38" fmla="*/ 1358636 h 2255356"/>
              <a:gd name="connsiteX39" fmla="*/ 629527 w 2347075"/>
              <a:gd name="connsiteY39" fmla="*/ 1180083 h 2255356"/>
              <a:gd name="connsiteX40" fmla="*/ 585665 w 2347075"/>
              <a:gd name="connsiteY40" fmla="*/ 1051592 h 2255356"/>
              <a:gd name="connsiteX41" fmla="*/ 414077 w 2347075"/>
              <a:gd name="connsiteY41" fmla="*/ 1017383 h 2255356"/>
              <a:gd name="connsiteX42" fmla="*/ 183456 w 2347075"/>
              <a:gd name="connsiteY42" fmla="*/ 900435 h 2255356"/>
              <a:gd name="connsiteX43" fmla="*/ 434685 w 2347075"/>
              <a:gd name="connsiteY43" fmla="*/ 937161 h 2255356"/>
              <a:gd name="connsiteX44" fmla="*/ 508774 w 2347075"/>
              <a:gd name="connsiteY44" fmla="*/ 951285 h 2255356"/>
              <a:gd name="connsiteX45" fmla="*/ 566625 w 2347075"/>
              <a:gd name="connsiteY45" fmla="*/ 963686 h 2255356"/>
              <a:gd name="connsiteX46" fmla="*/ 555982 w 2347075"/>
              <a:gd name="connsiteY46" fmla="*/ 912374 h 2255356"/>
              <a:gd name="connsiteX47" fmla="*/ 547593 w 2347075"/>
              <a:gd name="connsiteY47" fmla="*/ 720662 h 2255356"/>
              <a:gd name="connsiteX48" fmla="*/ 553063 w 2347075"/>
              <a:gd name="connsiteY48" fmla="*/ 688416 h 2255356"/>
              <a:gd name="connsiteX49" fmla="*/ 487635 w 2347075"/>
              <a:gd name="connsiteY49" fmla="*/ 674204 h 2255356"/>
              <a:gd name="connsiteX50" fmla="*/ 53 w 2347075"/>
              <a:gd name="connsiteY50" fmla="*/ 363661 h 2255356"/>
              <a:gd name="connsiteX51" fmla="*/ 232146 w 2347075"/>
              <a:gd name="connsiteY51" fmla="*/ 466605 h 2255356"/>
              <a:gd name="connsiteX52" fmla="*/ 516503 w 2347075"/>
              <a:gd name="connsiteY52" fmla="*/ 595008 h 2255356"/>
              <a:gd name="connsiteX53" fmla="*/ 568121 w 2347075"/>
              <a:gd name="connsiteY53" fmla="*/ 599655 h 2255356"/>
              <a:gd name="connsiteX54" fmla="*/ 577163 w 2347075"/>
              <a:gd name="connsiteY54" fmla="*/ 546353 h 2255356"/>
              <a:gd name="connsiteX55" fmla="*/ 688501 w 2347075"/>
              <a:gd name="connsiteY55" fmla="*/ 336484 h 2255356"/>
              <a:gd name="connsiteX56" fmla="*/ 703183 w 2347075"/>
              <a:gd name="connsiteY56" fmla="*/ 322387 h 2255356"/>
              <a:gd name="connsiteX57" fmla="*/ 696036 w 2347075"/>
              <a:gd name="connsiteY57" fmla="*/ 317223 h 2255356"/>
              <a:gd name="connsiteX58" fmla="*/ 566052 w 2347075"/>
              <a:gd name="connsiteY58" fmla="*/ 230174 h 2255356"/>
              <a:gd name="connsiteX59" fmla="*/ 363178 w 2347075"/>
              <a:gd name="connsiteY59" fmla="*/ 77507 h 2255356"/>
              <a:gd name="connsiteX60" fmla="*/ 757291 w 2347075"/>
              <a:gd name="connsiteY60" fmla="*/ 259424 h 2255356"/>
              <a:gd name="connsiteX61" fmla="*/ 769326 w 2347075"/>
              <a:gd name="connsiteY61" fmla="*/ 268761 h 2255356"/>
              <a:gd name="connsiteX62" fmla="*/ 833429 w 2347075"/>
              <a:gd name="connsiteY62" fmla="*/ 230841 h 2255356"/>
              <a:gd name="connsiteX63" fmla="*/ 809762 w 2347075"/>
              <a:gd name="connsiteY63" fmla="*/ 155540 h 2255356"/>
              <a:gd name="connsiteX64" fmla="*/ 787290 w 2347075"/>
              <a:gd name="connsiteY64" fmla="*/ 8429 h 2255356"/>
              <a:gd name="connsiteX65" fmla="*/ 877346 w 2347075"/>
              <a:gd name="connsiteY65" fmla="*/ 29554 h 2255356"/>
              <a:gd name="connsiteX66" fmla="*/ 896809 w 2347075"/>
              <a:gd name="connsiteY66" fmla="*/ 126198 h 2255356"/>
              <a:gd name="connsiteX67" fmla="*/ 920506 w 2347075"/>
              <a:gd name="connsiteY67" fmla="*/ 206630 h 2255356"/>
              <a:gd name="connsiteX68" fmla="*/ 950339 w 2347075"/>
              <a:gd name="connsiteY68" fmla="*/ 199129 h 2255356"/>
              <a:gd name="connsiteX69" fmla="*/ 1440649 w 2347075"/>
              <a:gd name="connsiteY69" fmla="*/ 415066 h 2255356"/>
              <a:gd name="connsiteX70" fmla="*/ 1453723 w 2347075"/>
              <a:gd name="connsiteY70" fmla="*/ 430460 h 2255356"/>
              <a:gd name="connsiteX71" fmla="*/ 1469503 w 2347075"/>
              <a:gd name="connsiteY71" fmla="*/ 414436 h 2255356"/>
              <a:gd name="connsiteX72" fmla="*/ 1747240 w 2347075"/>
              <a:gd name="connsiteY72" fmla="*/ 275705 h 2255356"/>
              <a:gd name="connsiteX73" fmla="*/ 2340065 w 2347075"/>
              <a:gd name="connsiteY73" fmla="*/ 314879 h 2255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2347075" h="2255356">
                <a:moveTo>
                  <a:pt x="2340065" y="314879"/>
                </a:moveTo>
                <a:cubicBezTo>
                  <a:pt x="2388269" y="401568"/>
                  <a:pt x="2175557" y="328611"/>
                  <a:pt x="2078307" y="336168"/>
                </a:cubicBezTo>
                <a:cubicBezTo>
                  <a:pt x="1981057" y="343726"/>
                  <a:pt x="1852432" y="332332"/>
                  <a:pt x="1756568" y="360226"/>
                </a:cubicBezTo>
                <a:cubicBezTo>
                  <a:pt x="1708635" y="374174"/>
                  <a:pt x="1663659" y="393109"/>
                  <a:pt x="1621472" y="417004"/>
                </a:cubicBezTo>
                <a:lnTo>
                  <a:pt x="1510929" y="497819"/>
                </a:lnTo>
                <a:lnTo>
                  <a:pt x="1524603" y="513919"/>
                </a:lnTo>
                <a:cubicBezTo>
                  <a:pt x="1577531" y="585056"/>
                  <a:pt x="1623886" y="666346"/>
                  <a:pt x="1660721" y="755889"/>
                </a:cubicBezTo>
                <a:lnTo>
                  <a:pt x="1684199" y="826678"/>
                </a:lnTo>
                <a:lnTo>
                  <a:pt x="1741368" y="810371"/>
                </a:lnTo>
                <a:cubicBezTo>
                  <a:pt x="1856750" y="780862"/>
                  <a:pt x="1963924" y="768324"/>
                  <a:pt x="1999841" y="802980"/>
                </a:cubicBezTo>
                <a:cubicBezTo>
                  <a:pt x="2008770" y="811595"/>
                  <a:pt x="2013129" y="818923"/>
                  <a:pt x="2013747" y="825214"/>
                </a:cubicBezTo>
                <a:cubicBezTo>
                  <a:pt x="2018074" y="869249"/>
                  <a:pt x="1839126" y="862469"/>
                  <a:pt x="1761575" y="890695"/>
                </a:cubicBezTo>
                <a:lnTo>
                  <a:pt x="1710816" y="906928"/>
                </a:lnTo>
                <a:lnTo>
                  <a:pt x="1711692" y="909570"/>
                </a:lnTo>
                <a:cubicBezTo>
                  <a:pt x="1757119" y="1088328"/>
                  <a:pt x="1753990" y="1262601"/>
                  <a:pt x="1708359" y="1404996"/>
                </a:cubicBezTo>
                <a:lnTo>
                  <a:pt x="1667473" y="1502497"/>
                </a:lnTo>
                <a:lnTo>
                  <a:pt x="1723102" y="1579612"/>
                </a:lnTo>
                <a:cubicBezTo>
                  <a:pt x="1866072" y="1786112"/>
                  <a:pt x="2072401" y="2139603"/>
                  <a:pt x="2012070" y="2203363"/>
                </a:cubicBezTo>
                <a:cubicBezTo>
                  <a:pt x="1943508" y="2275820"/>
                  <a:pt x="1887747" y="2013095"/>
                  <a:pt x="1814901" y="1900514"/>
                </a:cubicBezTo>
                <a:cubicBezTo>
                  <a:pt x="1760267" y="1816079"/>
                  <a:pt x="1706339" y="1708997"/>
                  <a:pt x="1642513" y="1615503"/>
                </a:cubicBezTo>
                <a:lnTo>
                  <a:pt x="1615783" y="1580813"/>
                </a:lnTo>
                <a:lnTo>
                  <a:pt x="1608793" y="1591257"/>
                </a:lnTo>
                <a:cubicBezTo>
                  <a:pt x="1565483" y="1643091"/>
                  <a:pt x="1512304" y="1683533"/>
                  <a:pt x="1450014" y="1709157"/>
                </a:cubicBezTo>
                <a:cubicBezTo>
                  <a:pt x="1414419" y="1723799"/>
                  <a:pt x="1377534" y="1732910"/>
                  <a:pt x="1339909" y="1736843"/>
                </a:cubicBezTo>
                <a:lnTo>
                  <a:pt x="1316350" y="1736150"/>
                </a:lnTo>
                <a:lnTo>
                  <a:pt x="1362396" y="1828227"/>
                </a:lnTo>
                <a:cubicBezTo>
                  <a:pt x="1378870" y="1861127"/>
                  <a:pt x="1394537" y="1893119"/>
                  <a:pt x="1408057" y="1923795"/>
                </a:cubicBezTo>
                <a:cubicBezTo>
                  <a:pt x="1462138" y="2046499"/>
                  <a:pt x="1651078" y="2237379"/>
                  <a:pt x="1552873" y="2254886"/>
                </a:cubicBezTo>
                <a:cubicBezTo>
                  <a:pt x="1478802" y="2268090"/>
                  <a:pt x="1334426" y="2000669"/>
                  <a:pt x="1235454" y="1777337"/>
                </a:cubicBezTo>
                <a:lnTo>
                  <a:pt x="1215704" y="1730773"/>
                </a:lnTo>
                <a:lnTo>
                  <a:pt x="1109668" y="1701162"/>
                </a:lnTo>
                <a:cubicBezTo>
                  <a:pt x="1013698" y="1662774"/>
                  <a:pt x="919973" y="1596463"/>
                  <a:pt x="837086" y="1507770"/>
                </a:cubicBezTo>
                <a:lnTo>
                  <a:pt x="811258" y="1477366"/>
                </a:lnTo>
                <a:lnTo>
                  <a:pt x="802442" y="1489564"/>
                </a:lnTo>
                <a:cubicBezTo>
                  <a:pt x="772040" y="1534879"/>
                  <a:pt x="743610" y="1581764"/>
                  <a:pt x="715393" y="1619549"/>
                </a:cubicBezTo>
                <a:cubicBezTo>
                  <a:pt x="658959" y="1695119"/>
                  <a:pt x="608136" y="1910686"/>
                  <a:pt x="562727" y="1822422"/>
                </a:cubicBezTo>
                <a:cubicBezTo>
                  <a:pt x="528477" y="1755849"/>
                  <a:pt x="642120" y="1566360"/>
                  <a:pt x="744644" y="1428310"/>
                </a:cubicBezTo>
                <a:lnTo>
                  <a:pt x="758417" y="1410556"/>
                </a:lnTo>
                <a:lnTo>
                  <a:pt x="721956" y="1358636"/>
                </a:lnTo>
                <a:cubicBezTo>
                  <a:pt x="687005" y="1303790"/>
                  <a:pt x="655838" y="1244042"/>
                  <a:pt x="629527" y="1180083"/>
                </a:cubicBezTo>
                <a:lnTo>
                  <a:pt x="585665" y="1051592"/>
                </a:lnTo>
                <a:lnTo>
                  <a:pt x="414077" y="1017383"/>
                </a:lnTo>
                <a:cubicBezTo>
                  <a:pt x="298611" y="988205"/>
                  <a:pt x="198462" y="948037"/>
                  <a:pt x="183456" y="900435"/>
                </a:cubicBezTo>
                <a:cubicBezTo>
                  <a:pt x="153614" y="805768"/>
                  <a:pt x="341410" y="923175"/>
                  <a:pt x="434685" y="937161"/>
                </a:cubicBezTo>
                <a:cubicBezTo>
                  <a:pt x="458003" y="940658"/>
                  <a:pt x="482960" y="945733"/>
                  <a:pt x="508774" y="951285"/>
                </a:cubicBezTo>
                <a:lnTo>
                  <a:pt x="566625" y="963686"/>
                </a:lnTo>
                <a:lnTo>
                  <a:pt x="555982" y="912374"/>
                </a:lnTo>
                <a:cubicBezTo>
                  <a:pt x="546646" y="846532"/>
                  <a:pt x="543956" y="782146"/>
                  <a:pt x="547593" y="720662"/>
                </a:cubicBezTo>
                <a:lnTo>
                  <a:pt x="553063" y="688416"/>
                </a:lnTo>
                <a:lnTo>
                  <a:pt x="487635" y="674204"/>
                </a:lnTo>
                <a:cubicBezTo>
                  <a:pt x="342675" y="626157"/>
                  <a:pt x="3351" y="463429"/>
                  <a:pt x="53" y="363661"/>
                </a:cubicBezTo>
                <a:cubicBezTo>
                  <a:pt x="-3228" y="264456"/>
                  <a:pt x="146070" y="428047"/>
                  <a:pt x="232146" y="466605"/>
                </a:cubicBezTo>
                <a:cubicBezTo>
                  <a:pt x="318221" y="505164"/>
                  <a:pt x="422750" y="575105"/>
                  <a:pt x="516503" y="595008"/>
                </a:cubicBezTo>
                <a:lnTo>
                  <a:pt x="568121" y="599655"/>
                </a:lnTo>
                <a:lnTo>
                  <a:pt x="577163" y="546353"/>
                </a:lnTo>
                <a:cubicBezTo>
                  <a:pt x="601118" y="464995"/>
                  <a:pt x="638591" y="393414"/>
                  <a:pt x="688501" y="336484"/>
                </a:cubicBezTo>
                <a:lnTo>
                  <a:pt x="703183" y="322387"/>
                </a:lnTo>
                <a:lnTo>
                  <a:pt x="696036" y="317223"/>
                </a:lnTo>
                <a:cubicBezTo>
                  <a:pt x="650722" y="286820"/>
                  <a:pt x="603837" y="258391"/>
                  <a:pt x="566052" y="230174"/>
                </a:cubicBezTo>
                <a:cubicBezTo>
                  <a:pt x="490481" y="173740"/>
                  <a:pt x="274915" y="122916"/>
                  <a:pt x="363178" y="77507"/>
                </a:cubicBezTo>
                <a:cubicBezTo>
                  <a:pt x="429751" y="43258"/>
                  <a:pt x="619241" y="156900"/>
                  <a:pt x="757291" y="259424"/>
                </a:cubicBezTo>
                <a:lnTo>
                  <a:pt x="769326" y="268761"/>
                </a:lnTo>
                <a:lnTo>
                  <a:pt x="833429" y="230841"/>
                </a:lnTo>
                <a:lnTo>
                  <a:pt x="809762" y="155540"/>
                </a:lnTo>
                <a:cubicBezTo>
                  <a:pt x="798734" y="108858"/>
                  <a:pt x="776026" y="29427"/>
                  <a:pt x="787290" y="8429"/>
                </a:cubicBezTo>
                <a:cubicBezTo>
                  <a:pt x="798554" y="-12569"/>
                  <a:pt x="859093" y="9926"/>
                  <a:pt x="877346" y="29554"/>
                </a:cubicBezTo>
                <a:cubicBezTo>
                  <a:pt x="895599" y="49182"/>
                  <a:pt x="888940" y="94406"/>
                  <a:pt x="896809" y="126198"/>
                </a:cubicBezTo>
                <a:lnTo>
                  <a:pt x="920506" y="206630"/>
                </a:lnTo>
                <a:lnTo>
                  <a:pt x="950339" y="199129"/>
                </a:lnTo>
                <a:cubicBezTo>
                  <a:pt x="1114951" y="181918"/>
                  <a:pt x="1293737" y="263795"/>
                  <a:pt x="1440649" y="415066"/>
                </a:cubicBezTo>
                <a:lnTo>
                  <a:pt x="1453723" y="430460"/>
                </a:lnTo>
                <a:lnTo>
                  <a:pt x="1469503" y="414436"/>
                </a:lnTo>
                <a:cubicBezTo>
                  <a:pt x="1540995" y="350163"/>
                  <a:pt x="1630173" y="296525"/>
                  <a:pt x="1747240" y="275705"/>
                </a:cubicBezTo>
                <a:cubicBezTo>
                  <a:pt x="1903330" y="247946"/>
                  <a:pt x="2291589" y="227697"/>
                  <a:pt x="2340065" y="314879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4" name="Freeform: Shape 143">
            <a:extLst>
              <a:ext uri="{FF2B5EF4-FFF2-40B4-BE49-F238E27FC236}">
                <a16:creationId xmlns:a16="http://schemas.microsoft.com/office/drawing/2014/main" id="{34E6154B-20AA-45F0-A0C9-7F21CD454165}"/>
              </a:ext>
            </a:extLst>
          </p:cNvPr>
          <p:cNvSpPr/>
          <p:nvPr/>
        </p:nvSpPr>
        <p:spPr>
          <a:xfrm>
            <a:off x="5917847" y="1733182"/>
            <a:ext cx="1697141" cy="846112"/>
          </a:xfrm>
          <a:custGeom>
            <a:avLst/>
            <a:gdLst>
              <a:gd name="connsiteX0" fmla="*/ 1134401 w 1697141"/>
              <a:gd name="connsiteY0" fmla="*/ 0 h 846112"/>
              <a:gd name="connsiteX1" fmla="*/ 1697141 w 1697141"/>
              <a:gd name="connsiteY1" fmla="*/ 389755 h 846112"/>
              <a:gd name="connsiteX2" fmla="*/ 1134401 w 1697141"/>
              <a:gd name="connsiteY2" fmla="*/ 779510 h 846112"/>
              <a:gd name="connsiteX3" fmla="*/ 615884 w 1697141"/>
              <a:gd name="connsiteY3" fmla="*/ 541465 h 846112"/>
              <a:gd name="connsiteX4" fmla="*/ 597259 w 1697141"/>
              <a:gd name="connsiteY4" fmla="*/ 499909 h 846112"/>
              <a:gd name="connsiteX5" fmla="*/ 527975 w 1697141"/>
              <a:gd name="connsiteY5" fmla="*/ 521621 h 846112"/>
              <a:gd name="connsiteX6" fmla="*/ 303366 w 1697141"/>
              <a:gd name="connsiteY6" fmla="*/ 624915 h 846112"/>
              <a:gd name="connsiteX7" fmla="*/ 303132 w 1697141"/>
              <a:gd name="connsiteY7" fmla="*/ 624966 h 846112"/>
              <a:gd name="connsiteX8" fmla="*/ 279380 w 1697141"/>
              <a:gd name="connsiteY8" fmla="*/ 653078 h 846112"/>
              <a:gd name="connsiteX9" fmla="*/ 201261 w 1697141"/>
              <a:gd name="connsiteY9" fmla="*/ 721680 h 846112"/>
              <a:gd name="connsiteX10" fmla="*/ 82995 w 1697141"/>
              <a:gd name="connsiteY10" fmla="*/ 835616 h 846112"/>
              <a:gd name="connsiteX11" fmla="*/ 3860 w 1697141"/>
              <a:gd name="connsiteY11" fmla="*/ 833798 h 846112"/>
              <a:gd name="connsiteX12" fmla="*/ 35784 w 1697141"/>
              <a:gd name="connsiteY12" fmla="*/ 766603 h 846112"/>
              <a:gd name="connsiteX13" fmla="*/ 206669 w 1697141"/>
              <a:gd name="connsiteY13" fmla="*/ 570327 h 846112"/>
              <a:gd name="connsiteX14" fmla="*/ 17477 w 1697141"/>
              <a:gd name="connsiteY14" fmla="*/ 331246 h 846112"/>
              <a:gd name="connsiteX15" fmla="*/ 51768 w 1697141"/>
              <a:gd name="connsiteY15" fmla="*/ 273277 h 846112"/>
              <a:gd name="connsiteX16" fmla="*/ 142457 w 1697141"/>
              <a:gd name="connsiteY16" fmla="*/ 368007 h 846112"/>
              <a:gd name="connsiteX17" fmla="*/ 294814 w 1697141"/>
              <a:gd name="connsiteY17" fmla="*/ 523200 h 846112"/>
              <a:gd name="connsiteX18" fmla="*/ 300482 w 1697141"/>
              <a:gd name="connsiteY18" fmla="*/ 534222 h 846112"/>
              <a:gd name="connsiteX19" fmla="*/ 318392 w 1697141"/>
              <a:gd name="connsiteY19" fmla="*/ 520607 h 846112"/>
              <a:gd name="connsiteX20" fmla="*/ 436134 w 1697141"/>
              <a:gd name="connsiteY20" fmla="*/ 463143 h 846112"/>
              <a:gd name="connsiteX21" fmla="*/ 575053 w 1697141"/>
              <a:gd name="connsiteY21" fmla="*/ 413056 h 846112"/>
              <a:gd name="connsiteX22" fmla="*/ 571661 w 1697141"/>
              <a:gd name="connsiteY22" fmla="*/ 389755 h 846112"/>
              <a:gd name="connsiteX23" fmla="*/ 1134401 w 1697141"/>
              <a:gd name="connsiteY23" fmla="*/ 0 h 846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697141" h="846112">
                <a:moveTo>
                  <a:pt x="1134401" y="0"/>
                </a:moveTo>
                <a:cubicBezTo>
                  <a:pt x="1445194" y="0"/>
                  <a:pt x="1697141" y="174499"/>
                  <a:pt x="1697141" y="389755"/>
                </a:cubicBezTo>
                <a:cubicBezTo>
                  <a:pt x="1697141" y="605011"/>
                  <a:pt x="1445194" y="779510"/>
                  <a:pt x="1134401" y="779510"/>
                </a:cubicBezTo>
                <a:cubicBezTo>
                  <a:pt x="901307" y="779510"/>
                  <a:pt x="701313" y="681354"/>
                  <a:pt x="615884" y="541465"/>
                </a:cubicBezTo>
                <a:lnTo>
                  <a:pt x="597259" y="499909"/>
                </a:lnTo>
                <a:lnTo>
                  <a:pt x="527975" y="521621"/>
                </a:lnTo>
                <a:cubicBezTo>
                  <a:pt x="462536" y="539567"/>
                  <a:pt x="365038" y="603589"/>
                  <a:pt x="303366" y="624915"/>
                </a:cubicBezTo>
                <a:cubicBezTo>
                  <a:pt x="303288" y="624933"/>
                  <a:pt x="303210" y="624949"/>
                  <a:pt x="303132" y="624966"/>
                </a:cubicBezTo>
                <a:lnTo>
                  <a:pt x="279380" y="653078"/>
                </a:lnTo>
                <a:cubicBezTo>
                  <a:pt x="253301" y="677390"/>
                  <a:pt x="221049" y="699802"/>
                  <a:pt x="201261" y="721680"/>
                </a:cubicBezTo>
                <a:cubicBezTo>
                  <a:pt x="161683" y="765434"/>
                  <a:pt x="115896" y="816929"/>
                  <a:pt x="82995" y="835616"/>
                </a:cubicBezTo>
                <a:cubicBezTo>
                  <a:pt x="50094" y="854303"/>
                  <a:pt x="13551" y="844423"/>
                  <a:pt x="3860" y="833798"/>
                </a:cubicBezTo>
                <a:cubicBezTo>
                  <a:pt x="-5832" y="823174"/>
                  <a:pt x="1982" y="810516"/>
                  <a:pt x="35784" y="766603"/>
                </a:cubicBezTo>
                <a:cubicBezTo>
                  <a:pt x="69585" y="722692"/>
                  <a:pt x="209720" y="642887"/>
                  <a:pt x="206669" y="570327"/>
                </a:cubicBezTo>
                <a:cubicBezTo>
                  <a:pt x="203618" y="497767"/>
                  <a:pt x="43293" y="380754"/>
                  <a:pt x="17477" y="331246"/>
                </a:cubicBezTo>
                <a:cubicBezTo>
                  <a:pt x="-8341" y="281737"/>
                  <a:pt x="30938" y="267150"/>
                  <a:pt x="51768" y="273277"/>
                </a:cubicBezTo>
                <a:cubicBezTo>
                  <a:pt x="72597" y="279404"/>
                  <a:pt x="97674" y="318040"/>
                  <a:pt x="142457" y="368007"/>
                </a:cubicBezTo>
                <a:cubicBezTo>
                  <a:pt x="176043" y="405483"/>
                  <a:pt x="253866" y="468945"/>
                  <a:pt x="294814" y="523200"/>
                </a:cubicBezTo>
                <a:lnTo>
                  <a:pt x="300482" y="534222"/>
                </a:lnTo>
                <a:lnTo>
                  <a:pt x="318392" y="520607"/>
                </a:lnTo>
                <a:cubicBezTo>
                  <a:pt x="350487" y="501025"/>
                  <a:pt x="391145" y="481614"/>
                  <a:pt x="436134" y="463143"/>
                </a:cubicBezTo>
                <a:lnTo>
                  <a:pt x="575053" y="413056"/>
                </a:lnTo>
                <a:lnTo>
                  <a:pt x="571661" y="389755"/>
                </a:lnTo>
                <a:cubicBezTo>
                  <a:pt x="571661" y="174499"/>
                  <a:pt x="823608" y="0"/>
                  <a:pt x="1134401" y="0"/>
                </a:cubicBezTo>
                <a:close/>
              </a:path>
            </a:pathLst>
          </a:custGeom>
          <a:solidFill>
            <a:schemeClr val="accent2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C161EC9-3A72-4B56-A59D-825532D76A88}"/>
              </a:ext>
            </a:extLst>
          </p:cNvPr>
          <p:cNvSpPr txBox="1"/>
          <p:nvPr/>
        </p:nvSpPr>
        <p:spPr>
          <a:xfrm>
            <a:off x="6500544" y="1940975"/>
            <a:ext cx="109659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Glutamatergic</a:t>
            </a:r>
            <a:br>
              <a:rPr lang="en-GB" sz="1000" b="1" dirty="0">
                <a:solidFill>
                  <a:schemeClr val="bg1"/>
                </a:solidFill>
              </a:rPr>
            </a:br>
            <a:r>
              <a:rPr lang="en-GB" sz="1000" b="1" dirty="0">
                <a:solidFill>
                  <a:schemeClr val="bg1"/>
                </a:solidFill>
              </a:rPr>
              <a:t>neuron</a:t>
            </a:r>
          </a:p>
        </p:txBody>
      </p:sp>
      <p:sp>
        <p:nvSpPr>
          <p:cNvPr id="135" name="Flowchart: Decision 134">
            <a:extLst>
              <a:ext uri="{FF2B5EF4-FFF2-40B4-BE49-F238E27FC236}">
                <a16:creationId xmlns:a16="http://schemas.microsoft.com/office/drawing/2014/main" id="{83DB9429-AD32-41EF-85C0-391E74A839C3}"/>
              </a:ext>
            </a:extLst>
          </p:cNvPr>
          <p:cNvSpPr/>
          <p:nvPr/>
        </p:nvSpPr>
        <p:spPr>
          <a:xfrm>
            <a:off x="5759383" y="2154932"/>
            <a:ext cx="108000" cy="108000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Flowchart: Decision 135">
            <a:extLst>
              <a:ext uri="{FF2B5EF4-FFF2-40B4-BE49-F238E27FC236}">
                <a16:creationId xmlns:a16="http://schemas.microsoft.com/office/drawing/2014/main" id="{E7952C2C-4AB2-48B6-A02A-4F9B5E807F4B}"/>
              </a:ext>
            </a:extLst>
          </p:cNvPr>
          <p:cNvSpPr/>
          <p:nvPr/>
        </p:nvSpPr>
        <p:spPr>
          <a:xfrm>
            <a:off x="5917630" y="2163633"/>
            <a:ext cx="108000" cy="108000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Flowchart: Decision 136">
            <a:extLst>
              <a:ext uri="{FF2B5EF4-FFF2-40B4-BE49-F238E27FC236}">
                <a16:creationId xmlns:a16="http://schemas.microsoft.com/office/drawing/2014/main" id="{C9ED770C-D673-4CEC-AF97-B0357FBE3E9D}"/>
              </a:ext>
            </a:extLst>
          </p:cNvPr>
          <p:cNvSpPr/>
          <p:nvPr/>
        </p:nvSpPr>
        <p:spPr>
          <a:xfrm>
            <a:off x="5848352" y="2285363"/>
            <a:ext cx="108000" cy="108000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5954E5D0-7B9E-4CD6-91A4-21123174E68F}"/>
              </a:ext>
            </a:extLst>
          </p:cNvPr>
          <p:cNvCxnSpPr>
            <a:cxnSpLocks/>
          </p:cNvCxnSpPr>
          <p:nvPr/>
        </p:nvCxnSpPr>
        <p:spPr>
          <a:xfrm rot="19140000">
            <a:off x="5622090" y="1976872"/>
            <a:ext cx="0" cy="212867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>
            <a:extLst>
              <a:ext uri="{FF2B5EF4-FFF2-40B4-BE49-F238E27FC236}">
                <a16:creationId xmlns:a16="http://schemas.microsoft.com/office/drawing/2014/main" id="{9CE32A96-D6CF-4950-8DA3-8DCBBC4D989C}"/>
              </a:ext>
            </a:extLst>
          </p:cNvPr>
          <p:cNvSpPr txBox="1"/>
          <p:nvPr/>
        </p:nvSpPr>
        <p:spPr>
          <a:xfrm>
            <a:off x="5231878" y="1815416"/>
            <a:ext cx="5261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PCP</a:t>
            </a:r>
          </a:p>
        </p:txBody>
      </p:sp>
      <p:pic>
        <p:nvPicPr>
          <p:cNvPr id="142" name="Graphic 141" descr="Badge Unfollow with solid fill">
            <a:extLst>
              <a:ext uri="{FF2B5EF4-FFF2-40B4-BE49-F238E27FC236}">
                <a16:creationId xmlns:a16="http://schemas.microsoft.com/office/drawing/2014/main" id="{AD3CCEDC-D05F-4EBD-A48D-9E565ED82C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12782" y="2015803"/>
            <a:ext cx="216000" cy="216000"/>
          </a:xfrm>
          <a:prstGeom prst="rect">
            <a:avLst/>
          </a:prstGeom>
        </p:spPr>
      </p:pic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82C5962-2B03-4479-A2FB-4B12CC77E17F}"/>
              </a:ext>
            </a:extLst>
          </p:cNvPr>
          <p:cNvCxnSpPr>
            <a:cxnSpLocks/>
          </p:cNvCxnSpPr>
          <p:nvPr/>
        </p:nvCxnSpPr>
        <p:spPr>
          <a:xfrm rot="9240000">
            <a:off x="5079646" y="2887547"/>
            <a:ext cx="0" cy="212867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9444082C-D51F-4520-A260-8403228824AB}"/>
              </a:ext>
            </a:extLst>
          </p:cNvPr>
          <p:cNvSpPr txBox="1"/>
          <p:nvPr/>
        </p:nvSpPr>
        <p:spPr>
          <a:xfrm>
            <a:off x="4878168" y="3056858"/>
            <a:ext cx="9005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Cannabinoids</a:t>
            </a:r>
          </a:p>
        </p:txBody>
      </p:sp>
      <p:pic>
        <p:nvPicPr>
          <p:cNvPr id="148" name="Graphic 147" descr="Badge Unfollow with solid fill">
            <a:extLst>
              <a:ext uri="{FF2B5EF4-FFF2-40B4-BE49-F238E27FC236}">
                <a16:creationId xmlns:a16="http://schemas.microsoft.com/office/drawing/2014/main" id="{CCE7BC6B-79A0-44FF-A7CC-0104704771D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32926" y="2884239"/>
            <a:ext cx="216000" cy="216000"/>
          </a:xfrm>
          <a:prstGeom prst="rect">
            <a:avLst/>
          </a:prstGeom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D76D1474-C236-4F60-9722-485DD808CB96}"/>
              </a:ext>
            </a:extLst>
          </p:cNvPr>
          <p:cNvSpPr txBox="1"/>
          <p:nvPr/>
        </p:nvSpPr>
        <p:spPr>
          <a:xfrm>
            <a:off x="7080655" y="3446915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Nicotine</a:t>
            </a:r>
          </a:p>
        </p:txBody>
      </p: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006D2339-5B38-4C12-83B6-9615D328BCEA}"/>
              </a:ext>
            </a:extLst>
          </p:cNvPr>
          <p:cNvCxnSpPr>
            <a:cxnSpLocks/>
          </p:cNvCxnSpPr>
          <p:nvPr/>
        </p:nvCxnSpPr>
        <p:spPr>
          <a:xfrm rot="-4080000">
            <a:off x="7765113" y="3504246"/>
            <a:ext cx="0" cy="212867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1" name="Graphic 150" descr="Badge Follow with solid fill">
            <a:extLst>
              <a:ext uri="{FF2B5EF4-FFF2-40B4-BE49-F238E27FC236}">
                <a16:creationId xmlns:a16="http://schemas.microsoft.com/office/drawing/2014/main" id="{408B0A31-2BBF-4B2C-B8DE-598F098834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56677" y="3637880"/>
            <a:ext cx="216000" cy="216000"/>
          </a:xfrm>
          <a:prstGeom prst="rect">
            <a:avLst/>
          </a:prstGeom>
        </p:spPr>
      </p:pic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7CB0E20A-63CB-44DE-9BDD-F338AB26F849}"/>
              </a:ext>
            </a:extLst>
          </p:cNvPr>
          <p:cNvCxnSpPr>
            <a:cxnSpLocks/>
          </p:cNvCxnSpPr>
          <p:nvPr/>
        </p:nvCxnSpPr>
        <p:spPr>
          <a:xfrm rot="1380000">
            <a:off x="7334968" y="3667629"/>
            <a:ext cx="0" cy="212867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4" name="Graphic 153" descr="Badge Follow with solid fill">
            <a:extLst>
              <a:ext uri="{FF2B5EF4-FFF2-40B4-BE49-F238E27FC236}">
                <a16:creationId xmlns:a16="http://schemas.microsoft.com/office/drawing/2014/main" id="{8037F77D-7A28-4A6F-96B6-4CEBF8AACB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75032" y="3618171"/>
            <a:ext cx="216000" cy="216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1A4BD6-21B3-19A2-4B81-8E110180C2D4}"/>
              </a:ext>
            </a:extLst>
          </p:cNvPr>
          <p:cNvSpPr txBox="1"/>
          <p:nvPr/>
        </p:nvSpPr>
        <p:spPr>
          <a:xfrm>
            <a:off x="6031735" y="4267773"/>
            <a:ext cx="1517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b="1" dirty="0"/>
              <a:t>Dopaminergic</a:t>
            </a:r>
            <a:br>
              <a:rPr lang="en-GB" sz="1000" b="1" dirty="0"/>
            </a:br>
            <a:r>
              <a:rPr lang="en-GB" sz="1000" b="1" dirty="0"/>
              <a:t>neuron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27C1E8-9371-58A8-A8F8-9C9DFC89CE72}"/>
              </a:ext>
            </a:extLst>
          </p:cNvPr>
          <p:cNvSpPr txBox="1"/>
          <p:nvPr/>
        </p:nvSpPr>
        <p:spPr>
          <a:xfrm>
            <a:off x="10033307" y="2276872"/>
            <a:ext cx="10312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b="1" dirty="0" err="1">
                <a:solidFill>
                  <a:schemeClr val="bg1"/>
                </a:solidFill>
              </a:rPr>
              <a:t>Opioidergic</a:t>
            </a:r>
            <a:br>
              <a:rPr lang="en-GB" sz="1000" b="1" dirty="0">
                <a:solidFill>
                  <a:schemeClr val="bg1"/>
                </a:solidFill>
              </a:rPr>
            </a:br>
            <a:r>
              <a:rPr lang="en-GB" sz="1000" b="1" dirty="0">
                <a:solidFill>
                  <a:schemeClr val="bg1"/>
                </a:solidFill>
              </a:rPr>
              <a:t>neuron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CC022A-048F-6A0F-FCE2-BA3B32BB9440}"/>
              </a:ext>
            </a:extLst>
          </p:cNvPr>
          <p:cNvSpPr txBox="1"/>
          <p:nvPr/>
        </p:nvSpPr>
        <p:spPr>
          <a:xfrm>
            <a:off x="8936133" y="4901098"/>
            <a:ext cx="10971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GABAergic</a:t>
            </a:r>
            <a:br>
              <a:rPr lang="en-GB" sz="1000" b="1" dirty="0">
                <a:solidFill>
                  <a:schemeClr val="bg1"/>
                </a:solidFill>
              </a:rPr>
            </a:br>
            <a:r>
              <a:rPr lang="en-GB" sz="1000" b="1" dirty="0">
                <a:solidFill>
                  <a:schemeClr val="bg1"/>
                </a:solidFill>
              </a:rPr>
              <a:t>interneuron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B88A34-D05D-2262-C4CD-A404D8EF4AF9}"/>
              </a:ext>
            </a:extLst>
          </p:cNvPr>
          <p:cNvSpPr txBox="1"/>
          <p:nvPr/>
        </p:nvSpPr>
        <p:spPr>
          <a:xfrm>
            <a:off x="7464151" y="2190202"/>
            <a:ext cx="10679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Glutamatergic</a:t>
            </a:r>
            <a:br>
              <a:rPr lang="en-GB" sz="1000" b="1" dirty="0">
                <a:solidFill>
                  <a:schemeClr val="bg1"/>
                </a:solidFill>
              </a:rPr>
            </a:br>
            <a:r>
              <a:rPr lang="en-GB" sz="1000" b="1" dirty="0">
                <a:solidFill>
                  <a:schemeClr val="bg1"/>
                </a:solidFill>
              </a:rPr>
              <a:t>neuron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67FF358-3F40-4982-9C94-C6744B2201D4}"/>
              </a:ext>
            </a:extLst>
          </p:cNvPr>
          <p:cNvSpPr txBox="1"/>
          <p:nvPr/>
        </p:nvSpPr>
        <p:spPr>
          <a:xfrm>
            <a:off x="3592685" y="2354920"/>
            <a:ext cx="1517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b="1" dirty="0"/>
              <a:t>Nucleus accumbens neuron</a:t>
            </a:r>
          </a:p>
        </p:txBody>
      </p:sp>
    </p:spTree>
    <p:extLst>
      <p:ext uri="{BB962C8B-B14F-4D97-AF65-F5344CB8AC3E}">
        <p14:creationId xmlns:p14="http://schemas.microsoft.com/office/powerpoint/2010/main" val="1592412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2" ma:contentTypeDescription="Create a new document." ma:contentTypeScope="" ma:versionID="54b255b191e97599d06abbcfa5c0843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0893247c1de1bf2566ac7831acc466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AD98DE-715D-4218-A8DC-58DC603D87D7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28627d7c-4416-4bc1-86cf-ca6c3a42a8f2"/>
    <ds:schemaRef ds:uri="http://schemas.microsoft.com/office/2006/documentManagement/types"/>
    <ds:schemaRef ds:uri="http://schemas.microsoft.com/office/2006/metadata/properties"/>
    <ds:schemaRef ds:uri="08562aa6-c0ad-4fb9-8a82-15409d3a28b4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A0DBDE2-3868-45BD-A37E-BC1FA02370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34179</TotalTime>
  <Words>243</Words>
  <Application>Microsoft Office PowerPoint</Application>
  <PresentationFormat>Widescreen</PresentationFormat>
  <Paragraphs>40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Interaction between opiates and the dopaminergic system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Mathias Velløv Petersen</cp:lastModifiedBy>
  <cp:revision>701</cp:revision>
  <cp:lastPrinted>2022-12-08T10:28:49Z</cp:lastPrinted>
  <dcterms:created xsi:type="dcterms:W3CDTF">2022-02-04T12:28:06Z</dcterms:created>
  <dcterms:modified xsi:type="dcterms:W3CDTF">2023-03-27T12:13:16Z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