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25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10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6339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9286F-7D5B-4E55-8F36-679FDE915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Nicotine and the brain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AF087B-C011-0168-BB34-9D2C74A99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Substance use disorders and other addictions – Neurobiology and </a:t>
            </a:r>
            <a:r>
              <a:rPr lang="en-US" dirty="0" err="1"/>
              <a:t>aetiology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56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34180</TotalTime>
  <Words>15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Nicotine and the brain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708</cp:revision>
  <cp:lastPrinted>2022-12-08T10:28:49Z</cp:lastPrinted>
  <dcterms:created xsi:type="dcterms:W3CDTF">2022-02-04T12:28:06Z</dcterms:created>
  <dcterms:modified xsi:type="dcterms:W3CDTF">2023-03-27T12:14:34Z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