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032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14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34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7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2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FC7B23"/>
    <a:srgbClr val="C00000"/>
    <a:srgbClr val="B59E5F"/>
    <a:srgbClr val="FFFFFF"/>
    <a:srgbClr val="E5ECE9"/>
    <a:srgbClr val="ECE7D7"/>
    <a:srgbClr val="DBDBDB"/>
    <a:srgbClr val="DEE6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91" autoAdjust="0"/>
    <p:restoredTop sz="72265" autoAdjust="0"/>
  </p:normalViewPr>
  <p:slideViewPr>
    <p:cSldViewPr>
      <p:cViewPr varScale="1">
        <p:scale>
          <a:sx n="117" d="100"/>
          <a:sy n="117" d="100"/>
        </p:scale>
        <p:origin x="26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27-03-2023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" y="1162050"/>
            <a:ext cx="4770438" cy="2682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6000" y="4473892"/>
            <a:ext cx="479504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79970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57EFA-D1BC-48A2-BB32-4BFEB4465C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sz="1400" dirty="0"/>
              <a:t>Neurobiology and aetiology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789F0D-26F6-4B81-A7E7-76932C22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84451D-FD9C-4157-ABB1-F0A94E8FA209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tx1"/>
                </a:solidFill>
              </a:rPr>
              <a:t>There are many different drugs of abuse with addictive potential</a:t>
            </a:r>
          </a:p>
          <a:p>
            <a:r>
              <a:rPr lang="en-US" sz="1800" dirty="0">
                <a:solidFill>
                  <a:schemeClr val="tx1"/>
                </a:solidFill>
              </a:rPr>
              <a:t>Drugs of abuse interact with neurotransmitter systems in the brain, including dopamine, GABA, opioids, and serotonin</a:t>
            </a:r>
          </a:p>
          <a:p>
            <a:r>
              <a:rPr lang="en-US" sz="1800" dirty="0">
                <a:solidFill>
                  <a:schemeClr val="tx1"/>
                </a:solidFill>
              </a:rPr>
              <a:t>Dopamine is a key reward/motivation system in the brain, which is dysregulated in addiction – with chronic use of some substances, there are reduced dopamine receptors and reduced dopamine release in the brain</a:t>
            </a:r>
          </a:p>
          <a:p>
            <a:r>
              <a:rPr lang="en-US" sz="1800" dirty="0">
                <a:solidFill>
                  <a:schemeClr val="tx1"/>
                </a:solidFill>
              </a:rPr>
              <a:t>Opiates activate the endogenous opioid system in the brain and can lead to dependence</a:t>
            </a:r>
            <a:endParaRPr lang="en-US" sz="1800" strike="sngStrike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Alcohol interacts with many neurotransmitter systems in the brain, and chronic use can dysregulate the reward system</a:t>
            </a:r>
          </a:p>
          <a:p>
            <a:r>
              <a:rPr lang="en-US" sz="1800" dirty="0">
                <a:solidFill>
                  <a:schemeClr val="tx1"/>
                </a:solidFill>
              </a:rPr>
              <a:t>The genetics of addiction, and vulnerability to developing substance dependence, have been widely studied, but remain incompletely understood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0380D-DBDC-4371-AF3F-AEDCA68F2D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GABA=gamma aminobutyric acid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212FD-37BD-42B3-9CBB-7C15ACF8A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5E73D8C-6D1C-4360-8101-83ED279A0FF1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268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D98DE-715D-4218-A8DC-58DC603D87D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28627d7c-4416-4bc1-86cf-ca6c3a42a8f2"/>
    <ds:schemaRef ds:uri="http://schemas.microsoft.com/office/2006/documentManagement/types"/>
    <ds:schemaRef ds:uri="http://schemas.microsoft.com/office/2006/metadata/properties"/>
    <ds:schemaRef ds:uri="08562aa6-c0ad-4fb9-8a82-15409d3a28b4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A0DBDE2-3868-45BD-A37E-BC1FA02370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34182</TotalTime>
  <Words>138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Summary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Mathias Velløv Petersen</cp:lastModifiedBy>
  <cp:revision>720</cp:revision>
  <cp:lastPrinted>2022-12-08T10:28:49Z</cp:lastPrinted>
  <dcterms:created xsi:type="dcterms:W3CDTF">2022-02-04T12:28:06Z</dcterms:created>
  <dcterms:modified xsi:type="dcterms:W3CDTF">2023-03-27T12:16:57Z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