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66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0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0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5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5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F1A01"/>
    <a:srgbClr val="EA1E3B"/>
    <a:srgbClr val="D9D1CC"/>
    <a:srgbClr val="E3E3E3"/>
    <a:srgbClr val="F0ECDF"/>
    <a:srgbClr val="EBF0EE"/>
    <a:srgbClr val="E6E6E6"/>
    <a:srgbClr val="F1EEE8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 autoAdjust="0"/>
    <p:restoredTop sz="77985" autoAdjust="0"/>
  </p:normalViewPr>
  <p:slideViewPr>
    <p:cSldViewPr>
      <p:cViewPr varScale="1">
        <p:scale>
          <a:sx n="86" d="100"/>
          <a:sy n="86" d="100"/>
        </p:scale>
        <p:origin x="1134" y="78"/>
      </p:cViewPr>
      <p:guideLst/>
    </p:cSldViewPr>
  </p:slideViewPr>
  <p:outlineViewPr>
    <p:cViewPr>
      <p:scale>
        <a:sx n="33" d="100"/>
        <a:sy n="33" d="100"/>
      </p:scale>
      <p:origin x="0" y="-166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13-04-2023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388" y="1162050"/>
            <a:ext cx="4770000" cy="268332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3360" y="4473892"/>
            <a:ext cx="479520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Long-term monitoring of an individual patient with alcohol dependence has usually been managed by self-report, i.e., a patient is expected to honestly apprise their physician with details of their alcohol use and recovery.</a:t>
            </a:r>
            <a:r>
              <a:rPr lang="en-GB" baseline="30000" dirty="0"/>
              <a:t>[Hämäläinen et al., 2018]</a:t>
            </a:r>
            <a:r>
              <a:rPr lang="en-GB" dirty="0"/>
              <a:t> However, due to understandable problems of memory and recall, and perhaps not complete patient honesty, self-report data is imperfect.</a:t>
            </a:r>
            <a:r>
              <a:rPr lang="en-GB" baseline="30000" dirty="0"/>
              <a:t>[Hämäläinen et al., 2018]</a:t>
            </a:r>
            <a:r>
              <a:rPr lang="en-GB" dirty="0"/>
              <a:t> This observation had led to the use of biomarker data, and the development of digital biomarkers, to monitor alcohol-use disorder.</a:t>
            </a:r>
            <a:r>
              <a:rPr lang="en-GB" baseline="30000" dirty="0"/>
              <a:t>[Hämäläinen et al., 2018; Zetterström et al., 2021]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Hämäläinen MD, Zetterström A, </a:t>
            </a:r>
            <a:r>
              <a:rPr lang="en-GB" dirty="0" err="1"/>
              <a:t>Winkvist</a:t>
            </a:r>
            <a:r>
              <a:rPr lang="en-GB" dirty="0"/>
              <a:t> M, et al. Real-time monitoring using a </a:t>
            </a:r>
            <a:r>
              <a:rPr lang="en-GB" dirty="0" err="1"/>
              <a:t>breathalyzer</a:t>
            </a:r>
            <a:r>
              <a:rPr lang="en-GB" dirty="0"/>
              <a:t>-based eHealth system can identify lapse/relapse patterns in alcohol use disorder patients. Alcohol </a:t>
            </a:r>
            <a:r>
              <a:rPr lang="en-GB" dirty="0" err="1"/>
              <a:t>Alcohol</a:t>
            </a:r>
            <a:r>
              <a:rPr lang="en-GB" dirty="0"/>
              <a:t> 2018; 53 (4): 368–375.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Zetterström A, Hämäläinen MD, </a:t>
            </a:r>
            <a:r>
              <a:rPr lang="en-GB" dirty="0" err="1"/>
              <a:t>Winkvist</a:t>
            </a:r>
            <a:r>
              <a:rPr lang="en-GB" dirty="0"/>
              <a:t> M, et al. The clinical course of alcohol use disorder depicted by digital biomarkers. Front Digit Health 2021; 3: 732049.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65786CD1-AFFB-DCB6-6422-54FEA895E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6388" y="1162050"/>
            <a:ext cx="4770437" cy="2682875"/>
          </a:xfrm>
        </p:spPr>
      </p:sp>
    </p:spTree>
    <p:extLst>
      <p:ext uri="{BB962C8B-B14F-4D97-AF65-F5344CB8AC3E}">
        <p14:creationId xmlns:p14="http://schemas.microsoft.com/office/powerpoint/2010/main" val="1889383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F5CC0FE-F8E1-4A92-B6E2-3630FB1ECE93}"/>
              </a:ext>
            </a:extLst>
          </p:cNvPr>
          <p:cNvSpPr/>
          <p:nvPr/>
        </p:nvSpPr>
        <p:spPr>
          <a:xfrm>
            <a:off x="7350403" y="3736778"/>
            <a:ext cx="3563040" cy="771151"/>
          </a:xfrm>
          <a:prstGeom prst="rect">
            <a:avLst/>
          </a:prstGeom>
          <a:gradFill>
            <a:gsLst>
              <a:gs pos="0">
                <a:schemeClr val="bg1"/>
              </a:gs>
              <a:gs pos="10885">
                <a:schemeClr val="bg1"/>
              </a:gs>
              <a:gs pos="35000">
                <a:schemeClr val="accent2">
                  <a:lumMod val="20000"/>
                  <a:lumOff val="80000"/>
                </a:schemeClr>
              </a:gs>
              <a:gs pos="7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DC64BA-DA23-4269-BDCF-B12AC3E04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Course, natural history and prognosis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B83013-16E0-4C17-BAD0-F664D629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the course of alcohol dependence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89D051-23CD-44AC-AC6C-598123556A97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400" dirty="0"/>
              <a:t>Some have argued that the traditional, binary view of ‘sober versus relapse’ is unhelpful, and have developed digital biomarkers for analysis of a patient’s recovery on a continuous scale</a:t>
            </a:r>
            <a:r>
              <a:rPr lang="en-US" sz="1400" baseline="30000" dirty="0"/>
              <a:t>1</a:t>
            </a:r>
            <a:endParaRPr lang="en-GB" sz="1400" baseline="30000" dirty="0"/>
          </a:p>
          <a:p>
            <a:r>
              <a:rPr lang="en-US" sz="1400" b="1" dirty="0"/>
              <a:t>AMI (Addiction monitoring Index)</a:t>
            </a:r>
            <a:r>
              <a:rPr lang="en-US" sz="1400" baseline="30000" dirty="0"/>
              <a:t>2</a:t>
            </a:r>
          </a:p>
          <a:p>
            <a:pPr lvl="1"/>
            <a:r>
              <a:rPr lang="en-US" sz="1200" dirty="0"/>
              <a:t>Using a remote real-time breathalyzer-based method where a pocket-size mobile digital breathalyzer is connected to a cellular phone and a cloud database</a:t>
            </a:r>
          </a:p>
          <a:p>
            <a:pPr lvl="1"/>
            <a:r>
              <a:rPr lang="en-US" sz="1200" dirty="0"/>
              <a:t>The AMI takes into account the blood alcohol level returned from a test, as well as any tests the individual has ignored/skipped throughout the testing period</a:t>
            </a:r>
          </a:p>
          <a:p>
            <a:r>
              <a:rPr lang="en-US" sz="1400" b="1" dirty="0"/>
              <a:t>REI (Recovery and Exacerbation Index)</a:t>
            </a:r>
            <a:r>
              <a:rPr lang="en-US" sz="1400" baseline="30000" dirty="0"/>
              <a:t>1</a:t>
            </a:r>
          </a:p>
          <a:p>
            <a:pPr lvl="1"/>
            <a:r>
              <a:rPr lang="en-US" sz="1200" dirty="0"/>
              <a:t>The REI attempts to describe the current trend in a patient’s clinical course</a:t>
            </a:r>
          </a:p>
          <a:p>
            <a:pPr lvl="1"/>
            <a:r>
              <a:rPr lang="en-US" sz="1200" dirty="0"/>
              <a:t>An algorithm is applied to AMI readings that creates a ratio of shorter-term and longer-term readings</a:t>
            </a:r>
          </a:p>
          <a:p>
            <a:pPr lvl="1"/>
            <a:r>
              <a:rPr lang="en-US" sz="1200" dirty="0"/>
              <a:t>Application of a threshold value enables identification of the starting point and the duration of an exacerbation event (i.e., a relapse)</a:t>
            </a:r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BD80BF-FFC5-4A23-9727-987C6E14347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817361" y="1416786"/>
            <a:ext cx="4246880" cy="643416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/>
              <a:t>Digital biomarkers for monitoring alcohol-use disorder – a hypothetical patient example</a:t>
            </a:r>
            <a:r>
              <a:rPr lang="en-GB" sz="1400" b="1" baseline="30000" dirty="0"/>
              <a:t>1,2</a:t>
            </a:r>
            <a:endParaRPr lang="en-GB" sz="14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168B5-0E00-4FE1-BB5D-263B475459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Zetterström et al. Front Digit Health 2021;3:732049;</a:t>
            </a:r>
          </a:p>
          <a:p>
            <a:r>
              <a:rPr lang="en-GB" dirty="0"/>
              <a:t>2. Hämäläinen et al. Alcohol </a:t>
            </a:r>
            <a:r>
              <a:rPr lang="en-GB" dirty="0" err="1"/>
              <a:t>Alcohol</a:t>
            </a:r>
            <a:r>
              <a:rPr lang="en-GB" dirty="0"/>
              <a:t> 2018;53(4):368–375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04BBF6-7598-49CB-AAE0-959917D499A1}"/>
              </a:ext>
            </a:extLst>
          </p:cNvPr>
          <p:cNvCxnSpPr>
            <a:cxnSpLocks/>
          </p:cNvCxnSpPr>
          <p:nvPr/>
        </p:nvCxnSpPr>
        <p:spPr>
          <a:xfrm>
            <a:off x="7313048" y="4581131"/>
            <a:ext cx="3672408" cy="0"/>
          </a:xfrm>
          <a:prstGeom prst="straightConnector1">
            <a:avLst/>
          </a:prstGeom>
          <a:ln w="19050"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5820170-1EC2-401E-AA25-1C767F8BE67C}"/>
              </a:ext>
            </a:extLst>
          </p:cNvPr>
          <p:cNvCxnSpPr>
            <a:cxnSpLocks/>
          </p:cNvCxnSpPr>
          <p:nvPr/>
        </p:nvCxnSpPr>
        <p:spPr>
          <a:xfrm flipV="1">
            <a:off x="7241040" y="2296620"/>
            <a:ext cx="0" cy="2211313"/>
          </a:xfrm>
          <a:prstGeom prst="straightConnector1">
            <a:avLst/>
          </a:prstGeom>
          <a:ln w="19050"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513763-6B81-43AB-9858-230A18E8A3E7}"/>
              </a:ext>
            </a:extLst>
          </p:cNvPr>
          <p:cNvSpPr txBox="1"/>
          <p:nvPr/>
        </p:nvSpPr>
        <p:spPr>
          <a:xfrm>
            <a:off x="7313048" y="4581131"/>
            <a:ext cx="3600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Day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861BEB-774C-49C1-89A0-75712928BABB}"/>
              </a:ext>
            </a:extLst>
          </p:cNvPr>
          <p:cNvSpPr txBox="1"/>
          <p:nvPr/>
        </p:nvSpPr>
        <p:spPr>
          <a:xfrm rot="16200000">
            <a:off x="6007973" y="3289152"/>
            <a:ext cx="2148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Digital biomarker value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499A6B-77B1-4088-AA5E-65DE17E0CB76}"/>
              </a:ext>
            </a:extLst>
          </p:cNvPr>
          <p:cNvCxnSpPr>
            <a:cxnSpLocks/>
          </p:cNvCxnSpPr>
          <p:nvPr/>
        </p:nvCxnSpPr>
        <p:spPr>
          <a:xfrm>
            <a:off x="7356428" y="3736780"/>
            <a:ext cx="3578272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949D50D-52B6-4284-86A6-A057799838C9}"/>
              </a:ext>
            </a:extLst>
          </p:cNvPr>
          <p:cNvSpPr/>
          <p:nvPr/>
        </p:nvSpPr>
        <p:spPr>
          <a:xfrm>
            <a:off x="7355167" y="2298133"/>
            <a:ext cx="3400425" cy="2138363"/>
          </a:xfrm>
          <a:custGeom>
            <a:avLst/>
            <a:gdLst>
              <a:gd name="connsiteX0" fmla="*/ 0 w 3400425"/>
              <a:gd name="connsiteY0" fmla="*/ 966788 h 2138363"/>
              <a:gd name="connsiteX1" fmla="*/ 38100 w 3400425"/>
              <a:gd name="connsiteY1" fmla="*/ 609600 h 2138363"/>
              <a:gd name="connsiteX2" fmla="*/ 52387 w 3400425"/>
              <a:gd name="connsiteY2" fmla="*/ 1252538 h 2138363"/>
              <a:gd name="connsiteX3" fmla="*/ 66675 w 3400425"/>
              <a:gd name="connsiteY3" fmla="*/ 1038225 h 2138363"/>
              <a:gd name="connsiteX4" fmla="*/ 100012 w 3400425"/>
              <a:gd name="connsiteY4" fmla="*/ 1314450 h 2138363"/>
              <a:gd name="connsiteX5" fmla="*/ 123825 w 3400425"/>
              <a:gd name="connsiteY5" fmla="*/ 1138238 h 2138363"/>
              <a:gd name="connsiteX6" fmla="*/ 157162 w 3400425"/>
              <a:gd name="connsiteY6" fmla="*/ 1500188 h 2138363"/>
              <a:gd name="connsiteX7" fmla="*/ 176212 w 3400425"/>
              <a:gd name="connsiteY7" fmla="*/ 1123950 h 2138363"/>
              <a:gd name="connsiteX8" fmla="*/ 219075 w 3400425"/>
              <a:gd name="connsiteY8" fmla="*/ 1581150 h 2138363"/>
              <a:gd name="connsiteX9" fmla="*/ 233362 w 3400425"/>
              <a:gd name="connsiteY9" fmla="*/ 881063 h 2138363"/>
              <a:gd name="connsiteX10" fmla="*/ 257175 w 3400425"/>
              <a:gd name="connsiteY10" fmla="*/ 1128713 h 2138363"/>
              <a:gd name="connsiteX11" fmla="*/ 290512 w 3400425"/>
              <a:gd name="connsiteY11" fmla="*/ 490538 h 2138363"/>
              <a:gd name="connsiteX12" fmla="*/ 319087 w 3400425"/>
              <a:gd name="connsiteY12" fmla="*/ 833438 h 2138363"/>
              <a:gd name="connsiteX13" fmla="*/ 352425 w 3400425"/>
              <a:gd name="connsiteY13" fmla="*/ 214313 h 2138363"/>
              <a:gd name="connsiteX14" fmla="*/ 366712 w 3400425"/>
              <a:gd name="connsiteY14" fmla="*/ 404813 h 2138363"/>
              <a:gd name="connsiteX15" fmla="*/ 438150 w 3400425"/>
              <a:gd name="connsiteY15" fmla="*/ 57150 h 2138363"/>
              <a:gd name="connsiteX16" fmla="*/ 423862 w 3400425"/>
              <a:gd name="connsiteY16" fmla="*/ 328613 h 2138363"/>
              <a:gd name="connsiteX17" fmla="*/ 452437 w 3400425"/>
              <a:gd name="connsiteY17" fmla="*/ 542925 h 2138363"/>
              <a:gd name="connsiteX18" fmla="*/ 461962 w 3400425"/>
              <a:gd name="connsiteY18" fmla="*/ 295275 h 2138363"/>
              <a:gd name="connsiteX19" fmla="*/ 504825 w 3400425"/>
              <a:gd name="connsiteY19" fmla="*/ 762000 h 2138363"/>
              <a:gd name="connsiteX20" fmla="*/ 571500 w 3400425"/>
              <a:gd name="connsiteY20" fmla="*/ 1038225 h 2138363"/>
              <a:gd name="connsiteX21" fmla="*/ 638175 w 3400425"/>
              <a:gd name="connsiteY21" fmla="*/ 1147763 h 2138363"/>
              <a:gd name="connsiteX22" fmla="*/ 661987 w 3400425"/>
              <a:gd name="connsiteY22" fmla="*/ 752475 h 2138363"/>
              <a:gd name="connsiteX23" fmla="*/ 695325 w 3400425"/>
              <a:gd name="connsiteY23" fmla="*/ 1214438 h 2138363"/>
              <a:gd name="connsiteX24" fmla="*/ 719137 w 3400425"/>
              <a:gd name="connsiteY24" fmla="*/ 966788 h 2138363"/>
              <a:gd name="connsiteX25" fmla="*/ 752475 w 3400425"/>
              <a:gd name="connsiteY25" fmla="*/ 1438275 h 2138363"/>
              <a:gd name="connsiteX26" fmla="*/ 776287 w 3400425"/>
              <a:gd name="connsiteY26" fmla="*/ 1204913 h 2138363"/>
              <a:gd name="connsiteX27" fmla="*/ 852487 w 3400425"/>
              <a:gd name="connsiteY27" fmla="*/ 1928813 h 2138363"/>
              <a:gd name="connsiteX28" fmla="*/ 890587 w 3400425"/>
              <a:gd name="connsiteY28" fmla="*/ 1785938 h 2138363"/>
              <a:gd name="connsiteX29" fmla="*/ 933450 w 3400425"/>
              <a:gd name="connsiteY29" fmla="*/ 2124075 h 2138363"/>
              <a:gd name="connsiteX30" fmla="*/ 957262 w 3400425"/>
              <a:gd name="connsiteY30" fmla="*/ 1804988 h 2138363"/>
              <a:gd name="connsiteX31" fmla="*/ 1009650 w 3400425"/>
              <a:gd name="connsiteY31" fmla="*/ 2138363 h 2138363"/>
              <a:gd name="connsiteX32" fmla="*/ 1019175 w 3400425"/>
              <a:gd name="connsiteY32" fmla="*/ 1928813 h 2138363"/>
              <a:gd name="connsiteX33" fmla="*/ 1047750 w 3400425"/>
              <a:gd name="connsiteY33" fmla="*/ 2119313 h 2138363"/>
              <a:gd name="connsiteX34" fmla="*/ 1066800 w 3400425"/>
              <a:gd name="connsiteY34" fmla="*/ 1543050 h 2138363"/>
              <a:gd name="connsiteX35" fmla="*/ 1095375 w 3400425"/>
              <a:gd name="connsiteY35" fmla="*/ 1957388 h 2138363"/>
              <a:gd name="connsiteX36" fmla="*/ 1152525 w 3400425"/>
              <a:gd name="connsiteY36" fmla="*/ 1300163 h 2138363"/>
              <a:gd name="connsiteX37" fmla="*/ 1200150 w 3400425"/>
              <a:gd name="connsiteY37" fmla="*/ 2085975 h 2138363"/>
              <a:gd name="connsiteX38" fmla="*/ 1223962 w 3400425"/>
              <a:gd name="connsiteY38" fmla="*/ 1552575 h 2138363"/>
              <a:gd name="connsiteX39" fmla="*/ 1266825 w 3400425"/>
              <a:gd name="connsiteY39" fmla="*/ 1824038 h 2138363"/>
              <a:gd name="connsiteX40" fmla="*/ 1314450 w 3400425"/>
              <a:gd name="connsiteY40" fmla="*/ 1433513 h 2138363"/>
              <a:gd name="connsiteX41" fmla="*/ 1347787 w 3400425"/>
              <a:gd name="connsiteY41" fmla="*/ 1609725 h 2138363"/>
              <a:gd name="connsiteX42" fmla="*/ 1390650 w 3400425"/>
              <a:gd name="connsiteY42" fmla="*/ 885825 h 2138363"/>
              <a:gd name="connsiteX43" fmla="*/ 1419225 w 3400425"/>
              <a:gd name="connsiteY43" fmla="*/ 1228725 h 2138363"/>
              <a:gd name="connsiteX44" fmla="*/ 1504950 w 3400425"/>
              <a:gd name="connsiteY44" fmla="*/ 414338 h 2138363"/>
              <a:gd name="connsiteX45" fmla="*/ 1519237 w 3400425"/>
              <a:gd name="connsiteY45" fmla="*/ 895350 h 2138363"/>
              <a:gd name="connsiteX46" fmla="*/ 1581150 w 3400425"/>
              <a:gd name="connsiteY46" fmla="*/ 495300 h 2138363"/>
              <a:gd name="connsiteX47" fmla="*/ 1624012 w 3400425"/>
              <a:gd name="connsiteY47" fmla="*/ 1033463 h 2138363"/>
              <a:gd name="connsiteX48" fmla="*/ 1647825 w 3400425"/>
              <a:gd name="connsiteY48" fmla="*/ 619125 h 2138363"/>
              <a:gd name="connsiteX49" fmla="*/ 1714500 w 3400425"/>
              <a:gd name="connsiteY49" fmla="*/ 1171575 h 2138363"/>
              <a:gd name="connsiteX50" fmla="*/ 1733550 w 3400425"/>
              <a:gd name="connsiteY50" fmla="*/ 738188 h 2138363"/>
              <a:gd name="connsiteX51" fmla="*/ 1752600 w 3400425"/>
              <a:gd name="connsiteY51" fmla="*/ 962025 h 2138363"/>
              <a:gd name="connsiteX52" fmla="*/ 1781175 w 3400425"/>
              <a:gd name="connsiteY52" fmla="*/ 690563 h 2138363"/>
              <a:gd name="connsiteX53" fmla="*/ 1828800 w 3400425"/>
              <a:gd name="connsiteY53" fmla="*/ 352425 h 2138363"/>
              <a:gd name="connsiteX54" fmla="*/ 1838325 w 3400425"/>
              <a:gd name="connsiteY54" fmla="*/ 695325 h 2138363"/>
              <a:gd name="connsiteX55" fmla="*/ 1900237 w 3400425"/>
              <a:gd name="connsiteY55" fmla="*/ 395288 h 2138363"/>
              <a:gd name="connsiteX56" fmla="*/ 1938337 w 3400425"/>
              <a:gd name="connsiteY56" fmla="*/ 676275 h 2138363"/>
              <a:gd name="connsiteX57" fmla="*/ 2005012 w 3400425"/>
              <a:gd name="connsiteY57" fmla="*/ 1009650 h 2138363"/>
              <a:gd name="connsiteX58" fmla="*/ 2024062 w 3400425"/>
              <a:gd name="connsiteY58" fmla="*/ 700088 h 2138363"/>
              <a:gd name="connsiteX59" fmla="*/ 2062162 w 3400425"/>
              <a:gd name="connsiteY59" fmla="*/ 871538 h 2138363"/>
              <a:gd name="connsiteX60" fmla="*/ 2119312 w 3400425"/>
              <a:gd name="connsiteY60" fmla="*/ 376238 h 2138363"/>
              <a:gd name="connsiteX61" fmla="*/ 2147887 w 3400425"/>
              <a:gd name="connsiteY61" fmla="*/ 666750 h 2138363"/>
              <a:gd name="connsiteX62" fmla="*/ 2185987 w 3400425"/>
              <a:gd name="connsiteY62" fmla="*/ 242888 h 2138363"/>
              <a:gd name="connsiteX63" fmla="*/ 2228850 w 3400425"/>
              <a:gd name="connsiteY63" fmla="*/ 890588 h 2138363"/>
              <a:gd name="connsiteX64" fmla="*/ 2257425 w 3400425"/>
              <a:gd name="connsiteY64" fmla="*/ 457200 h 2138363"/>
              <a:gd name="connsiteX65" fmla="*/ 2290762 w 3400425"/>
              <a:gd name="connsiteY65" fmla="*/ 852488 h 2138363"/>
              <a:gd name="connsiteX66" fmla="*/ 2343150 w 3400425"/>
              <a:gd name="connsiteY66" fmla="*/ 338138 h 2138363"/>
              <a:gd name="connsiteX67" fmla="*/ 2357437 w 3400425"/>
              <a:gd name="connsiteY67" fmla="*/ 728663 h 2138363"/>
              <a:gd name="connsiteX68" fmla="*/ 2424112 w 3400425"/>
              <a:gd name="connsiteY68" fmla="*/ 133350 h 2138363"/>
              <a:gd name="connsiteX69" fmla="*/ 2438400 w 3400425"/>
              <a:gd name="connsiteY69" fmla="*/ 442913 h 2138363"/>
              <a:gd name="connsiteX70" fmla="*/ 2481262 w 3400425"/>
              <a:gd name="connsiteY70" fmla="*/ 776288 h 2138363"/>
              <a:gd name="connsiteX71" fmla="*/ 2514600 w 3400425"/>
              <a:gd name="connsiteY71" fmla="*/ 981075 h 2138363"/>
              <a:gd name="connsiteX72" fmla="*/ 2571750 w 3400425"/>
              <a:gd name="connsiteY72" fmla="*/ 1119188 h 2138363"/>
              <a:gd name="connsiteX73" fmla="*/ 2600325 w 3400425"/>
              <a:gd name="connsiteY73" fmla="*/ 709613 h 2138363"/>
              <a:gd name="connsiteX74" fmla="*/ 2643187 w 3400425"/>
              <a:gd name="connsiteY74" fmla="*/ 309563 h 2138363"/>
              <a:gd name="connsiteX75" fmla="*/ 2671762 w 3400425"/>
              <a:gd name="connsiteY75" fmla="*/ 700088 h 2138363"/>
              <a:gd name="connsiteX76" fmla="*/ 2705100 w 3400425"/>
              <a:gd name="connsiteY76" fmla="*/ 185738 h 2138363"/>
              <a:gd name="connsiteX77" fmla="*/ 2786062 w 3400425"/>
              <a:gd name="connsiteY77" fmla="*/ 547688 h 2138363"/>
              <a:gd name="connsiteX78" fmla="*/ 2847975 w 3400425"/>
              <a:gd name="connsiteY78" fmla="*/ 85725 h 2138363"/>
              <a:gd name="connsiteX79" fmla="*/ 2886075 w 3400425"/>
              <a:gd name="connsiteY79" fmla="*/ 609600 h 2138363"/>
              <a:gd name="connsiteX80" fmla="*/ 2928937 w 3400425"/>
              <a:gd name="connsiteY80" fmla="*/ 0 h 2138363"/>
              <a:gd name="connsiteX81" fmla="*/ 2957512 w 3400425"/>
              <a:gd name="connsiteY81" fmla="*/ 309563 h 2138363"/>
              <a:gd name="connsiteX82" fmla="*/ 2981325 w 3400425"/>
              <a:gd name="connsiteY82" fmla="*/ 452438 h 2138363"/>
              <a:gd name="connsiteX83" fmla="*/ 3009900 w 3400425"/>
              <a:gd name="connsiteY83" fmla="*/ 76200 h 2138363"/>
              <a:gd name="connsiteX84" fmla="*/ 3048000 w 3400425"/>
              <a:gd name="connsiteY84" fmla="*/ 366713 h 2138363"/>
              <a:gd name="connsiteX85" fmla="*/ 3062287 w 3400425"/>
              <a:gd name="connsiteY85" fmla="*/ 142875 h 2138363"/>
              <a:gd name="connsiteX86" fmla="*/ 3086100 w 3400425"/>
              <a:gd name="connsiteY86" fmla="*/ 247650 h 2138363"/>
              <a:gd name="connsiteX87" fmla="*/ 3119437 w 3400425"/>
              <a:gd name="connsiteY87" fmla="*/ 104775 h 2138363"/>
              <a:gd name="connsiteX88" fmla="*/ 3162300 w 3400425"/>
              <a:gd name="connsiteY88" fmla="*/ 219075 h 2138363"/>
              <a:gd name="connsiteX89" fmla="*/ 3195637 w 3400425"/>
              <a:gd name="connsiteY89" fmla="*/ 4763 h 2138363"/>
              <a:gd name="connsiteX90" fmla="*/ 3214687 w 3400425"/>
              <a:gd name="connsiteY90" fmla="*/ 261938 h 2138363"/>
              <a:gd name="connsiteX91" fmla="*/ 3252787 w 3400425"/>
              <a:gd name="connsiteY91" fmla="*/ 66675 h 2138363"/>
              <a:gd name="connsiteX92" fmla="*/ 3281362 w 3400425"/>
              <a:gd name="connsiteY92" fmla="*/ 180975 h 2138363"/>
              <a:gd name="connsiteX93" fmla="*/ 3300412 w 3400425"/>
              <a:gd name="connsiteY93" fmla="*/ 14288 h 2138363"/>
              <a:gd name="connsiteX94" fmla="*/ 3328987 w 3400425"/>
              <a:gd name="connsiteY94" fmla="*/ 166688 h 2138363"/>
              <a:gd name="connsiteX95" fmla="*/ 3357562 w 3400425"/>
              <a:gd name="connsiteY95" fmla="*/ 66675 h 2138363"/>
              <a:gd name="connsiteX96" fmla="*/ 3386137 w 3400425"/>
              <a:gd name="connsiteY96" fmla="*/ 100013 h 2138363"/>
              <a:gd name="connsiteX97" fmla="*/ 3400425 w 3400425"/>
              <a:gd name="connsiteY97" fmla="*/ 52388 h 2138363"/>
              <a:gd name="connsiteX0" fmla="*/ 0 w 3400425"/>
              <a:gd name="connsiteY0" fmla="*/ 966788 h 2138363"/>
              <a:gd name="connsiteX1" fmla="*/ 38100 w 3400425"/>
              <a:gd name="connsiteY1" fmla="*/ 609600 h 2138363"/>
              <a:gd name="connsiteX2" fmla="*/ 52387 w 3400425"/>
              <a:gd name="connsiteY2" fmla="*/ 1252538 h 2138363"/>
              <a:gd name="connsiteX3" fmla="*/ 66675 w 3400425"/>
              <a:gd name="connsiteY3" fmla="*/ 1038225 h 2138363"/>
              <a:gd name="connsiteX4" fmla="*/ 100012 w 3400425"/>
              <a:gd name="connsiteY4" fmla="*/ 1314450 h 2138363"/>
              <a:gd name="connsiteX5" fmla="*/ 123825 w 3400425"/>
              <a:gd name="connsiteY5" fmla="*/ 1138238 h 2138363"/>
              <a:gd name="connsiteX6" fmla="*/ 157162 w 3400425"/>
              <a:gd name="connsiteY6" fmla="*/ 1500188 h 2138363"/>
              <a:gd name="connsiteX7" fmla="*/ 176212 w 3400425"/>
              <a:gd name="connsiteY7" fmla="*/ 1123950 h 2138363"/>
              <a:gd name="connsiteX8" fmla="*/ 219075 w 3400425"/>
              <a:gd name="connsiteY8" fmla="*/ 1581150 h 2138363"/>
              <a:gd name="connsiteX9" fmla="*/ 233362 w 3400425"/>
              <a:gd name="connsiteY9" fmla="*/ 881063 h 2138363"/>
              <a:gd name="connsiteX10" fmla="*/ 257175 w 3400425"/>
              <a:gd name="connsiteY10" fmla="*/ 1128713 h 2138363"/>
              <a:gd name="connsiteX11" fmla="*/ 290512 w 3400425"/>
              <a:gd name="connsiteY11" fmla="*/ 490538 h 2138363"/>
              <a:gd name="connsiteX12" fmla="*/ 319087 w 3400425"/>
              <a:gd name="connsiteY12" fmla="*/ 833438 h 2138363"/>
              <a:gd name="connsiteX13" fmla="*/ 352425 w 3400425"/>
              <a:gd name="connsiteY13" fmla="*/ 214313 h 2138363"/>
              <a:gd name="connsiteX14" fmla="*/ 366712 w 3400425"/>
              <a:gd name="connsiteY14" fmla="*/ 404813 h 2138363"/>
              <a:gd name="connsiteX15" fmla="*/ 409575 w 3400425"/>
              <a:gd name="connsiteY15" fmla="*/ 71437 h 2138363"/>
              <a:gd name="connsiteX16" fmla="*/ 423862 w 3400425"/>
              <a:gd name="connsiteY16" fmla="*/ 328613 h 2138363"/>
              <a:gd name="connsiteX17" fmla="*/ 452437 w 3400425"/>
              <a:gd name="connsiteY17" fmla="*/ 542925 h 2138363"/>
              <a:gd name="connsiteX18" fmla="*/ 461962 w 3400425"/>
              <a:gd name="connsiteY18" fmla="*/ 295275 h 2138363"/>
              <a:gd name="connsiteX19" fmla="*/ 504825 w 3400425"/>
              <a:gd name="connsiteY19" fmla="*/ 762000 h 2138363"/>
              <a:gd name="connsiteX20" fmla="*/ 571500 w 3400425"/>
              <a:gd name="connsiteY20" fmla="*/ 1038225 h 2138363"/>
              <a:gd name="connsiteX21" fmla="*/ 638175 w 3400425"/>
              <a:gd name="connsiteY21" fmla="*/ 1147763 h 2138363"/>
              <a:gd name="connsiteX22" fmla="*/ 661987 w 3400425"/>
              <a:gd name="connsiteY22" fmla="*/ 752475 h 2138363"/>
              <a:gd name="connsiteX23" fmla="*/ 695325 w 3400425"/>
              <a:gd name="connsiteY23" fmla="*/ 1214438 h 2138363"/>
              <a:gd name="connsiteX24" fmla="*/ 719137 w 3400425"/>
              <a:gd name="connsiteY24" fmla="*/ 966788 h 2138363"/>
              <a:gd name="connsiteX25" fmla="*/ 752475 w 3400425"/>
              <a:gd name="connsiteY25" fmla="*/ 1438275 h 2138363"/>
              <a:gd name="connsiteX26" fmla="*/ 776287 w 3400425"/>
              <a:gd name="connsiteY26" fmla="*/ 1204913 h 2138363"/>
              <a:gd name="connsiteX27" fmla="*/ 852487 w 3400425"/>
              <a:gd name="connsiteY27" fmla="*/ 1928813 h 2138363"/>
              <a:gd name="connsiteX28" fmla="*/ 890587 w 3400425"/>
              <a:gd name="connsiteY28" fmla="*/ 1785938 h 2138363"/>
              <a:gd name="connsiteX29" fmla="*/ 933450 w 3400425"/>
              <a:gd name="connsiteY29" fmla="*/ 2124075 h 2138363"/>
              <a:gd name="connsiteX30" fmla="*/ 957262 w 3400425"/>
              <a:gd name="connsiteY30" fmla="*/ 1804988 h 2138363"/>
              <a:gd name="connsiteX31" fmla="*/ 1009650 w 3400425"/>
              <a:gd name="connsiteY31" fmla="*/ 2138363 h 2138363"/>
              <a:gd name="connsiteX32" fmla="*/ 1019175 w 3400425"/>
              <a:gd name="connsiteY32" fmla="*/ 1928813 h 2138363"/>
              <a:gd name="connsiteX33" fmla="*/ 1047750 w 3400425"/>
              <a:gd name="connsiteY33" fmla="*/ 2119313 h 2138363"/>
              <a:gd name="connsiteX34" fmla="*/ 1066800 w 3400425"/>
              <a:gd name="connsiteY34" fmla="*/ 1543050 h 2138363"/>
              <a:gd name="connsiteX35" fmla="*/ 1095375 w 3400425"/>
              <a:gd name="connsiteY35" fmla="*/ 1957388 h 2138363"/>
              <a:gd name="connsiteX36" fmla="*/ 1152525 w 3400425"/>
              <a:gd name="connsiteY36" fmla="*/ 1300163 h 2138363"/>
              <a:gd name="connsiteX37" fmla="*/ 1200150 w 3400425"/>
              <a:gd name="connsiteY37" fmla="*/ 2085975 h 2138363"/>
              <a:gd name="connsiteX38" fmla="*/ 1223962 w 3400425"/>
              <a:gd name="connsiteY38" fmla="*/ 1552575 h 2138363"/>
              <a:gd name="connsiteX39" fmla="*/ 1266825 w 3400425"/>
              <a:gd name="connsiteY39" fmla="*/ 1824038 h 2138363"/>
              <a:gd name="connsiteX40" fmla="*/ 1314450 w 3400425"/>
              <a:gd name="connsiteY40" fmla="*/ 1433513 h 2138363"/>
              <a:gd name="connsiteX41" fmla="*/ 1347787 w 3400425"/>
              <a:gd name="connsiteY41" fmla="*/ 1609725 h 2138363"/>
              <a:gd name="connsiteX42" fmla="*/ 1390650 w 3400425"/>
              <a:gd name="connsiteY42" fmla="*/ 885825 h 2138363"/>
              <a:gd name="connsiteX43" fmla="*/ 1419225 w 3400425"/>
              <a:gd name="connsiteY43" fmla="*/ 1228725 h 2138363"/>
              <a:gd name="connsiteX44" fmla="*/ 1504950 w 3400425"/>
              <a:gd name="connsiteY44" fmla="*/ 414338 h 2138363"/>
              <a:gd name="connsiteX45" fmla="*/ 1519237 w 3400425"/>
              <a:gd name="connsiteY45" fmla="*/ 895350 h 2138363"/>
              <a:gd name="connsiteX46" fmla="*/ 1581150 w 3400425"/>
              <a:gd name="connsiteY46" fmla="*/ 495300 h 2138363"/>
              <a:gd name="connsiteX47" fmla="*/ 1624012 w 3400425"/>
              <a:gd name="connsiteY47" fmla="*/ 1033463 h 2138363"/>
              <a:gd name="connsiteX48" fmla="*/ 1647825 w 3400425"/>
              <a:gd name="connsiteY48" fmla="*/ 619125 h 2138363"/>
              <a:gd name="connsiteX49" fmla="*/ 1714500 w 3400425"/>
              <a:gd name="connsiteY49" fmla="*/ 1171575 h 2138363"/>
              <a:gd name="connsiteX50" fmla="*/ 1733550 w 3400425"/>
              <a:gd name="connsiteY50" fmla="*/ 738188 h 2138363"/>
              <a:gd name="connsiteX51" fmla="*/ 1752600 w 3400425"/>
              <a:gd name="connsiteY51" fmla="*/ 962025 h 2138363"/>
              <a:gd name="connsiteX52" fmla="*/ 1781175 w 3400425"/>
              <a:gd name="connsiteY52" fmla="*/ 690563 h 2138363"/>
              <a:gd name="connsiteX53" fmla="*/ 1828800 w 3400425"/>
              <a:gd name="connsiteY53" fmla="*/ 352425 h 2138363"/>
              <a:gd name="connsiteX54" fmla="*/ 1838325 w 3400425"/>
              <a:gd name="connsiteY54" fmla="*/ 695325 h 2138363"/>
              <a:gd name="connsiteX55" fmla="*/ 1900237 w 3400425"/>
              <a:gd name="connsiteY55" fmla="*/ 395288 h 2138363"/>
              <a:gd name="connsiteX56" fmla="*/ 1938337 w 3400425"/>
              <a:gd name="connsiteY56" fmla="*/ 676275 h 2138363"/>
              <a:gd name="connsiteX57" fmla="*/ 2005012 w 3400425"/>
              <a:gd name="connsiteY57" fmla="*/ 1009650 h 2138363"/>
              <a:gd name="connsiteX58" fmla="*/ 2024062 w 3400425"/>
              <a:gd name="connsiteY58" fmla="*/ 700088 h 2138363"/>
              <a:gd name="connsiteX59" fmla="*/ 2062162 w 3400425"/>
              <a:gd name="connsiteY59" fmla="*/ 871538 h 2138363"/>
              <a:gd name="connsiteX60" fmla="*/ 2119312 w 3400425"/>
              <a:gd name="connsiteY60" fmla="*/ 376238 h 2138363"/>
              <a:gd name="connsiteX61" fmla="*/ 2147887 w 3400425"/>
              <a:gd name="connsiteY61" fmla="*/ 666750 h 2138363"/>
              <a:gd name="connsiteX62" fmla="*/ 2185987 w 3400425"/>
              <a:gd name="connsiteY62" fmla="*/ 242888 h 2138363"/>
              <a:gd name="connsiteX63" fmla="*/ 2228850 w 3400425"/>
              <a:gd name="connsiteY63" fmla="*/ 890588 h 2138363"/>
              <a:gd name="connsiteX64" fmla="*/ 2257425 w 3400425"/>
              <a:gd name="connsiteY64" fmla="*/ 457200 h 2138363"/>
              <a:gd name="connsiteX65" fmla="*/ 2290762 w 3400425"/>
              <a:gd name="connsiteY65" fmla="*/ 852488 h 2138363"/>
              <a:gd name="connsiteX66" fmla="*/ 2343150 w 3400425"/>
              <a:gd name="connsiteY66" fmla="*/ 338138 h 2138363"/>
              <a:gd name="connsiteX67" fmla="*/ 2357437 w 3400425"/>
              <a:gd name="connsiteY67" fmla="*/ 728663 h 2138363"/>
              <a:gd name="connsiteX68" fmla="*/ 2424112 w 3400425"/>
              <a:gd name="connsiteY68" fmla="*/ 133350 h 2138363"/>
              <a:gd name="connsiteX69" fmla="*/ 2438400 w 3400425"/>
              <a:gd name="connsiteY69" fmla="*/ 442913 h 2138363"/>
              <a:gd name="connsiteX70" fmla="*/ 2481262 w 3400425"/>
              <a:gd name="connsiteY70" fmla="*/ 776288 h 2138363"/>
              <a:gd name="connsiteX71" fmla="*/ 2514600 w 3400425"/>
              <a:gd name="connsiteY71" fmla="*/ 981075 h 2138363"/>
              <a:gd name="connsiteX72" fmla="*/ 2571750 w 3400425"/>
              <a:gd name="connsiteY72" fmla="*/ 1119188 h 2138363"/>
              <a:gd name="connsiteX73" fmla="*/ 2600325 w 3400425"/>
              <a:gd name="connsiteY73" fmla="*/ 709613 h 2138363"/>
              <a:gd name="connsiteX74" fmla="*/ 2643187 w 3400425"/>
              <a:gd name="connsiteY74" fmla="*/ 309563 h 2138363"/>
              <a:gd name="connsiteX75" fmla="*/ 2671762 w 3400425"/>
              <a:gd name="connsiteY75" fmla="*/ 700088 h 2138363"/>
              <a:gd name="connsiteX76" fmla="*/ 2705100 w 3400425"/>
              <a:gd name="connsiteY76" fmla="*/ 185738 h 2138363"/>
              <a:gd name="connsiteX77" fmla="*/ 2786062 w 3400425"/>
              <a:gd name="connsiteY77" fmla="*/ 547688 h 2138363"/>
              <a:gd name="connsiteX78" fmla="*/ 2847975 w 3400425"/>
              <a:gd name="connsiteY78" fmla="*/ 85725 h 2138363"/>
              <a:gd name="connsiteX79" fmla="*/ 2886075 w 3400425"/>
              <a:gd name="connsiteY79" fmla="*/ 609600 h 2138363"/>
              <a:gd name="connsiteX80" fmla="*/ 2928937 w 3400425"/>
              <a:gd name="connsiteY80" fmla="*/ 0 h 2138363"/>
              <a:gd name="connsiteX81" fmla="*/ 2957512 w 3400425"/>
              <a:gd name="connsiteY81" fmla="*/ 309563 h 2138363"/>
              <a:gd name="connsiteX82" fmla="*/ 2981325 w 3400425"/>
              <a:gd name="connsiteY82" fmla="*/ 452438 h 2138363"/>
              <a:gd name="connsiteX83" fmla="*/ 3009900 w 3400425"/>
              <a:gd name="connsiteY83" fmla="*/ 76200 h 2138363"/>
              <a:gd name="connsiteX84" fmla="*/ 3048000 w 3400425"/>
              <a:gd name="connsiteY84" fmla="*/ 366713 h 2138363"/>
              <a:gd name="connsiteX85" fmla="*/ 3062287 w 3400425"/>
              <a:gd name="connsiteY85" fmla="*/ 142875 h 2138363"/>
              <a:gd name="connsiteX86" fmla="*/ 3086100 w 3400425"/>
              <a:gd name="connsiteY86" fmla="*/ 247650 h 2138363"/>
              <a:gd name="connsiteX87" fmla="*/ 3119437 w 3400425"/>
              <a:gd name="connsiteY87" fmla="*/ 104775 h 2138363"/>
              <a:gd name="connsiteX88" fmla="*/ 3162300 w 3400425"/>
              <a:gd name="connsiteY88" fmla="*/ 219075 h 2138363"/>
              <a:gd name="connsiteX89" fmla="*/ 3195637 w 3400425"/>
              <a:gd name="connsiteY89" fmla="*/ 4763 h 2138363"/>
              <a:gd name="connsiteX90" fmla="*/ 3214687 w 3400425"/>
              <a:gd name="connsiteY90" fmla="*/ 261938 h 2138363"/>
              <a:gd name="connsiteX91" fmla="*/ 3252787 w 3400425"/>
              <a:gd name="connsiteY91" fmla="*/ 66675 h 2138363"/>
              <a:gd name="connsiteX92" fmla="*/ 3281362 w 3400425"/>
              <a:gd name="connsiteY92" fmla="*/ 180975 h 2138363"/>
              <a:gd name="connsiteX93" fmla="*/ 3300412 w 3400425"/>
              <a:gd name="connsiteY93" fmla="*/ 14288 h 2138363"/>
              <a:gd name="connsiteX94" fmla="*/ 3328987 w 3400425"/>
              <a:gd name="connsiteY94" fmla="*/ 166688 h 2138363"/>
              <a:gd name="connsiteX95" fmla="*/ 3357562 w 3400425"/>
              <a:gd name="connsiteY95" fmla="*/ 66675 h 2138363"/>
              <a:gd name="connsiteX96" fmla="*/ 3386137 w 3400425"/>
              <a:gd name="connsiteY96" fmla="*/ 100013 h 2138363"/>
              <a:gd name="connsiteX97" fmla="*/ 3400425 w 3400425"/>
              <a:gd name="connsiteY97" fmla="*/ 52388 h 2138363"/>
              <a:gd name="connsiteX0" fmla="*/ 0 w 3400425"/>
              <a:gd name="connsiteY0" fmla="*/ 966788 h 2138363"/>
              <a:gd name="connsiteX1" fmla="*/ 38100 w 3400425"/>
              <a:gd name="connsiteY1" fmla="*/ 609600 h 2138363"/>
              <a:gd name="connsiteX2" fmla="*/ 52387 w 3400425"/>
              <a:gd name="connsiteY2" fmla="*/ 1252538 h 2138363"/>
              <a:gd name="connsiteX3" fmla="*/ 66675 w 3400425"/>
              <a:gd name="connsiteY3" fmla="*/ 1038225 h 2138363"/>
              <a:gd name="connsiteX4" fmla="*/ 100012 w 3400425"/>
              <a:gd name="connsiteY4" fmla="*/ 1314450 h 2138363"/>
              <a:gd name="connsiteX5" fmla="*/ 123825 w 3400425"/>
              <a:gd name="connsiteY5" fmla="*/ 1138238 h 2138363"/>
              <a:gd name="connsiteX6" fmla="*/ 157162 w 3400425"/>
              <a:gd name="connsiteY6" fmla="*/ 1500188 h 2138363"/>
              <a:gd name="connsiteX7" fmla="*/ 176212 w 3400425"/>
              <a:gd name="connsiteY7" fmla="*/ 1123950 h 2138363"/>
              <a:gd name="connsiteX8" fmla="*/ 219075 w 3400425"/>
              <a:gd name="connsiteY8" fmla="*/ 1581150 h 2138363"/>
              <a:gd name="connsiteX9" fmla="*/ 233362 w 3400425"/>
              <a:gd name="connsiteY9" fmla="*/ 881063 h 2138363"/>
              <a:gd name="connsiteX10" fmla="*/ 257175 w 3400425"/>
              <a:gd name="connsiteY10" fmla="*/ 1128713 h 2138363"/>
              <a:gd name="connsiteX11" fmla="*/ 290512 w 3400425"/>
              <a:gd name="connsiteY11" fmla="*/ 490538 h 2138363"/>
              <a:gd name="connsiteX12" fmla="*/ 319087 w 3400425"/>
              <a:gd name="connsiteY12" fmla="*/ 833438 h 2138363"/>
              <a:gd name="connsiteX13" fmla="*/ 352425 w 3400425"/>
              <a:gd name="connsiteY13" fmla="*/ 214313 h 2138363"/>
              <a:gd name="connsiteX14" fmla="*/ 366712 w 3400425"/>
              <a:gd name="connsiteY14" fmla="*/ 404813 h 2138363"/>
              <a:gd name="connsiteX15" fmla="*/ 400050 w 3400425"/>
              <a:gd name="connsiteY15" fmla="*/ 85724 h 2138363"/>
              <a:gd name="connsiteX16" fmla="*/ 423862 w 3400425"/>
              <a:gd name="connsiteY16" fmla="*/ 328613 h 2138363"/>
              <a:gd name="connsiteX17" fmla="*/ 452437 w 3400425"/>
              <a:gd name="connsiteY17" fmla="*/ 542925 h 2138363"/>
              <a:gd name="connsiteX18" fmla="*/ 461962 w 3400425"/>
              <a:gd name="connsiteY18" fmla="*/ 295275 h 2138363"/>
              <a:gd name="connsiteX19" fmla="*/ 504825 w 3400425"/>
              <a:gd name="connsiteY19" fmla="*/ 762000 h 2138363"/>
              <a:gd name="connsiteX20" fmla="*/ 571500 w 3400425"/>
              <a:gd name="connsiteY20" fmla="*/ 1038225 h 2138363"/>
              <a:gd name="connsiteX21" fmla="*/ 638175 w 3400425"/>
              <a:gd name="connsiteY21" fmla="*/ 1147763 h 2138363"/>
              <a:gd name="connsiteX22" fmla="*/ 661987 w 3400425"/>
              <a:gd name="connsiteY22" fmla="*/ 752475 h 2138363"/>
              <a:gd name="connsiteX23" fmla="*/ 695325 w 3400425"/>
              <a:gd name="connsiteY23" fmla="*/ 1214438 h 2138363"/>
              <a:gd name="connsiteX24" fmla="*/ 719137 w 3400425"/>
              <a:gd name="connsiteY24" fmla="*/ 966788 h 2138363"/>
              <a:gd name="connsiteX25" fmla="*/ 752475 w 3400425"/>
              <a:gd name="connsiteY25" fmla="*/ 1438275 h 2138363"/>
              <a:gd name="connsiteX26" fmla="*/ 776287 w 3400425"/>
              <a:gd name="connsiteY26" fmla="*/ 1204913 h 2138363"/>
              <a:gd name="connsiteX27" fmla="*/ 852487 w 3400425"/>
              <a:gd name="connsiteY27" fmla="*/ 1928813 h 2138363"/>
              <a:gd name="connsiteX28" fmla="*/ 890587 w 3400425"/>
              <a:gd name="connsiteY28" fmla="*/ 1785938 h 2138363"/>
              <a:gd name="connsiteX29" fmla="*/ 933450 w 3400425"/>
              <a:gd name="connsiteY29" fmla="*/ 2124075 h 2138363"/>
              <a:gd name="connsiteX30" fmla="*/ 957262 w 3400425"/>
              <a:gd name="connsiteY30" fmla="*/ 1804988 h 2138363"/>
              <a:gd name="connsiteX31" fmla="*/ 1009650 w 3400425"/>
              <a:gd name="connsiteY31" fmla="*/ 2138363 h 2138363"/>
              <a:gd name="connsiteX32" fmla="*/ 1019175 w 3400425"/>
              <a:gd name="connsiteY32" fmla="*/ 1928813 h 2138363"/>
              <a:gd name="connsiteX33" fmla="*/ 1047750 w 3400425"/>
              <a:gd name="connsiteY33" fmla="*/ 2119313 h 2138363"/>
              <a:gd name="connsiteX34" fmla="*/ 1066800 w 3400425"/>
              <a:gd name="connsiteY34" fmla="*/ 1543050 h 2138363"/>
              <a:gd name="connsiteX35" fmla="*/ 1095375 w 3400425"/>
              <a:gd name="connsiteY35" fmla="*/ 1957388 h 2138363"/>
              <a:gd name="connsiteX36" fmla="*/ 1152525 w 3400425"/>
              <a:gd name="connsiteY36" fmla="*/ 1300163 h 2138363"/>
              <a:gd name="connsiteX37" fmla="*/ 1200150 w 3400425"/>
              <a:gd name="connsiteY37" fmla="*/ 2085975 h 2138363"/>
              <a:gd name="connsiteX38" fmla="*/ 1223962 w 3400425"/>
              <a:gd name="connsiteY38" fmla="*/ 1552575 h 2138363"/>
              <a:gd name="connsiteX39" fmla="*/ 1266825 w 3400425"/>
              <a:gd name="connsiteY39" fmla="*/ 1824038 h 2138363"/>
              <a:gd name="connsiteX40" fmla="*/ 1314450 w 3400425"/>
              <a:gd name="connsiteY40" fmla="*/ 1433513 h 2138363"/>
              <a:gd name="connsiteX41" fmla="*/ 1347787 w 3400425"/>
              <a:gd name="connsiteY41" fmla="*/ 1609725 h 2138363"/>
              <a:gd name="connsiteX42" fmla="*/ 1390650 w 3400425"/>
              <a:gd name="connsiteY42" fmla="*/ 885825 h 2138363"/>
              <a:gd name="connsiteX43" fmla="*/ 1419225 w 3400425"/>
              <a:gd name="connsiteY43" fmla="*/ 1228725 h 2138363"/>
              <a:gd name="connsiteX44" fmla="*/ 1504950 w 3400425"/>
              <a:gd name="connsiteY44" fmla="*/ 414338 h 2138363"/>
              <a:gd name="connsiteX45" fmla="*/ 1519237 w 3400425"/>
              <a:gd name="connsiteY45" fmla="*/ 895350 h 2138363"/>
              <a:gd name="connsiteX46" fmla="*/ 1581150 w 3400425"/>
              <a:gd name="connsiteY46" fmla="*/ 495300 h 2138363"/>
              <a:gd name="connsiteX47" fmla="*/ 1624012 w 3400425"/>
              <a:gd name="connsiteY47" fmla="*/ 1033463 h 2138363"/>
              <a:gd name="connsiteX48" fmla="*/ 1647825 w 3400425"/>
              <a:gd name="connsiteY48" fmla="*/ 619125 h 2138363"/>
              <a:gd name="connsiteX49" fmla="*/ 1714500 w 3400425"/>
              <a:gd name="connsiteY49" fmla="*/ 1171575 h 2138363"/>
              <a:gd name="connsiteX50" fmla="*/ 1733550 w 3400425"/>
              <a:gd name="connsiteY50" fmla="*/ 738188 h 2138363"/>
              <a:gd name="connsiteX51" fmla="*/ 1752600 w 3400425"/>
              <a:gd name="connsiteY51" fmla="*/ 962025 h 2138363"/>
              <a:gd name="connsiteX52" fmla="*/ 1781175 w 3400425"/>
              <a:gd name="connsiteY52" fmla="*/ 690563 h 2138363"/>
              <a:gd name="connsiteX53" fmla="*/ 1828800 w 3400425"/>
              <a:gd name="connsiteY53" fmla="*/ 352425 h 2138363"/>
              <a:gd name="connsiteX54" fmla="*/ 1838325 w 3400425"/>
              <a:gd name="connsiteY54" fmla="*/ 695325 h 2138363"/>
              <a:gd name="connsiteX55" fmla="*/ 1900237 w 3400425"/>
              <a:gd name="connsiteY55" fmla="*/ 395288 h 2138363"/>
              <a:gd name="connsiteX56" fmla="*/ 1938337 w 3400425"/>
              <a:gd name="connsiteY56" fmla="*/ 676275 h 2138363"/>
              <a:gd name="connsiteX57" fmla="*/ 2005012 w 3400425"/>
              <a:gd name="connsiteY57" fmla="*/ 1009650 h 2138363"/>
              <a:gd name="connsiteX58" fmla="*/ 2024062 w 3400425"/>
              <a:gd name="connsiteY58" fmla="*/ 700088 h 2138363"/>
              <a:gd name="connsiteX59" fmla="*/ 2062162 w 3400425"/>
              <a:gd name="connsiteY59" fmla="*/ 871538 h 2138363"/>
              <a:gd name="connsiteX60" fmla="*/ 2119312 w 3400425"/>
              <a:gd name="connsiteY60" fmla="*/ 376238 h 2138363"/>
              <a:gd name="connsiteX61" fmla="*/ 2147887 w 3400425"/>
              <a:gd name="connsiteY61" fmla="*/ 666750 h 2138363"/>
              <a:gd name="connsiteX62" fmla="*/ 2185987 w 3400425"/>
              <a:gd name="connsiteY62" fmla="*/ 242888 h 2138363"/>
              <a:gd name="connsiteX63" fmla="*/ 2228850 w 3400425"/>
              <a:gd name="connsiteY63" fmla="*/ 890588 h 2138363"/>
              <a:gd name="connsiteX64" fmla="*/ 2257425 w 3400425"/>
              <a:gd name="connsiteY64" fmla="*/ 457200 h 2138363"/>
              <a:gd name="connsiteX65" fmla="*/ 2290762 w 3400425"/>
              <a:gd name="connsiteY65" fmla="*/ 852488 h 2138363"/>
              <a:gd name="connsiteX66" fmla="*/ 2343150 w 3400425"/>
              <a:gd name="connsiteY66" fmla="*/ 338138 h 2138363"/>
              <a:gd name="connsiteX67" fmla="*/ 2357437 w 3400425"/>
              <a:gd name="connsiteY67" fmla="*/ 728663 h 2138363"/>
              <a:gd name="connsiteX68" fmla="*/ 2424112 w 3400425"/>
              <a:gd name="connsiteY68" fmla="*/ 133350 h 2138363"/>
              <a:gd name="connsiteX69" fmla="*/ 2438400 w 3400425"/>
              <a:gd name="connsiteY69" fmla="*/ 442913 h 2138363"/>
              <a:gd name="connsiteX70" fmla="*/ 2481262 w 3400425"/>
              <a:gd name="connsiteY70" fmla="*/ 776288 h 2138363"/>
              <a:gd name="connsiteX71" fmla="*/ 2514600 w 3400425"/>
              <a:gd name="connsiteY71" fmla="*/ 981075 h 2138363"/>
              <a:gd name="connsiteX72" fmla="*/ 2571750 w 3400425"/>
              <a:gd name="connsiteY72" fmla="*/ 1119188 h 2138363"/>
              <a:gd name="connsiteX73" fmla="*/ 2600325 w 3400425"/>
              <a:gd name="connsiteY73" fmla="*/ 709613 h 2138363"/>
              <a:gd name="connsiteX74" fmla="*/ 2643187 w 3400425"/>
              <a:gd name="connsiteY74" fmla="*/ 309563 h 2138363"/>
              <a:gd name="connsiteX75" fmla="*/ 2671762 w 3400425"/>
              <a:gd name="connsiteY75" fmla="*/ 700088 h 2138363"/>
              <a:gd name="connsiteX76" fmla="*/ 2705100 w 3400425"/>
              <a:gd name="connsiteY76" fmla="*/ 185738 h 2138363"/>
              <a:gd name="connsiteX77" fmla="*/ 2786062 w 3400425"/>
              <a:gd name="connsiteY77" fmla="*/ 547688 h 2138363"/>
              <a:gd name="connsiteX78" fmla="*/ 2847975 w 3400425"/>
              <a:gd name="connsiteY78" fmla="*/ 85725 h 2138363"/>
              <a:gd name="connsiteX79" fmla="*/ 2886075 w 3400425"/>
              <a:gd name="connsiteY79" fmla="*/ 609600 h 2138363"/>
              <a:gd name="connsiteX80" fmla="*/ 2928937 w 3400425"/>
              <a:gd name="connsiteY80" fmla="*/ 0 h 2138363"/>
              <a:gd name="connsiteX81" fmla="*/ 2957512 w 3400425"/>
              <a:gd name="connsiteY81" fmla="*/ 309563 h 2138363"/>
              <a:gd name="connsiteX82" fmla="*/ 2981325 w 3400425"/>
              <a:gd name="connsiteY82" fmla="*/ 452438 h 2138363"/>
              <a:gd name="connsiteX83" fmla="*/ 3009900 w 3400425"/>
              <a:gd name="connsiteY83" fmla="*/ 76200 h 2138363"/>
              <a:gd name="connsiteX84" fmla="*/ 3048000 w 3400425"/>
              <a:gd name="connsiteY84" fmla="*/ 366713 h 2138363"/>
              <a:gd name="connsiteX85" fmla="*/ 3062287 w 3400425"/>
              <a:gd name="connsiteY85" fmla="*/ 142875 h 2138363"/>
              <a:gd name="connsiteX86" fmla="*/ 3086100 w 3400425"/>
              <a:gd name="connsiteY86" fmla="*/ 247650 h 2138363"/>
              <a:gd name="connsiteX87" fmla="*/ 3119437 w 3400425"/>
              <a:gd name="connsiteY87" fmla="*/ 104775 h 2138363"/>
              <a:gd name="connsiteX88" fmla="*/ 3162300 w 3400425"/>
              <a:gd name="connsiteY88" fmla="*/ 219075 h 2138363"/>
              <a:gd name="connsiteX89" fmla="*/ 3195637 w 3400425"/>
              <a:gd name="connsiteY89" fmla="*/ 4763 h 2138363"/>
              <a:gd name="connsiteX90" fmla="*/ 3214687 w 3400425"/>
              <a:gd name="connsiteY90" fmla="*/ 261938 h 2138363"/>
              <a:gd name="connsiteX91" fmla="*/ 3252787 w 3400425"/>
              <a:gd name="connsiteY91" fmla="*/ 66675 h 2138363"/>
              <a:gd name="connsiteX92" fmla="*/ 3281362 w 3400425"/>
              <a:gd name="connsiteY92" fmla="*/ 180975 h 2138363"/>
              <a:gd name="connsiteX93" fmla="*/ 3300412 w 3400425"/>
              <a:gd name="connsiteY93" fmla="*/ 14288 h 2138363"/>
              <a:gd name="connsiteX94" fmla="*/ 3328987 w 3400425"/>
              <a:gd name="connsiteY94" fmla="*/ 166688 h 2138363"/>
              <a:gd name="connsiteX95" fmla="*/ 3357562 w 3400425"/>
              <a:gd name="connsiteY95" fmla="*/ 66675 h 2138363"/>
              <a:gd name="connsiteX96" fmla="*/ 3386137 w 3400425"/>
              <a:gd name="connsiteY96" fmla="*/ 100013 h 2138363"/>
              <a:gd name="connsiteX97" fmla="*/ 3400425 w 3400425"/>
              <a:gd name="connsiteY97" fmla="*/ 52388 h 213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400425" h="2138363">
                <a:moveTo>
                  <a:pt x="0" y="966788"/>
                </a:moveTo>
                <a:lnTo>
                  <a:pt x="38100" y="609600"/>
                </a:lnTo>
                <a:lnTo>
                  <a:pt x="52387" y="1252538"/>
                </a:lnTo>
                <a:lnTo>
                  <a:pt x="66675" y="1038225"/>
                </a:lnTo>
                <a:lnTo>
                  <a:pt x="100012" y="1314450"/>
                </a:lnTo>
                <a:lnTo>
                  <a:pt x="123825" y="1138238"/>
                </a:lnTo>
                <a:lnTo>
                  <a:pt x="157162" y="1500188"/>
                </a:lnTo>
                <a:lnTo>
                  <a:pt x="176212" y="1123950"/>
                </a:lnTo>
                <a:lnTo>
                  <a:pt x="219075" y="1581150"/>
                </a:lnTo>
                <a:lnTo>
                  <a:pt x="233362" y="881063"/>
                </a:lnTo>
                <a:lnTo>
                  <a:pt x="257175" y="1128713"/>
                </a:lnTo>
                <a:lnTo>
                  <a:pt x="290512" y="490538"/>
                </a:lnTo>
                <a:lnTo>
                  <a:pt x="319087" y="833438"/>
                </a:lnTo>
                <a:lnTo>
                  <a:pt x="352425" y="214313"/>
                </a:lnTo>
                <a:lnTo>
                  <a:pt x="366712" y="404813"/>
                </a:lnTo>
                <a:lnTo>
                  <a:pt x="400050" y="85724"/>
                </a:lnTo>
                <a:lnTo>
                  <a:pt x="423862" y="328613"/>
                </a:lnTo>
                <a:lnTo>
                  <a:pt x="452437" y="542925"/>
                </a:lnTo>
                <a:lnTo>
                  <a:pt x="461962" y="295275"/>
                </a:lnTo>
                <a:lnTo>
                  <a:pt x="504825" y="762000"/>
                </a:lnTo>
                <a:lnTo>
                  <a:pt x="571500" y="1038225"/>
                </a:lnTo>
                <a:lnTo>
                  <a:pt x="638175" y="1147763"/>
                </a:lnTo>
                <a:lnTo>
                  <a:pt x="661987" y="752475"/>
                </a:lnTo>
                <a:lnTo>
                  <a:pt x="695325" y="1214438"/>
                </a:lnTo>
                <a:lnTo>
                  <a:pt x="719137" y="966788"/>
                </a:lnTo>
                <a:lnTo>
                  <a:pt x="752475" y="1438275"/>
                </a:lnTo>
                <a:lnTo>
                  <a:pt x="776287" y="1204913"/>
                </a:lnTo>
                <a:lnTo>
                  <a:pt x="852487" y="1928813"/>
                </a:lnTo>
                <a:lnTo>
                  <a:pt x="890587" y="1785938"/>
                </a:lnTo>
                <a:lnTo>
                  <a:pt x="933450" y="2124075"/>
                </a:lnTo>
                <a:lnTo>
                  <a:pt x="957262" y="1804988"/>
                </a:lnTo>
                <a:lnTo>
                  <a:pt x="1009650" y="2138363"/>
                </a:lnTo>
                <a:lnTo>
                  <a:pt x="1019175" y="1928813"/>
                </a:lnTo>
                <a:lnTo>
                  <a:pt x="1047750" y="2119313"/>
                </a:lnTo>
                <a:lnTo>
                  <a:pt x="1066800" y="1543050"/>
                </a:lnTo>
                <a:lnTo>
                  <a:pt x="1095375" y="1957388"/>
                </a:lnTo>
                <a:lnTo>
                  <a:pt x="1152525" y="1300163"/>
                </a:lnTo>
                <a:lnTo>
                  <a:pt x="1200150" y="2085975"/>
                </a:lnTo>
                <a:lnTo>
                  <a:pt x="1223962" y="1552575"/>
                </a:lnTo>
                <a:lnTo>
                  <a:pt x="1266825" y="1824038"/>
                </a:lnTo>
                <a:lnTo>
                  <a:pt x="1314450" y="1433513"/>
                </a:lnTo>
                <a:lnTo>
                  <a:pt x="1347787" y="1609725"/>
                </a:lnTo>
                <a:lnTo>
                  <a:pt x="1390650" y="885825"/>
                </a:lnTo>
                <a:lnTo>
                  <a:pt x="1419225" y="1228725"/>
                </a:lnTo>
                <a:lnTo>
                  <a:pt x="1504950" y="414338"/>
                </a:lnTo>
                <a:lnTo>
                  <a:pt x="1519237" y="895350"/>
                </a:lnTo>
                <a:lnTo>
                  <a:pt x="1581150" y="495300"/>
                </a:lnTo>
                <a:lnTo>
                  <a:pt x="1624012" y="1033463"/>
                </a:lnTo>
                <a:lnTo>
                  <a:pt x="1647825" y="619125"/>
                </a:lnTo>
                <a:lnTo>
                  <a:pt x="1714500" y="1171575"/>
                </a:lnTo>
                <a:lnTo>
                  <a:pt x="1733550" y="738188"/>
                </a:lnTo>
                <a:lnTo>
                  <a:pt x="1752600" y="962025"/>
                </a:lnTo>
                <a:lnTo>
                  <a:pt x="1781175" y="690563"/>
                </a:lnTo>
                <a:lnTo>
                  <a:pt x="1828800" y="352425"/>
                </a:lnTo>
                <a:lnTo>
                  <a:pt x="1838325" y="695325"/>
                </a:lnTo>
                <a:lnTo>
                  <a:pt x="1900237" y="395288"/>
                </a:lnTo>
                <a:lnTo>
                  <a:pt x="1938337" y="676275"/>
                </a:lnTo>
                <a:lnTo>
                  <a:pt x="2005012" y="1009650"/>
                </a:lnTo>
                <a:lnTo>
                  <a:pt x="2024062" y="700088"/>
                </a:lnTo>
                <a:lnTo>
                  <a:pt x="2062162" y="871538"/>
                </a:lnTo>
                <a:lnTo>
                  <a:pt x="2119312" y="376238"/>
                </a:lnTo>
                <a:lnTo>
                  <a:pt x="2147887" y="666750"/>
                </a:lnTo>
                <a:lnTo>
                  <a:pt x="2185987" y="242888"/>
                </a:lnTo>
                <a:lnTo>
                  <a:pt x="2228850" y="890588"/>
                </a:lnTo>
                <a:lnTo>
                  <a:pt x="2257425" y="457200"/>
                </a:lnTo>
                <a:lnTo>
                  <a:pt x="2290762" y="852488"/>
                </a:lnTo>
                <a:lnTo>
                  <a:pt x="2343150" y="338138"/>
                </a:lnTo>
                <a:lnTo>
                  <a:pt x="2357437" y="728663"/>
                </a:lnTo>
                <a:lnTo>
                  <a:pt x="2424112" y="133350"/>
                </a:lnTo>
                <a:lnTo>
                  <a:pt x="2438400" y="442913"/>
                </a:lnTo>
                <a:lnTo>
                  <a:pt x="2481262" y="776288"/>
                </a:lnTo>
                <a:lnTo>
                  <a:pt x="2514600" y="981075"/>
                </a:lnTo>
                <a:lnTo>
                  <a:pt x="2571750" y="1119188"/>
                </a:lnTo>
                <a:lnTo>
                  <a:pt x="2600325" y="709613"/>
                </a:lnTo>
                <a:lnTo>
                  <a:pt x="2643187" y="309563"/>
                </a:lnTo>
                <a:lnTo>
                  <a:pt x="2671762" y="700088"/>
                </a:lnTo>
                <a:lnTo>
                  <a:pt x="2705100" y="185738"/>
                </a:lnTo>
                <a:lnTo>
                  <a:pt x="2786062" y="547688"/>
                </a:lnTo>
                <a:lnTo>
                  <a:pt x="2847975" y="85725"/>
                </a:lnTo>
                <a:lnTo>
                  <a:pt x="2886075" y="609600"/>
                </a:lnTo>
                <a:lnTo>
                  <a:pt x="2928937" y="0"/>
                </a:lnTo>
                <a:lnTo>
                  <a:pt x="2957512" y="309563"/>
                </a:lnTo>
                <a:lnTo>
                  <a:pt x="2981325" y="452438"/>
                </a:lnTo>
                <a:lnTo>
                  <a:pt x="3009900" y="76200"/>
                </a:lnTo>
                <a:lnTo>
                  <a:pt x="3048000" y="366713"/>
                </a:lnTo>
                <a:lnTo>
                  <a:pt x="3062287" y="142875"/>
                </a:lnTo>
                <a:lnTo>
                  <a:pt x="3086100" y="247650"/>
                </a:lnTo>
                <a:lnTo>
                  <a:pt x="3119437" y="104775"/>
                </a:lnTo>
                <a:lnTo>
                  <a:pt x="3162300" y="219075"/>
                </a:lnTo>
                <a:lnTo>
                  <a:pt x="3195637" y="4763"/>
                </a:lnTo>
                <a:lnTo>
                  <a:pt x="3214687" y="261938"/>
                </a:lnTo>
                <a:lnTo>
                  <a:pt x="3252787" y="66675"/>
                </a:lnTo>
                <a:lnTo>
                  <a:pt x="3281362" y="180975"/>
                </a:lnTo>
                <a:lnTo>
                  <a:pt x="3300412" y="14288"/>
                </a:lnTo>
                <a:lnTo>
                  <a:pt x="3328987" y="166688"/>
                </a:lnTo>
                <a:lnTo>
                  <a:pt x="3357562" y="66675"/>
                </a:lnTo>
                <a:lnTo>
                  <a:pt x="3386137" y="100013"/>
                </a:lnTo>
                <a:lnTo>
                  <a:pt x="3400425" y="52388"/>
                </a:lnTo>
              </a:path>
            </a:pathLst>
          </a:custGeom>
          <a:noFill/>
          <a:ln w="12700">
            <a:gradFill flip="none" rotWithShape="1">
              <a:gsLst>
                <a:gs pos="1000">
                  <a:schemeClr val="accent5"/>
                </a:gs>
                <a:gs pos="90000">
                  <a:schemeClr val="accent2"/>
                </a:gs>
                <a:gs pos="50000">
                  <a:schemeClr val="accent5"/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9086C256-BA8E-47CA-A872-DC25C64F8A9F}"/>
              </a:ext>
            </a:extLst>
          </p:cNvPr>
          <p:cNvSpPr/>
          <p:nvPr/>
        </p:nvSpPr>
        <p:spPr>
          <a:xfrm rot="5400000">
            <a:off x="8387899" y="2390272"/>
            <a:ext cx="61200" cy="571054"/>
          </a:xfrm>
          <a:prstGeom prst="leftBracke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Left Bracket 27">
            <a:extLst>
              <a:ext uri="{FF2B5EF4-FFF2-40B4-BE49-F238E27FC236}">
                <a16:creationId xmlns:a16="http://schemas.microsoft.com/office/drawing/2014/main" id="{4770D11B-0156-4282-8F9F-27098BB37C99}"/>
              </a:ext>
            </a:extLst>
          </p:cNvPr>
          <p:cNvSpPr/>
          <p:nvPr/>
        </p:nvSpPr>
        <p:spPr>
          <a:xfrm rot="16200000">
            <a:off x="10462445" y="2834393"/>
            <a:ext cx="61200" cy="571054"/>
          </a:xfrm>
          <a:prstGeom prst="leftBracke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AC0B1D-08DD-4EFE-B971-63C48FACBC54}"/>
              </a:ext>
            </a:extLst>
          </p:cNvPr>
          <p:cNvSpPr txBox="1"/>
          <p:nvPr/>
        </p:nvSpPr>
        <p:spPr>
          <a:xfrm>
            <a:off x="7995931" y="2410439"/>
            <a:ext cx="845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2"/>
                </a:solidFill>
              </a:rPr>
              <a:t>Relapse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1D2DF8-5B7F-4595-BA06-500917F836D2}"/>
              </a:ext>
            </a:extLst>
          </p:cNvPr>
          <p:cNvSpPr txBox="1"/>
          <p:nvPr/>
        </p:nvSpPr>
        <p:spPr>
          <a:xfrm>
            <a:off x="10077832" y="3156055"/>
            <a:ext cx="845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accent5"/>
                </a:solidFill>
              </a:rPr>
              <a:t>Recovery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9D26CF-0E40-4FBF-B7B9-183E8833C719}"/>
              </a:ext>
            </a:extLst>
          </p:cNvPr>
          <p:cNvSpPr txBox="1"/>
          <p:nvPr/>
        </p:nvSpPr>
        <p:spPr>
          <a:xfrm>
            <a:off x="8949153" y="3711769"/>
            <a:ext cx="2036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b="1" dirty="0">
                <a:solidFill>
                  <a:schemeClr val="accent1"/>
                </a:solidFill>
              </a:rPr>
              <a:t>Exacerbation event threshold</a:t>
            </a:r>
          </a:p>
        </p:txBody>
      </p:sp>
    </p:spTree>
    <p:extLst>
      <p:ext uri="{BB962C8B-B14F-4D97-AF65-F5344CB8AC3E}">
        <p14:creationId xmlns:p14="http://schemas.microsoft.com/office/powerpoint/2010/main" val="1243263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8E3FA2-1961-460B-AF05-81CC486425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08562aa6-c0ad-4fb9-8a82-15409d3a28b4"/>
    <ds:schemaRef ds:uri="28627d7c-4416-4bc1-86cf-ca6c3a42a8f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26663</TotalTime>
  <Words>401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Monitoring the course of alcohol dependence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538</cp:revision>
  <dcterms:created xsi:type="dcterms:W3CDTF">2022-02-04T12:28:06Z</dcterms:created>
  <dcterms:modified xsi:type="dcterms:W3CDTF">2023-04-13T06:47:21Z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