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52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slide" Target="/ppt/slides/slide2.xml" Id="rId6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82677"/>
      </p:ext>
    </p:extLst>
  </p:cSld>
  <p:clrMapOvr>
    <a:masterClrMapping/>
  </p:clrMapOvr>
</p:note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27.xml" Id="rId2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27.xml" Id="rId1" 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3D94D5-CF1D-8364-1293-9BCBA1D9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Epidemiology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2444DC-A664-B362-CC76-2B95A2FB0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81427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