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slides/slide20.xml" ContentType="application/vnd.openxmlformats-officedocument.presentationml.slide+xml"/>
  <Override PartName="/ppt/notesSlides/notesSlide20.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3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authors.xml" ContentType="application/vnd.ms-powerpoint.authors+xml"/>
  <Override PartName="/ppt/tableStyles.xml" ContentType="application/vnd.openxmlformats-officedocument.presentationml.tableStyles+xml"/>
  <Override PartName="/ppt/commentAuthors.xml" ContentType="application/vnd.openxmlformats-officedocument.presentationml.commentAuthors+xml"/>
  <Override PartName="/customXml/item3.xml" ContentType="application/xml"/>
  <Override PartName="/customXml/itemProps3.xml" ContentType="application/vnd.openxmlformats-officedocument.customXmlProperties+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352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openxmlformats.org/officeDocument/2006/relationships/slide" Target="/ppt/slides/slide20.xml" Id="rId24" /><Relationship Type="http://schemas.microsoft.com/office/2018/10/relationships/authors" Target="/ppt/authors.xml" Id="rId53"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commentAuthors" Target="/ppt/commentAuthors.xml" Id="rId4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xml.rels>&#65279;<?xml version="1.0" encoding="utf-8"?><Relationships xmlns="http://schemas.openxmlformats.org/package/2006/relationships"><Relationship Type="http://schemas.openxmlformats.org/officeDocument/2006/relationships/slide" Target="/ppt/slides/slide20.xml" Id="rId2" /><Relationship Type="http://schemas.openxmlformats.org/officeDocument/2006/relationships/notesMaster" Target="/ppt/notesMasters/notesMaster1.xml" Id="rId1" /></Relationship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a:t>
            </a:r>
          </a:p>
          <a:p>
            <a:r>
              <a:rPr lang="en-GB" dirty="0"/>
              <a:t>Akiki TJ, Jubeir J, Bertrand C, et al. Neural circuit basis of pathological anxiety. Nat Rev Neurosci 2025; 26 (1): 5–22.</a:t>
            </a:r>
          </a:p>
        </p:txBody>
      </p:sp>
      <p:sp>
        <p:nvSpPr>
          <p:cNvPr id="4" name="Slide Number Placeholder 3"/>
          <p:cNvSpPr>
            <a:spLocks noGrp="1"/>
          </p:cNvSpPr>
          <p:nvPr>
            <p:ph type="sldNum" sz="quarter" idx="5"/>
          </p:nvPr>
        </p:nvSpPr>
        <p:spPr/>
        <p:txBody>
          <a:bodyPr/>
          <a:lstStyle/>
          <a:p>
            <a:fld id="{0D721F48-A6A6-4C52-B94D-420AADA25D47}" type="slidenum">
              <a:rPr lang="en-US" smtClean="0"/>
              <a:t>20</a:t>
            </a:fld>
            <a:endParaRPr lang="en-US"/>
          </a:p>
        </p:txBody>
      </p:sp>
    </p:spTree>
    <p:extLst>
      <p:ext uri="{BB962C8B-B14F-4D97-AF65-F5344CB8AC3E}">
        <p14:creationId xmlns:p14="http://schemas.microsoft.com/office/powerpoint/2010/main" val="2427387745"/>
      </p:ext>
    </p:extLst>
  </p:cSld>
  <p:clrMapOvr>
    <a:masterClrMapping/>
  </p:clrMapOvr>
</p:notes>
</file>

<file path=ppt/slideLayouts/_rels/slideLayout34.xml.rels>&#65279;<?xml version="1.0" encoding="utf-8"?><Relationships xmlns="http://schemas.openxmlformats.org/package/2006/relationships"><Relationship Type="http://schemas.openxmlformats.org/officeDocument/2006/relationships/image" Target="/ppt/media/image3.png" Id="rId2" /><Relationship Type="http://schemas.openxmlformats.org/officeDocument/2006/relationships/slideMaster" Target="/ppt/slideMasters/slideMaster1.xml" Id="rId1" /></Relationships>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slideLayout" Target="/ppt/slideLayouts/slideLayout34.xml" Id="rId34" /><Relationship Type="http://schemas.openxmlformats.org/officeDocument/2006/relationships/image" Target="/ppt/media/image1.png" Id="rId38"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54" r:id="rId34"/>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20.xml.rels>&#65279;<?xml version="1.0" encoding="utf-8"?><Relationships xmlns="http://schemas.openxmlformats.org/package/2006/relationships"><Relationship Type="http://schemas.openxmlformats.org/officeDocument/2006/relationships/notesSlide" Target="/ppt/notesSlides/notesSlide20.xml" Id="rId2" /><Relationship Type="http://schemas.openxmlformats.org/officeDocument/2006/relationships/slideLayout" Target="/ppt/slideLayouts/slideLayout34.xml" Id="rId1" /></Relationships>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654D263-7CF6-D57F-4B71-E721B335C112}"/>
              </a:ext>
            </a:extLst>
          </p:cNvPr>
          <p:cNvSpPr>
            <a:spLocks noGrp="1"/>
          </p:cNvSpPr>
          <p:nvPr>
            <p:ph type="title"/>
          </p:nvPr>
        </p:nvSpPr>
        <p:spPr/>
        <p:txBody>
          <a:bodyPr>
            <a:noAutofit/>
          </a:bodyPr>
          <a:lstStyle/>
          <a:p>
            <a:r>
              <a:rPr lang="en-GB" sz="2400" noProof="0" dirty="0"/>
              <a:t>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a:t>
            </a:r>
          </a:p>
        </p:txBody>
      </p:sp>
      <p:sp>
        <p:nvSpPr>
          <p:cNvPr id="8" name="Text Placeholder 7">
            <a:extLst>
              <a:ext uri="{FF2B5EF4-FFF2-40B4-BE49-F238E27FC236}">
                <a16:creationId xmlns:a16="http://schemas.microsoft.com/office/drawing/2014/main" id="{032DAF3C-9786-ED74-65BC-B9C452BBAA08}"/>
              </a:ext>
            </a:extLst>
          </p:cNvPr>
          <p:cNvSpPr>
            <a:spLocks noGrp="1"/>
          </p:cNvSpPr>
          <p:nvPr>
            <p:ph type="body" idx="1"/>
          </p:nvPr>
        </p:nvSpPr>
        <p:spPr/>
        <p:txBody>
          <a:bodyPr/>
          <a:lstStyle/>
          <a:p>
            <a:r>
              <a:rPr lang="en-GB" noProof="0" dirty="0"/>
              <a:t>Akiki et al. Nat Rev </a:t>
            </a:r>
            <a:r>
              <a:rPr lang="en-GB" noProof="0" dirty="0" err="1"/>
              <a:t>Neurosci</a:t>
            </a:r>
            <a:r>
              <a:rPr lang="en-GB" noProof="0" dirty="0"/>
              <a:t> 2025;26(1):5–22</a:t>
            </a:r>
          </a:p>
        </p:txBody>
      </p:sp>
    </p:spTree>
    <p:extLst>
      <p:ext uri="{BB962C8B-B14F-4D97-AF65-F5344CB8AC3E}">
        <p14:creationId xmlns:p14="http://schemas.microsoft.com/office/powerpoint/2010/main" val="2497451533"/>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