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726" r:id="rId20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slide" Target="/ppt/slides/slide16.xml" Id="rId20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Id2" /><Relationship Type="http://schemas.openxmlformats.org/officeDocument/2006/relationships/notesMaster" Target="/ppt/notesMasters/notesMaster1.xml" Id="rId1" /></Relationship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C11C95F-0469-F58C-6A0B-968FAD2E6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3EE7B63-E602-EF83-028A-99F9E60DD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9450" y="1479550"/>
            <a:ext cx="5529263" cy="3109913"/>
          </a:xfrm>
        </p:spPr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612573D6-7F48-4D37-4D4A-9A9314B88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Multiple studies have assessed the effects of antipsychotics in anxiety disorders.</a:t>
            </a:r>
            <a:r>
              <a:rPr lang="en-GB" baseline="30000" dirty="0"/>
              <a:t>1 </a:t>
            </a:r>
            <a:r>
              <a:rPr lang="en-GB" dirty="0"/>
              <a:t>In patients with GAD, 2 studies showed that olanzapine, ziprasidone, and quetiapine achieved higher response rates (as measured using the Hamilton Anxiety rating scale [HAM-A]) vs placebo.</a:t>
            </a:r>
            <a:r>
              <a:rPr lang="en-GB" baseline="30000" dirty="0"/>
              <a:t>1 </a:t>
            </a:r>
            <a:r>
              <a:rPr lang="en-GB" dirty="0"/>
              <a:t>In 4 studies of patients with social anxiety disorder, treatment with atypical antipsychotics was associated with higher response rates (as measured using the Clinician Global Impression – Improvement tool) than placebo, but the difference was statistically significant only in 1 study.</a:t>
            </a:r>
            <a:r>
              <a:rPr lang="en-GB" baseline="30000" dirty="0"/>
              <a:t>1 </a:t>
            </a:r>
            <a:r>
              <a:rPr lang="en-GB" dirty="0"/>
              <a:t>One randomized controlled trial compared risperidone and paroxetine in patients with panic disorder, with similar decreases in HAM-A score in both groups.</a:t>
            </a:r>
            <a:r>
              <a:rPr lang="en-GB" baseline="30000" dirty="0"/>
              <a:t>1 </a:t>
            </a:r>
            <a:r>
              <a:rPr lang="en-GB" dirty="0"/>
              <a:t>Separately, in 2 open-label studies in patients with panic disorder, the addition of olanzapine to selective serotonin reuptake inhibitors reduced the number of panic attacks, but this was not observed in a third study.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In the umbrella review, 5 systematic reviews showed that quetiapine monotherapy significantly reduced the risk of recurrent episodes of anxiety disorders compared with placebo.</a:t>
            </a:r>
            <a:r>
              <a:rPr lang="en-GB" baseline="30000" dirty="0"/>
              <a:t>2 </a:t>
            </a:r>
            <a:r>
              <a:rPr lang="en-GB" dirty="0"/>
              <a:t>There was little evidence available for other antipsychotics in anxiety disorders.</a:t>
            </a:r>
            <a:r>
              <a:rPr lang="en-GB" baseline="30000" dirty="0"/>
              <a:t>2 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Vulink</a:t>
            </a:r>
            <a:r>
              <a:rPr lang="en-GB" dirty="0"/>
              <a:t> NC, </a:t>
            </a:r>
            <a:r>
              <a:rPr lang="en-GB" dirty="0" err="1"/>
              <a:t>Figee</a:t>
            </a:r>
            <a:r>
              <a:rPr lang="en-GB" dirty="0"/>
              <a:t> M, Denys D. Review of atypical antipsychotics in anxiety.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2011; 21 (6): 429–449.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Garakani</a:t>
            </a:r>
            <a:r>
              <a:rPr lang="en-GB" dirty="0"/>
              <a:t> A, Buono FD, Salehi M, et al. Antipsychotic agents in anxiety disorders: an umbrella review. Acta </a:t>
            </a:r>
            <a:r>
              <a:rPr lang="en-GB" dirty="0" err="1"/>
              <a:t>Psychiatr</a:t>
            </a:r>
            <a:r>
              <a:rPr lang="en-GB" dirty="0"/>
              <a:t> Scand 2024; 149 (4): 295–312.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05614"/>
      </p:ext>
    </p:extLst>
  </p:cSld>
  <p:clrMapOvr>
    <a:masterClrMapping/>
  </p:clrMapOvr>
</p:note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6.xml" Id="rId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6.xml.rels>&#65279;<?xml version="1.0" encoding="utf-8"?><Relationships xmlns="http://schemas.openxmlformats.org/package/2006/relationships"><Relationship Type="http://schemas.openxmlformats.org/officeDocument/2006/relationships/notesSlide" Target="/ppt/notesSlides/notesSlide16.xml" Id="rId2" /><Relationship Type="http://schemas.openxmlformats.org/officeDocument/2006/relationships/slideLayout" Target="/ppt/slideLayouts/slideLayout6.xml" Id="rId1" 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BD687F6-7F36-C154-7E2E-A1095FE72D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34818" name="Title 1">
            <a:extLst>
              <a:ext uri="{FF2B5EF4-FFF2-40B4-BE49-F238E27FC236}">
                <a16:creationId xmlns:a16="http://schemas.microsoft.com/office/drawing/2014/main" id="{B3187B2D-CA7C-337E-DC0C-EF3EAB6EB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Antipsychotics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544A7F67-75FE-D189-90A2-0A22345A47A2}"/>
              </a:ext>
            </a:extLst>
          </p:cNvPr>
          <p:cNvSpPr>
            <a:spLocks noGrp="1" noChangeArrowheads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b="1"/>
              <a:t>Umbrella review of the use of antipsychotic agents in people with anxiety disorders</a:t>
            </a:r>
            <a:r>
              <a:rPr lang="en-US" altLang="en-US" b="1" baseline="30000"/>
              <a:t>2</a:t>
            </a:r>
            <a:endParaRPr lang="en-GB" altLang="en-US" b="1"/>
          </a:p>
          <a:p>
            <a:r>
              <a:rPr lang="en-GB" altLang="en-US"/>
              <a:t>This umbrella review included 25 systematic reviews and meta-analyses</a:t>
            </a:r>
            <a:endParaRPr lang="en-GB" altLang="en-US" baseline="30000"/>
          </a:p>
          <a:p>
            <a:r>
              <a:rPr lang="en-GB" altLang="en-US"/>
              <a:t>AMSTAR-2 grading revealed that only 1 of the included review publications was ‘high-quality’</a:t>
            </a:r>
          </a:p>
          <a:p>
            <a:r>
              <a:rPr lang="en-GB" altLang="en-US"/>
              <a:t>Generally, there was insufficient evidence to support use of antipsychotics for anxiety disorders in clinical practice</a:t>
            </a:r>
          </a:p>
          <a:p>
            <a:r>
              <a:rPr lang="en-GB" altLang="en-US"/>
              <a:t>The strongest evidence was in favour of quetiapine, which was found to be efficacious in the treatment of GAD</a:t>
            </a:r>
          </a:p>
          <a:p>
            <a:endParaRPr lang="en-GB" alt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E7581-F526-5E55-70A8-C9311BB05B76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altLang="en-US" b="1"/>
              <a:t>Systematic review of the use of antipsychotics in people with anxiety disorders</a:t>
            </a:r>
            <a:r>
              <a:rPr lang="en-GB" altLang="en-US" b="1" baseline="30000"/>
              <a:t>1</a:t>
            </a:r>
          </a:p>
          <a:p>
            <a:r>
              <a:rPr lang="en-GB" altLang="en-US"/>
              <a:t>This review included </a:t>
            </a:r>
            <a:r>
              <a:rPr lang="en-US" altLang="en-US"/>
              <a:t>49 open-label trials, and 37 randomized studies of the use of antipsychotics in people with primary </a:t>
            </a:r>
            <a:r>
              <a:rPr lang="en-GB" altLang="en-US"/>
              <a:t>anxiety disorders or anxiety comorbid with schizophrenia, BD, or MDD</a:t>
            </a:r>
          </a:p>
          <a:p>
            <a:r>
              <a:rPr lang="en-GB" altLang="en-US"/>
              <a:t>Across the studies, there were beneficial effects of antipsychotic use in 27–71% of patients</a:t>
            </a:r>
          </a:p>
          <a:p>
            <a:r>
              <a:rPr lang="en-GB" altLang="en-US"/>
              <a:t>However, there were many methodological flaws in the studies, limiting the conclusions afforded by the data</a:t>
            </a:r>
          </a:p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405742-AA4E-AA17-AA02-5BE19DB78B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AMSTAR-2=</a:t>
            </a:r>
            <a:r>
              <a:rPr lang="en-US" dirty="0"/>
              <a:t>A </a:t>
            </a:r>
            <a:r>
              <a:rPr lang="en-US" dirty="0" err="1"/>
              <a:t>MeaSurement</a:t>
            </a:r>
            <a:r>
              <a:rPr lang="en-US" dirty="0"/>
              <a:t> Tool to Assess systematic Reviews; BD=bipolar disorder; </a:t>
            </a:r>
            <a:br>
              <a:rPr lang="en-US" dirty="0"/>
            </a:br>
            <a:r>
              <a:rPr lang="en-GB" dirty="0"/>
              <a:t>GAD=generalized anxiety disorder; MDD=major depressive disorder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Vulink</a:t>
            </a:r>
            <a:r>
              <a:rPr lang="en-GB" dirty="0"/>
              <a:t> et al.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2011;21(6):429–449; 2. </a:t>
            </a:r>
            <a:r>
              <a:rPr lang="en-GB" dirty="0" err="1"/>
              <a:t>Garakani</a:t>
            </a:r>
            <a:r>
              <a:rPr lang="en-GB" dirty="0"/>
              <a:t> et al. Acta </a:t>
            </a:r>
            <a:r>
              <a:rPr lang="en-GB" dirty="0" err="1"/>
              <a:t>Psychiatr</a:t>
            </a:r>
            <a:r>
              <a:rPr lang="en-GB" dirty="0"/>
              <a:t> Scand 2024;149(4):295–312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