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70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7A6B"/>
    <a:srgbClr val="4F7599"/>
    <a:srgbClr val="B0C4D6"/>
    <a:srgbClr val="F0F0F0"/>
    <a:srgbClr val="EDEFF1"/>
    <a:srgbClr val="7B9CBB"/>
    <a:srgbClr val="EAE3E6"/>
    <a:srgbClr val="D9D1CC"/>
    <a:srgbClr val="EDE6E7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370D3F-6EB7-4447-85EF-BD10C2AF9DCB}" v="1" dt="2024-07-18T15:45:26.7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83" autoAdjust="0"/>
    <p:restoredTop sz="84625" autoAdjust="0"/>
  </p:normalViewPr>
  <p:slideViewPr>
    <p:cSldViewPr snapToGrid="0">
      <p:cViewPr varScale="1">
        <p:scale>
          <a:sx n="85" d="100"/>
          <a:sy n="85" d="100"/>
        </p:scale>
        <p:origin x="69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68"/>
    </p:cViewPr>
  </p:sorterViewPr>
  <p:notesViewPr>
    <p:cSldViewPr snapToGrid="0">
      <p:cViewPr>
        <p:scale>
          <a:sx n="150" d="100"/>
          <a:sy n="150" d="100"/>
        </p:scale>
        <p:origin x="3492" y="-8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8920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3A1FC5-9464-2429-980E-28377D27E8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31377-A9F8-A61A-4050-010EF49096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Acute treatment</a:t>
            </a:r>
          </a:p>
        </p:txBody>
      </p:sp>
      <p:pic>
        <p:nvPicPr>
          <p:cNvPr id="8" name="Picture Placeholder 7" descr="A close-up of a brain&#10;&#10;Description automatically generated">
            <a:extLst>
              <a:ext uri="{FF2B5EF4-FFF2-40B4-BE49-F238E27FC236}">
                <a16:creationId xmlns:a16="http://schemas.microsoft.com/office/drawing/2014/main" id="{2BF956B9-0352-D71D-5BE1-8018315E929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r="31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118208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28627d7c-4416-4bc1-86cf-ca6c3a42a8f2"/>
    <ds:schemaRef ds:uri="http://schemas.openxmlformats.org/package/2006/metadata/core-properties"/>
    <ds:schemaRef ds:uri="08562aa6-c0ad-4fb9-8a82-15409d3a28b4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5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32</cp:revision>
  <cp:lastPrinted>2024-02-29T18:50:23Z</cp:lastPrinted>
  <dcterms:created xsi:type="dcterms:W3CDTF">2022-06-30T09:48:17Z</dcterms:created>
  <dcterms:modified xsi:type="dcterms:W3CDTF">2024-07-25T08:37:22Z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