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3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outlined on the slide, there is some conflicting evidence regarding the use of antipsychotics in the acute treatment of bipolar depression.</a:t>
            </a:r>
            <a:r>
              <a:rPr lang="en-GB" baseline="30000" dirty="0"/>
              <a:t>1,2</a:t>
            </a:r>
            <a:r>
              <a:rPr lang="en-GB" dirty="0"/>
              <a:t> However, their use in patients with bipolar mania is broadly supported, and antipsychotics are included in many treatment guidelines for the treatment of manic symptoms.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Bahji</a:t>
            </a:r>
            <a:r>
              <a:rPr lang="en-GB" dirty="0"/>
              <a:t> A, </a:t>
            </a:r>
            <a:r>
              <a:rPr lang="en-GB" dirty="0" err="1"/>
              <a:t>Ermacora</a:t>
            </a:r>
            <a:r>
              <a:rPr lang="en-GB" dirty="0"/>
              <a:t> D, Stephenson C, et al. Comparative efficacy and tolerability of adjunctive pharmacotherapies for acute bipolar depression: a systematic review and network meta-analysis. Can J Psychiatry 2021; 66 (3): 274–288.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Yildiz</a:t>
            </a:r>
            <a:r>
              <a:rPr lang="en-GB" dirty="0"/>
              <a:t> A, </a:t>
            </a:r>
            <a:r>
              <a:rPr lang="en-GB" dirty="0" err="1"/>
              <a:t>Siafis</a:t>
            </a:r>
            <a:r>
              <a:rPr lang="en-GB" dirty="0"/>
              <a:t> S, </a:t>
            </a:r>
            <a:r>
              <a:rPr lang="en-GB" dirty="0" err="1"/>
              <a:t>Mavridis</a:t>
            </a:r>
            <a:r>
              <a:rPr lang="en-GB" dirty="0"/>
              <a:t> D, et al. Comparative efficacy and tolerability of pharmacological interventions for acute bipolar depression in adults: a systematic review and network meta-analysis. Lancet Psychiatry 2023; 10 (9): 693–705.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Nierenberg AA, </a:t>
            </a:r>
            <a:r>
              <a:rPr lang="en-GB" dirty="0" err="1"/>
              <a:t>Agustini</a:t>
            </a:r>
            <a:r>
              <a:rPr lang="en-GB" dirty="0"/>
              <a:t> B, Köhler-Forsberg O, et al. Diagnosis and treatment of bipolar disorder: a review. JAMA 2023; 330 (14): 1370–1380.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799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Antipsychotics and bipolar depression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F96372D-E947-59CF-BD3E-F957441ACF52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 large network meta-analysis compared the efficacy and tolerability of </a:t>
            </a:r>
            <a:r>
              <a:rPr lang="en-GB" b="1" dirty="0">
                <a:solidFill>
                  <a:schemeClr val="tx1"/>
                </a:solidFill>
              </a:rPr>
              <a:t>adjunctive pharmacotherapies for acute bipolar depression</a:t>
            </a:r>
            <a:r>
              <a:rPr lang="en-GB" dirty="0">
                <a:solidFill>
                  <a:schemeClr val="tx1"/>
                </a:solidFill>
              </a:rPr>
              <a:t>, including 69 studies (8,007 people with BD)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 results found that ketamine, coenzyme Q10, pramipexole, fluoxetine, and lamotrigine were all more effective than placebo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None of the agents were associated with treatment-emergent mood switches compared with placebo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Rather than supporting the use of antipsychotics, this review found evidence in favour of the use of only a limited number of agents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Indeed, of the adjunctive agents analyzed, the SSRI fluoxetine appeared to have the most consistent evidence base for both efficacy and tolerability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66DBB-D786-E427-D4E5-E3A506C18E3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503862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Another large meta-analysis compared the</a:t>
            </a:r>
            <a:r>
              <a:rPr lang="en-GB" b="1" dirty="0">
                <a:solidFill>
                  <a:schemeClr val="tx1"/>
                </a:solidFill>
              </a:rPr>
              <a:t> efficacy and tolerability of pharmacotherapies </a:t>
            </a:r>
            <a:r>
              <a:rPr lang="en-GB" dirty="0">
                <a:solidFill>
                  <a:schemeClr val="tx1"/>
                </a:solidFill>
              </a:rPr>
              <a:t>for acute bipolar depression, including 101 studies (20,081 people with BD)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As well as lamotrigine, several antipsychotic agents were found to be more effective than placebo in the acute treatment of BD depression: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Olanzapine plus fluoxetine</a:t>
            </a:r>
            <a:endParaRPr lang="en-GB" sz="1600" b="1" dirty="0">
              <a:solidFill>
                <a:schemeClr val="tx1"/>
              </a:solidFill>
            </a:endParaRP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Quetiapine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Olanzapine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Lurasidone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Lumateperone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Cariprazine</a:t>
            </a:r>
          </a:p>
          <a:p>
            <a:r>
              <a:rPr lang="en-GB" dirty="0">
                <a:solidFill>
                  <a:schemeClr val="tx1"/>
                </a:solidFill>
              </a:rPr>
              <a:t>Antipsychotics as a class appeared to have a </a:t>
            </a:r>
            <a:r>
              <a:rPr lang="en-GB" b="1" dirty="0">
                <a:solidFill>
                  <a:schemeClr val="tx1"/>
                </a:solidFill>
              </a:rPr>
              <a:t>lower risk of inducing mania </a:t>
            </a:r>
            <a:r>
              <a:rPr lang="en-GB" dirty="0">
                <a:solidFill>
                  <a:schemeClr val="tx1"/>
                </a:solidFill>
              </a:rPr>
              <a:t>than antidepressants as a class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CFF0FC-CB9E-0A84-A22B-7619366A6A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SMD=standardized mean difference; SSRI=selective serotonin reuptake inhibitor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Bahji</a:t>
            </a:r>
            <a:r>
              <a:rPr lang="en-GB" dirty="0"/>
              <a:t> et al. Can J Psychiatry 2021;66(3):274–288; 2. </a:t>
            </a:r>
            <a:r>
              <a:rPr lang="en-GB" dirty="0" err="1"/>
              <a:t>Yildiz</a:t>
            </a:r>
            <a:r>
              <a:rPr lang="en-GB" dirty="0"/>
              <a:t> et al. Lancet Psychiatry 2023;10(9):693–705</a:t>
            </a:r>
          </a:p>
        </p:txBody>
      </p:sp>
    </p:spTree>
    <p:extLst>
      <p:ext uri="{BB962C8B-B14F-4D97-AF65-F5344CB8AC3E}">
        <p14:creationId xmlns:p14="http://schemas.microsoft.com/office/powerpoint/2010/main" val="31475478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408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Antipsychotics and bipolar depression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65</cp:revision>
  <cp:lastPrinted>2024-02-29T18:50:23Z</cp:lastPrinted>
  <dcterms:created xsi:type="dcterms:W3CDTF">2022-06-30T09:48:17Z</dcterms:created>
  <dcterms:modified xsi:type="dcterms:W3CDTF">2024-07-25T08:50:36Z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