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74"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551016"/>
          </a:xfrm>
        </p:spPr>
        <p:txBody>
          <a:bodyPr/>
          <a:lstStyle/>
          <a:p>
            <a:r>
              <a:rPr lang="en-GB" dirty="0"/>
              <a:t>Bipolar disorder describes a complex group of serious chronic psychiatric disorders.</a:t>
            </a:r>
            <a:r>
              <a:rPr lang="en-GB" baseline="30000" dirty="0"/>
              <a:t>5</a:t>
            </a:r>
            <a:r>
              <a:rPr lang="en-GB" dirty="0"/>
              <a:t> Bipolar disorder has a substantial impact on the patient, through impact on functioning and quality of life, and also in terms of morbidity and mortality.</a:t>
            </a:r>
            <a:r>
              <a:rPr lang="en-GB" baseline="30000" dirty="0"/>
              <a:t>5</a:t>
            </a:r>
            <a:r>
              <a:rPr lang="en-GB" dirty="0"/>
              <a:t> It is therefore critical that people are treated appropriately, in a timely fashion, to avoid wherever possible the negative impacts that the symptoms of bipolar disorder can have.</a:t>
            </a:r>
            <a:r>
              <a:rPr lang="en-GB" baseline="30000" dirty="0"/>
              <a:t>5</a:t>
            </a:r>
            <a:endParaRPr lang="en-GB" dirty="0"/>
          </a:p>
          <a:p>
            <a:endParaRPr lang="en-GB" dirty="0"/>
          </a:p>
          <a:p>
            <a:r>
              <a:rPr lang="en-GB" dirty="0"/>
              <a:t>References:</a:t>
            </a:r>
          </a:p>
          <a:p>
            <a:pPr marL="228600" indent="-228600">
              <a:buFont typeface="+mj-lt"/>
              <a:buAutoNum type="arabicPeriod"/>
            </a:pPr>
            <a:r>
              <a:rPr lang="en-GB" dirty="0" err="1"/>
              <a:t>Greil</a:t>
            </a:r>
            <a:r>
              <a:rPr lang="en-GB" dirty="0"/>
              <a:t> W, Kleindienst N. Concepts in the treatment of bipolar disorder. Acta </a:t>
            </a:r>
            <a:r>
              <a:rPr lang="en-GB" dirty="0" err="1"/>
              <a:t>Psychiatr</a:t>
            </a:r>
            <a:r>
              <a:rPr lang="en-GB" dirty="0"/>
              <a:t> </a:t>
            </a:r>
            <a:r>
              <a:rPr lang="en-GB" dirty="0" err="1"/>
              <a:t>Scand</a:t>
            </a:r>
            <a:r>
              <a:rPr lang="en-GB" dirty="0"/>
              <a:t> </a:t>
            </a:r>
            <a:r>
              <a:rPr lang="en-GB" dirty="0" err="1"/>
              <a:t>Suppl</a:t>
            </a:r>
            <a:r>
              <a:rPr lang="en-GB" dirty="0"/>
              <a:t> 2003; (418): 41–46.</a:t>
            </a:r>
          </a:p>
          <a:p>
            <a:pPr marL="228600" indent="-228600">
              <a:buFont typeface="+mj-lt"/>
              <a:buAutoNum type="arabicPeriod"/>
            </a:pPr>
            <a:r>
              <a:rPr lang="en-GB" dirty="0" err="1"/>
              <a:t>Grunze</a:t>
            </a:r>
            <a:r>
              <a:rPr lang="en-GB" dirty="0"/>
              <a:t> H, Vieta E, Goodwin GM, et al.; WFSBP Task Force on Treatment Guidelines for Bipolar Disorders. The World Federation of Societies of Biological Psychiatry (WFSBP) guidelines for the biological treatment of bipolar disorders: update 2012 on the long-term treatment of bipolar disorder. World J </a:t>
            </a:r>
            <a:r>
              <a:rPr lang="en-GB" dirty="0" err="1"/>
              <a:t>Biol</a:t>
            </a:r>
            <a:r>
              <a:rPr lang="en-GB" dirty="0"/>
              <a:t> Psychiatry 2013; 14 (3): 154–219.</a:t>
            </a:r>
          </a:p>
          <a:p>
            <a:pPr marL="228600" indent="-228600">
              <a:buFont typeface="+mj-lt"/>
              <a:buAutoNum type="arabicPeriod"/>
            </a:pPr>
            <a:r>
              <a:rPr lang="en-GB" dirty="0"/>
              <a:t>Vieta E, Berk M, Schulze TG, et al. Bipolar disorders. Nat Rev Dis Primers 2018; 4: 18008.</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US" dirty="0"/>
              <a:t>McIntyre RS, Berk M, </a:t>
            </a:r>
            <a:r>
              <a:rPr lang="en-US" dirty="0" err="1"/>
              <a:t>Brietzke</a:t>
            </a:r>
            <a:r>
              <a:rPr lang="en-US" dirty="0"/>
              <a:t> E, et al. Bipolar disorders. Lancet 2020; 396 (10265): 1841–1856.</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677800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68BDF17-49B3-6E6F-9209-59FADC64E0B3}"/>
              </a:ext>
            </a:extLst>
          </p:cNvPr>
          <p:cNvSpPr/>
          <p:nvPr/>
        </p:nvSpPr>
        <p:spPr>
          <a:xfrm rot="575158">
            <a:off x="3591456" y="3169451"/>
            <a:ext cx="522890"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45EF2584-FB75-0AD9-2C38-44B6E142382E}"/>
              </a:ext>
            </a:extLst>
          </p:cNvPr>
          <p:cNvSpPr/>
          <p:nvPr/>
        </p:nvSpPr>
        <p:spPr>
          <a:xfrm rot="21024842" flipV="1">
            <a:off x="4333447" y="3527783"/>
            <a:ext cx="480324"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C6935B27-901D-FFBA-C806-4B6483FEDB2E}"/>
              </a:ext>
            </a:extLst>
          </p:cNvPr>
          <p:cNvGrpSpPr/>
          <p:nvPr/>
        </p:nvGrpSpPr>
        <p:grpSpPr>
          <a:xfrm>
            <a:off x="2133920" y="2694677"/>
            <a:ext cx="9118279" cy="1899589"/>
            <a:chOff x="2133921" y="2599427"/>
            <a:chExt cx="3600000" cy="1899589"/>
          </a:xfrm>
        </p:grpSpPr>
        <p:cxnSp>
          <p:nvCxnSpPr>
            <p:cNvPr id="32" name="Straight Connector 31">
              <a:extLst>
                <a:ext uri="{FF2B5EF4-FFF2-40B4-BE49-F238E27FC236}">
                  <a16:creationId xmlns:a16="http://schemas.microsoft.com/office/drawing/2014/main" id="{CF13C832-C196-89C7-8B99-85E975CD07F8}"/>
                </a:ext>
              </a:extLst>
            </p:cNvPr>
            <p:cNvCxnSpPr>
              <a:cxnSpLocks/>
            </p:cNvCxnSpPr>
            <p:nvPr/>
          </p:nvCxnSpPr>
          <p:spPr>
            <a:xfrm>
              <a:off x="2133921" y="3936100"/>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7345C5C-856A-7EE4-19BE-00B87027135C}"/>
                </a:ext>
              </a:extLst>
            </p:cNvPr>
            <p:cNvCxnSpPr>
              <a:cxnSpLocks/>
            </p:cNvCxnSpPr>
            <p:nvPr/>
          </p:nvCxnSpPr>
          <p:spPr>
            <a:xfrm>
              <a:off x="2133921" y="303372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9BA0657-2F6E-2C7C-6EC5-BAA0C20C51B7}"/>
                </a:ext>
              </a:extLst>
            </p:cNvPr>
            <p:cNvCxnSpPr>
              <a:cxnSpLocks/>
            </p:cNvCxnSpPr>
            <p:nvPr/>
          </p:nvCxnSpPr>
          <p:spPr>
            <a:xfrm>
              <a:off x="2133921" y="2599427"/>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54C5196-30B7-826D-E084-BD97B806C191}"/>
                </a:ext>
              </a:extLst>
            </p:cNvPr>
            <p:cNvCxnSpPr>
              <a:cxnSpLocks/>
            </p:cNvCxnSpPr>
            <p:nvPr/>
          </p:nvCxnSpPr>
          <p:spPr>
            <a:xfrm>
              <a:off x="2133921" y="439743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4D479C7-AFDC-004E-027D-202395C32762}"/>
                </a:ext>
              </a:extLst>
            </p:cNvPr>
            <p:cNvCxnSpPr>
              <a:cxnSpLocks/>
            </p:cNvCxnSpPr>
            <p:nvPr/>
          </p:nvCxnSpPr>
          <p:spPr>
            <a:xfrm>
              <a:off x="2133921" y="3475335"/>
              <a:ext cx="360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2B499418-4C8C-2741-8012-A9E4D82BFED8}"/>
                </a:ext>
              </a:extLst>
            </p:cNvPr>
            <p:cNvCxnSpPr>
              <a:cxnSpLocks/>
            </p:cNvCxnSpPr>
            <p:nvPr/>
          </p:nvCxnSpPr>
          <p:spPr>
            <a:xfrm>
              <a:off x="2133921" y="4499016"/>
              <a:ext cx="36000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Treatment of bipolar disorder</a:t>
            </a:r>
          </a:p>
        </p:txBody>
      </p:sp>
      <p:sp>
        <p:nvSpPr>
          <p:cNvPr id="11" name="Text Placeholder 10">
            <a:extLst>
              <a:ext uri="{FF2B5EF4-FFF2-40B4-BE49-F238E27FC236}">
                <a16:creationId xmlns:a16="http://schemas.microsoft.com/office/drawing/2014/main" id="{28A0C51F-6FC6-9FDF-5708-E6235454194D}"/>
              </a:ext>
            </a:extLst>
          </p:cNvPr>
          <p:cNvSpPr>
            <a:spLocks noGrp="1"/>
          </p:cNvSpPr>
          <p:nvPr>
            <p:ph type="body" sz="quarter" idx="18"/>
          </p:nvPr>
        </p:nvSpPr>
        <p:spPr/>
        <p:txBody>
          <a:bodyPr/>
          <a:lstStyle/>
          <a:p>
            <a:r>
              <a:rPr lang="en-US" dirty="0"/>
              <a:t>BD=bipolar disorder</a:t>
            </a:r>
          </a:p>
          <a:p>
            <a:endParaRPr lang="en-US" dirty="0"/>
          </a:p>
          <a:p>
            <a:r>
              <a:rPr lang="en-US" dirty="0"/>
              <a:t>Adapted from:</a:t>
            </a:r>
            <a:r>
              <a:rPr lang="en-GB" dirty="0"/>
              <a:t> </a:t>
            </a:r>
            <a:r>
              <a:rPr lang="en-US" dirty="0" err="1"/>
              <a:t>Greil</a:t>
            </a:r>
            <a:r>
              <a:rPr lang="en-US" dirty="0"/>
              <a:t> &amp; </a:t>
            </a:r>
            <a:r>
              <a:rPr lang="en-GB" dirty="0"/>
              <a:t>Kleindienst. </a:t>
            </a:r>
            <a:r>
              <a:rPr lang="en-US" dirty="0"/>
              <a:t>Acta </a:t>
            </a:r>
            <a:r>
              <a:rPr lang="en-US" dirty="0" err="1"/>
              <a:t>Psychiatr</a:t>
            </a:r>
            <a:r>
              <a:rPr lang="en-US" dirty="0"/>
              <a:t> </a:t>
            </a:r>
            <a:r>
              <a:rPr lang="en-US" dirty="0" err="1"/>
              <a:t>Scand</a:t>
            </a:r>
            <a:r>
              <a:rPr lang="en-US" dirty="0"/>
              <a:t> Suppl 2003;(418):41–46; </a:t>
            </a:r>
            <a:r>
              <a:rPr lang="en-US" dirty="0" err="1"/>
              <a:t>Grunze</a:t>
            </a:r>
            <a:r>
              <a:rPr lang="en-US" dirty="0"/>
              <a:t> et al. World J Biol Psychiatry 2013;14(3):154–219; </a:t>
            </a:r>
            <a:br>
              <a:rPr lang="en-US" dirty="0"/>
            </a:br>
            <a:r>
              <a:rPr lang="en-GB" dirty="0"/>
              <a:t>Vieta et al. Nat Rev Dis Primers 2018;4:18008; Yatham et al. Bipolar </a:t>
            </a:r>
            <a:r>
              <a:rPr lang="en-GB" dirty="0" err="1"/>
              <a:t>Disord</a:t>
            </a:r>
            <a:r>
              <a:rPr lang="en-GB" dirty="0"/>
              <a:t> 2018;20(2):97–170</a:t>
            </a:r>
          </a:p>
        </p:txBody>
      </p:sp>
      <p:sp>
        <p:nvSpPr>
          <p:cNvPr id="44" name="TextBox 43">
            <a:extLst>
              <a:ext uri="{FF2B5EF4-FFF2-40B4-BE49-F238E27FC236}">
                <a16:creationId xmlns:a16="http://schemas.microsoft.com/office/drawing/2014/main" id="{606E62AE-ADA7-FABC-73B3-342346D263B6}"/>
              </a:ext>
            </a:extLst>
          </p:cNvPr>
          <p:cNvSpPr txBox="1"/>
          <p:nvPr/>
        </p:nvSpPr>
        <p:spPr>
          <a:xfrm>
            <a:off x="1464291" y="2570990"/>
            <a:ext cx="693452" cy="276999"/>
          </a:xfrm>
          <a:prstGeom prst="rect">
            <a:avLst/>
          </a:prstGeom>
          <a:noFill/>
        </p:spPr>
        <p:txBody>
          <a:bodyPr wrap="square" rtlCol="0">
            <a:spAutoFit/>
          </a:bodyPr>
          <a:lstStyle/>
          <a:p>
            <a:pPr algn="r"/>
            <a:r>
              <a:rPr lang="en-GB" sz="1200" b="1" dirty="0">
                <a:solidFill>
                  <a:schemeClr val="tx2"/>
                </a:solidFill>
              </a:rPr>
              <a:t>Mania</a:t>
            </a:r>
          </a:p>
        </p:txBody>
      </p:sp>
      <p:sp>
        <p:nvSpPr>
          <p:cNvPr id="45" name="TextBox 44">
            <a:extLst>
              <a:ext uri="{FF2B5EF4-FFF2-40B4-BE49-F238E27FC236}">
                <a16:creationId xmlns:a16="http://schemas.microsoft.com/office/drawing/2014/main" id="{E86E4FE0-1A79-5493-42CD-20E483DF0A6F}"/>
              </a:ext>
            </a:extLst>
          </p:cNvPr>
          <p:cNvSpPr txBox="1"/>
          <p:nvPr/>
        </p:nvSpPr>
        <p:spPr>
          <a:xfrm>
            <a:off x="573286" y="4365493"/>
            <a:ext cx="1605486" cy="276999"/>
          </a:xfrm>
          <a:prstGeom prst="rect">
            <a:avLst/>
          </a:prstGeom>
          <a:noFill/>
        </p:spPr>
        <p:txBody>
          <a:bodyPr wrap="square" rtlCol="0" anchor="ctr">
            <a:spAutoFit/>
          </a:bodyPr>
          <a:lstStyle/>
          <a:p>
            <a:pPr algn="r"/>
            <a:r>
              <a:rPr lang="en-GB" sz="1200" b="1" dirty="0">
                <a:solidFill>
                  <a:schemeClr val="tx2"/>
                </a:solidFill>
              </a:rPr>
              <a:t>Major depression</a:t>
            </a:r>
          </a:p>
        </p:txBody>
      </p:sp>
      <p:sp>
        <p:nvSpPr>
          <p:cNvPr id="46" name="TextBox 45">
            <a:extLst>
              <a:ext uri="{FF2B5EF4-FFF2-40B4-BE49-F238E27FC236}">
                <a16:creationId xmlns:a16="http://schemas.microsoft.com/office/drawing/2014/main" id="{765CBA10-0BAD-F44C-9DB1-1100044D3888}"/>
              </a:ext>
            </a:extLst>
          </p:cNvPr>
          <p:cNvSpPr txBox="1"/>
          <p:nvPr/>
        </p:nvSpPr>
        <p:spPr>
          <a:xfrm>
            <a:off x="1213230" y="3443381"/>
            <a:ext cx="965542" cy="276999"/>
          </a:xfrm>
          <a:prstGeom prst="rect">
            <a:avLst/>
          </a:prstGeom>
          <a:noFill/>
        </p:spPr>
        <p:txBody>
          <a:bodyPr wrap="square" rtlCol="0">
            <a:spAutoFit/>
          </a:bodyPr>
          <a:lstStyle/>
          <a:p>
            <a:pPr algn="r"/>
            <a:r>
              <a:rPr lang="en-GB" sz="1200" b="1" dirty="0">
                <a:solidFill>
                  <a:schemeClr val="tx2"/>
                </a:solidFill>
              </a:rPr>
              <a:t>Euthymia</a:t>
            </a:r>
          </a:p>
        </p:txBody>
      </p:sp>
      <p:sp>
        <p:nvSpPr>
          <p:cNvPr id="47" name="TextBox 46">
            <a:extLst>
              <a:ext uri="{FF2B5EF4-FFF2-40B4-BE49-F238E27FC236}">
                <a16:creationId xmlns:a16="http://schemas.microsoft.com/office/drawing/2014/main" id="{E77FF829-20FC-A5FC-8EC5-8A706702C383}"/>
              </a:ext>
            </a:extLst>
          </p:cNvPr>
          <p:cNvSpPr txBox="1"/>
          <p:nvPr/>
        </p:nvSpPr>
        <p:spPr>
          <a:xfrm>
            <a:off x="1010630" y="3003649"/>
            <a:ext cx="1168142" cy="276999"/>
          </a:xfrm>
          <a:prstGeom prst="rect">
            <a:avLst/>
          </a:prstGeom>
          <a:noFill/>
        </p:spPr>
        <p:txBody>
          <a:bodyPr wrap="square" rtlCol="0">
            <a:spAutoFit/>
          </a:bodyPr>
          <a:lstStyle/>
          <a:p>
            <a:pPr algn="r"/>
            <a:r>
              <a:rPr lang="en-GB" sz="1200" b="1" dirty="0">
                <a:solidFill>
                  <a:schemeClr val="tx2"/>
                </a:solidFill>
              </a:rPr>
              <a:t>Hypomania</a:t>
            </a:r>
          </a:p>
        </p:txBody>
      </p:sp>
      <p:sp>
        <p:nvSpPr>
          <p:cNvPr id="48" name="TextBox 47">
            <a:extLst>
              <a:ext uri="{FF2B5EF4-FFF2-40B4-BE49-F238E27FC236}">
                <a16:creationId xmlns:a16="http://schemas.microsoft.com/office/drawing/2014/main" id="{22F41D6E-25A0-9429-8D76-EC7E32CA2A53}"/>
              </a:ext>
            </a:extLst>
          </p:cNvPr>
          <p:cNvSpPr txBox="1"/>
          <p:nvPr/>
        </p:nvSpPr>
        <p:spPr>
          <a:xfrm>
            <a:off x="840924" y="3835802"/>
            <a:ext cx="1337848" cy="461665"/>
          </a:xfrm>
          <a:prstGeom prst="rect">
            <a:avLst/>
          </a:prstGeom>
          <a:noFill/>
        </p:spPr>
        <p:txBody>
          <a:bodyPr wrap="square" rtlCol="0">
            <a:spAutoFit/>
          </a:bodyPr>
          <a:lstStyle/>
          <a:p>
            <a:pPr algn="r"/>
            <a:r>
              <a:rPr lang="en-GB" sz="1200" b="1" dirty="0">
                <a:solidFill>
                  <a:schemeClr val="tx2"/>
                </a:solidFill>
              </a:rPr>
              <a:t>Subthreshold </a:t>
            </a:r>
            <a:br>
              <a:rPr lang="en-GB" sz="1200" b="1" dirty="0">
                <a:solidFill>
                  <a:schemeClr val="tx2"/>
                </a:solidFill>
              </a:rPr>
            </a:br>
            <a:r>
              <a:rPr lang="en-GB" sz="1200" b="1" dirty="0">
                <a:solidFill>
                  <a:schemeClr val="tx2"/>
                </a:solidFill>
              </a:rPr>
              <a:t>depression</a:t>
            </a:r>
          </a:p>
        </p:txBody>
      </p:sp>
      <p:cxnSp>
        <p:nvCxnSpPr>
          <p:cNvPr id="49" name="Straight Connector 48">
            <a:extLst>
              <a:ext uri="{FF2B5EF4-FFF2-40B4-BE49-F238E27FC236}">
                <a16:creationId xmlns:a16="http://schemas.microsoft.com/office/drawing/2014/main" id="{646C8D61-C9AE-0EEA-B400-DDE14955CA6F}"/>
              </a:ext>
            </a:extLst>
          </p:cNvPr>
          <p:cNvCxnSpPr>
            <a:cxnSpLocks/>
          </p:cNvCxnSpPr>
          <p:nvPr/>
        </p:nvCxnSpPr>
        <p:spPr>
          <a:xfrm>
            <a:off x="2136712" y="2609169"/>
            <a:ext cx="0" cy="193917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F5796283-0538-2F7B-6777-D015ECCDC7B3}"/>
              </a:ext>
            </a:extLst>
          </p:cNvPr>
          <p:cNvSpPr txBox="1"/>
          <p:nvPr/>
        </p:nvSpPr>
        <p:spPr>
          <a:xfrm>
            <a:off x="2133919" y="4656668"/>
            <a:ext cx="9118279" cy="276999"/>
          </a:xfrm>
          <a:prstGeom prst="rect">
            <a:avLst/>
          </a:prstGeom>
          <a:noFill/>
        </p:spPr>
        <p:txBody>
          <a:bodyPr wrap="square" rtlCol="0">
            <a:spAutoFit/>
          </a:bodyPr>
          <a:lstStyle/>
          <a:p>
            <a:pPr algn="ctr"/>
            <a:r>
              <a:rPr lang="en-GB" sz="1200" b="1" dirty="0">
                <a:solidFill>
                  <a:schemeClr val="tx2"/>
                </a:solidFill>
              </a:rPr>
              <a:t>Time</a:t>
            </a:r>
          </a:p>
        </p:txBody>
      </p:sp>
      <p:sp>
        <p:nvSpPr>
          <p:cNvPr id="61" name="Freeform: Shape 60">
            <a:extLst>
              <a:ext uri="{FF2B5EF4-FFF2-40B4-BE49-F238E27FC236}">
                <a16:creationId xmlns:a16="http://schemas.microsoft.com/office/drawing/2014/main" id="{27992D46-CF8D-5F8E-5762-960EB45AB299}"/>
              </a:ext>
            </a:extLst>
          </p:cNvPr>
          <p:cNvSpPr/>
          <p:nvPr/>
        </p:nvSpPr>
        <p:spPr>
          <a:xfrm>
            <a:off x="8479632" y="3593306"/>
            <a:ext cx="554832" cy="926305"/>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AAED1777-148C-4EFC-8D7B-B1522CE55D6B}"/>
              </a:ext>
            </a:extLst>
          </p:cNvPr>
          <p:cNvSpPr txBox="1"/>
          <p:nvPr/>
        </p:nvSpPr>
        <p:spPr>
          <a:xfrm>
            <a:off x="8994176" y="4028797"/>
            <a:ext cx="2054383" cy="461665"/>
          </a:xfrm>
          <a:prstGeom prst="rect">
            <a:avLst/>
          </a:prstGeom>
          <a:noFill/>
        </p:spPr>
        <p:txBody>
          <a:bodyPr wrap="square" rtlCol="0">
            <a:spAutoFit/>
          </a:bodyPr>
          <a:lstStyle/>
          <a:p>
            <a:r>
              <a:rPr lang="en-GB" sz="1200" dirty="0">
                <a:solidFill>
                  <a:schemeClr val="accent4">
                    <a:lumMod val="50000"/>
                  </a:schemeClr>
                </a:solidFill>
              </a:rPr>
              <a:t>Depressive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65" name="TextBox 64">
            <a:extLst>
              <a:ext uri="{FF2B5EF4-FFF2-40B4-BE49-F238E27FC236}">
                <a16:creationId xmlns:a16="http://schemas.microsoft.com/office/drawing/2014/main" id="{0C347C60-A8BC-4CBE-E61F-5E9F1C1C0212}"/>
              </a:ext>
            </a:extLst>
          </p:cNvPr>
          <p:cNvSpPr txBox="1"/>
          <p:nvPr/>
        </p:nvSpPr>
        <p:spPr>
          <a:xfrm>
            <a:off x="2513042" y="4028796"/>
            <a:ext cx="1168142" cy="461665"/>
          </a:xfrm>
          <a:prstGeom prst="rect">
            <a:avLst/>
          </a:prstGeom>
          <a:noFill/>
        </p:spPr>
        <p:txBody>
          <a:bodyPr wrap="square" rtlCol="0">
            <a:spAutoFit/>
          </a:bodyPr>
          <a:lstStyle/>
          <a:p>
            <a:pPr algn="r"/>
            <a:r>
              <a:rPr lang="en-GB" sz="1200" dirty="0">
                <a:solidFill>
                  <a:schemeClr val="accent4">
                    <a:lumMod val="50000"/>
                  </a:schemeClr>
                </a:solidFill>
              </a:rPr>
              <a:t>Depressive episode</a:t>
            </a:r>
          </a:p>
        </p:txBody>
      </p:sp>
      <p:sp>
        <p:nvSpPr>
          <p:cNvPr id="66" name="TextBox 65">
            <a:extLst>
              <a:ext uri="{FF2B5EF4-FFF2-40B4-BE49-F238E27FC236}">
                <a16:creationId xmlns:a16="http://schemas.microsoft.com/office/drawing/2014/main" id="{3A26F4A5-7B26-25D1-F531-383066BE234E}"/>
              </a:ext>
            </a:extLst>
          </p:cNvPr>
          <p:cNvSpPr txBox="1"/>
          <p:nvPr/>
        </p:nvSpPr>
        <p:spPr>
          <a:xfrm>
            <a:off x="4690682" y="2704938"/>
            <a:ext cx="905041" cy="461665"/>
          </a:xfrm>
          <a:prstGeom prst="rect">
            <a:avLst/>
          </a:prstGeom>
          <a:noFill/>
        </p:spPr>
        <p:txBody>
          <a:bodyPr wrap="square" rtlCol="0">
            <a:spAutoFit/>
          </a:bodyPr>
          <a:lstStyle/>
          <a:p>
            <a:r>
              <a:rPr lang="en-GB" sz="1200" dirty="0">
                <a:solidFill>
                  <a:schemeClr val="accent4">
                    <a:lumMod val="50000"/>
                  </a:schemeClr>
                </a:solidFill>
              </a:rPr>
              <a:t>Manic episode</a:t>
            </a:r>
          </a:p>
        </p:txBody>
      </p:sp>
      <p:sp>
        <p:nvSpPr>
          <p:cNvPr id="68" name="Rectangle 67">
            <a:extLst>
              <a:ext uri="{FF2B5EF4-FFF2-40B4-BE49-F238E27FC236}">
                <a16:creationId xmlns:a16="http://schemas.microsoft.com/office/drawing/2014/main" id="{9E41696F-1F95-D32E-B82E-0165D7D7FE8E}"/>
              </a:ext>
            </a:extLst>
          </p:cNvPr>
          <p:cNvSpPr/>
          <p:nvPr/>
        </p:nvSpPr>
        <p:spPr>
          <a:xfrm>
            <a:off x="2139205" y="1743076"/>
            <a:ext cx="9112993" cy="723900"/>
          </a:xfrm>
          <a:prstGeom prst="rect">
            <a:avLst/>
          </a:prstGeom>
          <a:gradFill flip="none" rotWithShape="1">
            <a:gsLst>
              <a:gs pos="33000">
                <a:schemeClr val="accent2">
                  <a:lumMod val="40000"/>
                  <a:lumOff val="60000"/>
                </a:schemeClr>
              </a:gs>
              <a:gs pos="0">
                <a:schemeClr val="accent2">
                  <a:lumMod val="40000"/>
                  <a:lumOff val="60000"/>
                </a:schemeClr>
              </a:gs>
              <a:gs pos="63000">
                <a:schemeClr val="accent5">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0" name="TextBox 69">
            <a:extLst>
              <a:ext uri="{FF2B5EF4-FFF2-40B4-BE49-F238E27FC236}">
                <a16:creationId xmlns:a16="http://schemas.microsoft.com/office/drawing/2014/main" id="{3285C27B-F6E8-6DB2-1CC3-EA1728D71359}"/>
              </a:ext>
            </a:extLst>
          </p:cNvPr>
          <p:cNvSpPr txBox="1"/>
          <p:nvPr/>
        </p:nvSpPr>
        <p:spPr>
          <a:xfrm>
            <a:off x="3575635" y="1951145"/>
            <a:ext cx="1447832" cy="307777"/>
          </a:xfrm>
          <a:prstGeom prst="rect">
            <a:avLst/>
          </a:prstGeom>
          <a:noFill/>
        </p:spPr>
        <p:txBody>
          <a:bodyPr wrap="none" rtlCol="0" anchor="ctr">
            <a:spAutoFit/>
          </a:bodyPr>
          <a:lstStyle/>
          <a:p>
            <a:pPr algn="ctr"/>
            <a:r>
              <a:rPr lang="en-GB" sz="1400" dirty="0">
                <a:solidFill>
                  <a:schemeClr val="accent2">
                    <a:lumMod val="50000"/>
                  </a:schemeClr>
                </a:solidFill>
              </a:rPr>
              <a:t>Acute treatment</a:t>
            </a:r>
          </a:p>
        </p:txBody>
      </p:sp>
      <p:sp>
        <p:nvSpPr>
          <p:cNvPr id="73" name="TextBox 72">
            <a:extLst>
              <a:ext uri="{FF2B5EF4-FFF2-40B4-BE49-F238E27FC236}">
                <a16:creationId xmlns:a16="http://schemas.microsoft.com/office/drawing/2014/main" id="{89C289DB-48BD-ECCE-91E5-A940E94D18D7}"/>
              </a:ext>
            </a:extLst>
          </p:cNvPr>
          <p:cNvSpPr txBox="1"/>
          <p:nvPr/>
        </p:nvSpPr>
        <p:spPr>
          <a:xfrm>
            <a:off x="7088101" y="1951137"/>
            <a:ext cx="2013692" cy="307777"/>
          </a:xfrm>
          <a:prstGeom prst="rect">
            <a:avLst/>
          </a:prstGeom>
          <a:noFill/>
        </p:spPr>
        <p:txBody>
          <a:bodyPr wrap="none" rtlCol="0" anchor="ctr">
            <a:spAutoFit/>
          </a:bodyPr>
          <a:lstStyle/>
          <a:p>
            <a:pPr algn="ctr"/>
            <a:r>
              <a:rPr lang="en-GB" sz="1400" dirty="0">
                <a:solidFill>
                  <a:schemeClr val="accent5">
                    <a:lumMod val="50000"/>
                  </a:schemeClr>
                </a:solidFill>
              </a:rPr>
              <a:t>Maintenance treatment</a:t>
            </a:r>
          </a:p>
        </p:txBody>
      </p:sp>
      <p:sp>
        <p:nvSpPr>
          <p:cNvPr id="2" name="Freeform: Shape 1">
            <a:extLst>
              <a:ext uri="{FF2B5EF4-FFF2-40B4-BE49-F238E27FC236}">
                <a16:creationId xmlns:a16="http://schemas.microsoft.com/office/drawing/2014/main" id="{4A22D9DE-529D-943B-41A6-9D855878C7C9}"/>
              </a:ext>
            </a:extLst>
          </p:cNvPr>
          <p:cNvSpPr/>
          <p:nvPr/>
        </p:nvSpPr>
        <p:spPr>
          <a:xfrm>
            <a:off x="2154803" y="2655617"/>
            <a:ext cx="9024731" cy="1887638"/>
          </a:xfrm>
          <a:custGeom>
            <a:avLst/>
            <a:gdLst>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92773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97655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02473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07096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19956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895149"/>
              <a:gd name="connsiteX1" fmla="*/ 95416 w 9024731"/>
              <a:gd name="connsiteY1" fmla="*/ 858860 h 1895149"/>
              <a:gd name="connsiteX2" fmla="*/ 210710 w 9024731"/>
              <a:gd name="connsiteY2" fmla="*/ 966202 h 1895149"/>
              <a:gd name="connsiteX3" fmla="*/ 381663 w 9024731"/>
              <a:gd name="connsiteY3" fmla="*/ 878738 h 1895149"/>
              <a:gd name="connsiteX4" fmla="*/ 481054 w 9024731"/>
              <a:gd name="connsiteY4" fmla="*/ 934397 h 1895149"/>
              <a:gd name="connsiteX5" fmla="*/ 600324 w 9024731"/>
              <a:gd name="connsiteY5" fmla="*/ 894640 h 1895149"/>
              <a:gd name="connsiteX6" fmla="*/ 715618 w 9024731"/>
              <a:gd name="connsiteY6" fmla="*/ 938373 h 1895149"/>
              <a:gd name="connsiteX7" fmla="*/ 914400 w 9024731"/>
              <a:gd name="connsiteY7" fmla="*/ 377805 h 1895149"/>
              <a:gd name="connsiteX8" fmla="*/ 1144988 w 9024731"/>
              <a:gd name="connsiteY8" fmla="*/ 930421 h 1895149"/>
              <a:gd name="connsiteX9" fmla="*/ 1232453 w 9024731"/>
              <a:gd name="connsiteY9" fmla="*/ 886689 h 1895149"/>
              <a:gd name="connsiteX10" fmla="*/ 1288112 w 9024731"/>
              <a:gd name="connsiteY10" fmla="*/ 946324 h 1895149"/>
              <a:gd name="connsiteX11" fmla="*/ 1375576 w 9024731"/>
              <a:gd name="connsiteY11" fmla="*/ 882713 h 1895149"/>
              <a:gd name="connsiteX12" fmla="*/ 1435211 w 9024731"/>
              <a:gd name="connsiteY12" fmla="*/ 958251 h 1895149"/>
              <a:gd name="connsiteX13" fmla="*/ 1662796 w 9024731"/>
              <a:gd name="connsiteY13" fmla="*/ 1894704 h 1895149"/>
              <a:gd name="connsiteX14" fmla="*/ 1975900 w 9024731"/>
              <a:gd name="connsiteY14" fmla="*/ 827055 h 1895149"/>
              <a:gd name="connsiteX15" fmla="*/ 2126974 w 9024731"/>
              <a:gd name="connsiteY15" fmla="*/ 974153 h 1895149"/>
              <a:gd name="connsiteX16" fmla="*/ 2377440 w 9024731"/>
              <a:gd name="connsiteY16" fmla="*/ 119 h 1895149"/>
              <a:gd name="connsiteX17" fmla="*/ 2635858 w 9024731"/>
              <a:gd name="connsiteY17" fmla="*/ 910543 h 1895149"/>
              <a:gd name="connsiteX18" fmla="*/ 2755127 w 9024731"/>
              <a:gd name="connsiteY18" fmla="*/ 1327986 h 1895149"/>
              <a:gd name="connsiteX19" fmla="*/ 2882348 w 9024731"/>
              <a:gd name="connsiteY19" fmla="*/ 612369 h 1895149"/>
              <a:gd name="connsiteX20" fmla="*/ 3053301 w 9024731"/>
              <a:gd name="connsiteY20" fmla="*/ 946324 h 1895149"/>
              <a:gd name="connsiteX21" fmla="*/ 3120887 w 9024731"/>
              <a:gd name="connsiteY21" fmla="*/ 835006 h 1895149"/>
              <a:gd name="connsiteX22" fmla="*/ 3196425 w 9024731"/>
              <a:gd name="connsiteY22" fmla="*/ 962226 h 1895149"/>
              <a:gd name="connsiteX23" fmla="*/ 3236181 w 9024731"/>
              <a:gd name="connsiteY23" fmla="*/ 854884 h 1895149"/>
              <a:gd name="connsiteX24" fmla="*/ 3351475 w 9024731"/>
              <a:gd name="connsiteY24" fmla="*/ 1141131 h 1895149"/>
              <a:gd name="connsiteX25" fmla="*/ 3478696 w 9024731"/>
              <a:gd name="connsiteY25" fmla="*/ 803200 h 1895149"/>
              <a:gd name="connsiteX26" fmla="*/ 3554234 w 9024731"/>
              <a:gd name="connsiteY26" fmla="*/ 918494 h 1895149"/>
              <a:gd name="connsiteX27" fmla="*/ 3737114 w 9024731"/>
              <a:gd name="connsiteY27" fmla="*/ 1502915 h 1895149"/>
              <a:gd name="connsiteX28" fmla="*/ 3860359 w 9024731"/>
              <a:gd name="connsiteY28" fmla="*/ 918494 h 1895149"/>
              <a:gd name="connsiteX29" fmla="*/ 3912042 w 9024731"/>
              <a:gd name="connsiteY29" fmla="*/ 926446 h 1895149"/>
              <a:gd name="connsiteX30" fmla="*/ 3947823 w 9024731"/>
              <a:gd name="connsiteY30" fmla="*/ 998007 h 1895149"/>
              <a:gd name="connsiteX31" fmla="*/ 3991555 w 9024731"/>
              <a:gd name="connsiteY31" fmla="*/ 866811 h 1895149"/>
              <a:gd name="connsiteX32" fmla="*/ 4082995 w 9024731"/>
              <a:gd name="connsiteY32" fmla="*/ 982105 h 1895149"/>
              <a:gd name="connsiteX33" fmla="*/ 4122752 w 9024731"/>
              <a:gd name="connsiteY33" fmla="*/ 850908 h 1895149"/>
              <a:gd name="connsiteX34" fmla="*/ 4194314 w 9024731"/>
              <a:gd name="connsiteY34" fmla="*/ 958251 h 1895149"/>
              <a:gd name="connsiteX35" fmla="*/ 4238046 w 9024731"/>
              <a:gd name="connsiteY35" fmla="*/ 858860 h 1895149"/>
              <a:gd name="connsiteX36" fmla="*/ 4281778 w 9024731"/>
              <a:gd name="connsiteY36" fmla="*/ 986080 h 1895149"/>
              <a:gd name="connsiteX37" fmla="*/ 4365267 w 9024731"/>
              <a:gd name="connsiteY37" fmla="*/ 481173 h 1895149"/>
              <a:gd name="connsiteX38" fmla="*/ 4405023 w 9024731"/>
              <a:gd name="connsiteY38" fmla="*/ 918494 h 1895149"/>
              <a:gd name="connsiteX39" fmla="*/ 4452731 w 9024731"/>
              <a:gd name="connsiteY39" fmla="*/ 878738 h 1895149"/>
              <a:gd name="connsiteX40" fmla="*/ 4508390 w 9024731"/>
              <a:gd name="connsiteY40" fmla="*/ 954275 h 1895149"/>
              <a:gd name="connsiteX41" fmla="*/ 4556098 w 9024731"/>
              <a:gd name="connsiteY41" fmla="*/ 882713 h 1895149"/>
              <a:gd name="connsiteX42" fmla="*/ 4619708 w 9024731"/>
              <a:gd name="connsiteY42" fmla="*/ 954275 h 1895149"/>
              <a:gd name="connsiteX43" fmla="*/ 4683319 w 9024731"/>
              <a:gd name="connsiteY43" fmla="*/ 854884 h 1895149"/>
              <a:gd name="connsiteX44" fmla="*/ 4754880 w 9024731"/>
              <a:gd name="connsiteY44" fmla="*/ 1224620 h 1895149"/>
              <a:gd name="connsiteX45" fmla="*/ 4766807 w 9024731"/>
              <a:gd name="connsiteY45" fmla="*/ 850908 h 1895149"/>
              <a:gd name="connsiteX46" fmla="*/ 4810540 w 9024731"/>
              <a:gd name="connsiteY46" fmla="*/ 970178 h 1895149"/>
              <a:gd name="connsiteX47" fmla="*/ 4866199 w 9024731"/>
              <a:gd name="connsiteY47" fmla="*/ 644174 h 1895149"/>
              <a:gd name="connsiteX48" fmla="*/ 4937760 w 9024731"/>
              <a:gd name="connsiteY48" fmla="*/ 926446 h 1895149"/>
              <a:gd name="connsiteX49" fmla="*/ 5009322 w 9024731"/>
              <a:gd name="connsiteY49" fmla="*/ 838981 h 1895149"/>
              <a:gd name="connsiteX50" fmla="*/ 5072933 w 9024731"/>
              <a:gd name="connsiteY50" fmla="*/ 974153 h 1895149"/>
              <a:gd name="connsiteX51" fmla="*/ 5124616 w 9024731"/>
              <a:gd name="connsiteY51" fmla="*/ 838981 h 1895149"/>
              <a:gd name="connsiteX52" fmla="*/ 5196178 w 9024731"/>
              <a:gd name="connsiteY52" fmla="*/ 974153 h 1895149"/>
              <a:gd name="connsiteX53" fmla="*/ 5231959 w 9024731"/>
              <a:gd name="connsiteY53" fmla="*/ 878738 h 1895149"/>
              <a:gd name="connsiteX54" fmla="*/ 5279667 w 9024731"/>
              <a:gd name="connsiteY54" fmla="*/ 946324 h 1895149"/>
              <a:gd name="connsiteX55" fmla="*/ 5319423 w 9024731"/>
              <a:gd name="connsiteY55" fmla="*/ 854884 h 1895149"/>
              <a:gd name="connsiteX56" fmla="*/ 5390985 w 9024731"/>
              <a:gd name="connsiteY56" fmla="*/ 966202 h 1895149"/>
              <a:gd name="connsiteX57" fmla="*/ 5406887 w 9024731"/>
              <a:gd name="connsiteY57" fmla="*/ 858860 h 1895149"/>
              <a:gd name="connsiteX58" fmla="*/ 5462547 w 9024731"/>
              <a:gd name="connsiteY58" fmla="*/ 958251 h 1895149"/>
              <a:gd name="connsiteX59" fmla="*/ 5494352 w 9024731"/>
              <a:gd name="connsiteY59" fmla="*/ 850908 h 1895149"/>
              <a:gd name="connsiteX60" fmla="*/ 5530133 w 9024731"/>
              <a:gd name="connsiteY60" fmla="*/ 1308108 h 1895149"/>
              <a:gd name="connsiteX61" fmla="*/ 5550011 w 9024731"/>
              <a:gd name="connsiteY61" fmla="*/ 878738 h 1895149"/>
              <a:gd name="connsiteX62" fmla="*/ 5597719 w 9024731"/>
              <a:gd name="connsiteY62" fmla="*/ 970178 h 1895149"/>
              <a:gd name="connsiteX63" fmla="*/ 5641451 w 9024731"/>
              <a:gd name="connsiteY63" fmla="*/ 866811 h 1895149"/>
              <a:gd name="connsiteX64" fmla="*/ 5685183 w 9024731"/>
              <a:gd name="connsiteY64" fmla="*/ 954275 h 1895149"/>
              <a:gd name="connsiteX65" fmla="*/ 5736867 w 9024731"/>
              <a:gd name="connsiteY65" fmla="*/ 854884 h 1895149"/>
              <a:gd name="connsiteX66" fmla="*/ 5788550 w 9024731"/>
              <a:gd name="connsiteY66" fmla="*/ 1339913 h 1895149"/>
              <a:gd name="connsiteX67" fmla="*/ 5816380 w 9024731"/>
              <a:gd name="connsiteY67" fmla="*/ 866811 h 1895149"/>
              <a:gd name="connsiteX68" fmla="*/ 5856136 w 9024731"/>
              <a:gd name="connsiteY68" fmla="*/ 962226 h 1895149"/>
              <a:gd name="connsiteX69" fmla="*/ 5923722 w 9024731"/>
              <a:gd name="connsiteY69" fmla="*/ 850908 h 1895149"/>
              <a:gd name="connsiteX70" fmla="*/ 5935649 w 9024731"/>
              <a:gd name="connsiteY70" fmla="*/ 998007 h 1895149"/>
              <a:gd name="connsiteX71" fmla="*/ 5983357 w 9024731"/>
              <a:gd name="connsiteY71" fmla="*/ 624296 h 1895149"/>
              <a:gd name="connsiteX72" fmla="*/ 6003235 w 9024731"/>
              <a:gd name="connsiteY72" fmla="*/ 974153 h 1895149"/>
              <a:gd name="connsiteX73" fmla="*/ 6035040 w 9024731"/>
              <a:gd name="connsiteY73" fmla="*/ 862835 h 1895149"/>
              <a:gd name="connsiteX74" fmla="*/ 6094675 w 9024731"/>
              <a:gd name="connsiteY74" fmla="*/ 990056 h 1895149"/>
              <a:gd name="connsiteX75" fmla="*/ 6237799 w 9024731"/>
              <a:gd name="connsiteY75" fmla="*/ 858860 h 1895149"/>
              <a:gd name="connsiteX76" fmla="*/ 6333214 w 9024731"/>
              <a:gd name="connsiteY76" fmla="*/ 938373 h 1895149"/>
              <a:gd name="connsiteX77" fmla="*/ 6468387 w 9024731"/>
              <a:gd name="connsiteY77" fmla="*/ 882713 h 1895149"/>
              <a:gd name="connsiteX78" fmla="*/ 6595607 w 9024731"/>
              <a:gd name="connsiteY78" fmla="*/ 934397 h 1895149"/>
              <a:gd name="connsiteX79" fmla="*/ 6742707 w 9024731"/>
              <a:gd name="connsiteY79" fmla="*/ 878738 h 1895149"/>
              <a:gd name="connsiteX80" fmla="*/ 6881854 w 9024731"/>
              <a:gd name="connsiteY80" fmla="*/ 926446 h 1895149"/>
              <a:gd name="connsiteX81" fmla="*/ 6973294 w 9024731"/>
              <a:gd name="connsiteY81" fmla="*/ 882713 h 1895149"/>
              <a:gd name="connsiteX82" fmla="*/ 7088588 w 9024731"/>
              <a:gd name="connsiteY82" fmla="*/ 934397 h 1895149"/>
              <a:gd name="connsiteX83" fmla="*/ 7195931 w 9024731"/>
              <a:gd name="connsiteY83" fmla="*/ 886689 h 1895149"/>
              <a:gd name="connsiteX84" fmla="*/ 7303274 w 9024731"/>
              <a:gd name="connsiteY84" fmla="*/ 946324 h 1895149"/>
              <a:gd name="connsiteX85" fmla="*/ 7454348 w 9024731"/>
              <a:gd name="connsiteY85" fmla="*/ 874762 h 1895149"/>
              <a:gd name="connsiteX86" fmla="*/ 7609399 w 9024731"/>
              <a:gd name="connsiteY86" fmla="*/ 938373 h 1895149"/>
              <a:gd name="connsiteX87" fmla="*/ 7613374 w 9024731"/>
              <a:gd name="connsiteY87" fmla="*/ 576588 h 1895149"/>
              <a:gd name="connsiteX88" fmla="*/ 7653131 w 9024731"/>
              <a:gd name="connsiteY88" fmla="*/ 934397 h 1895149"/>
              <a:gd name="connsiteX89" fmla="*/ 7748547 w 9024731"/>
              <a:gd name="connsiteY89" fmla="*/ 874762 h 1895149"/>
              <a:gd name="connsiteX90" fmla="*/ 7828060 w 9024731"/>
              <a:gd name="connsiteY90" fmla="*/ 942348 h 1895149"/>
              <a:gd name="connsiteX91" fmla="*/ 7919500 w 9024731"/>
              <a:gd name="connsiteY91" fmla="*/ 858860 h 1895149"/>
              <a:gd name="connsiteX92" fmla="*/ 8038769 w 9024731"/>
              <a:gd name="connsiteY92" fmla="*/ 942348 h 1895149"/>
              <a:gd name="connsiteX93" fmla="*/ 8110331 w 9024731"/>
              <a:gd name="connsiteY93" fmla="*/ 870786 h 1895149"/>
              <a:gd name="connsiteX94" fmla="*/ 8201771 w 9024731"/>
              <a:gd name="connsiteY94" fmla="*/ 966202 h 1895149"/>
              <a:gd name="connsiteX95" fmla="*/ 8305138 w 9024731"/>
              <a:gd name="connsiteY95" fmla="*/ 878738 h 1895149"/>
              <a:gd name="connsiteX96" fmla="*/ 8400554 w 9024731"/>
              <a:gd name="connsiteY96" fmla="*/ 958251 h 1895149"/>
              <a:gd name="connsiteX97" fmla="*/ 8456213 w 9024731"/>
              <a:gd name="connsiteY97" fmla="*/ 1316060 h 1895149"/>
              <a:gd name="connsiteX98" fmla="*/ 8460188 w 9024731"/>
              <a:gd name="connsiteY98" fmla="*/ 882713 h 1895149"/>
              <a:gd name="connsiteX99" fmla="*/ 8527774 w 9024731"/>
              <a:gd name="connsiteY99" fmla="*/ 994032 h 1895149"/>
              <a:gd name="connsiteX100" fmla="*/ 8631141 w 9024731"/>
              <a:gd name="connsiteY100" fmla="*/ 886689 h 1895149"/>
              <a:gd name="connsiteX101" fmla="*/ 8714630 w 9024731"/>
              <a:gd name="connsiteY101" fmla="*/ 970178 h 1895149"/>
              <a:gd name="connsiteX102" fmla="*/ 8774265 w 9024731"/>
              <a:gd name="connsiteY102" fmla="*/ 874762 h 1895149"/>
              <a:gd name="connsiteX103" fmla="*/ 8849802 w 9024731"/>
              <a:gd name="connsiteY103" fmla="*/ 950300 h 1895149"/>
              <a:gd name="connsiteX104" fmla="*/ 8925340 w 9024731"/>
              <a:gd name="connsiteY104" fmla="*/ 874762 h 1895149"/>
              <a:gd name="connsiteX105" fmla="*/ 8977023 w 9024731"/>
              <a:gd name="connsiteY105" fmla="*/ 962226 h 1895149"/>
              <a:gd name="connsiteX106" fmla="*/ 9024731 w 9024731"/>
              <a:gd name="connsiteY106" fmla="*/ 874762 h 1895149"/>
              <a:gd name="connsiteX0" fmla="*/ 0 w 9024731"/>
              <a:gd name="connsiteY0" fmla="*/ 910543 h 1897870"/>
              <a:gd name="connsiteX1" fmla="*/ 95416 w 9024731"/>
              <a:gd name="connsiteY1" fmla="*/ 858860 h 1897870"/>
              <a:gd name="connsiteX2" fmla="*/ 210710 w 9024731"/>
              <a:gd name="connsiteY2" fmla="*/ 966202 h 1897870"/>
              <a:gd name="connsiteX3" fmla="*/ 381663 w 9024731"/>
              <a:gd name="connsiteY3" fmla="*/ 878738 h 1897870"/>
              <a:gd name="connsiteX4" fmla="*/ 481054 w 9024731"/>
              <a:gd name="connsiteY4" fmla="*/ 934397 h 1897870"/>
              <a:gd name="connsiteX5" fmla="*/ 600324 w 9024731"/>
              <a:gd name="connsiteY5" fmla="*/ 894640 h 1897870"/>
              <a:gd name="connsiteX6" fmla="*/ 715618 w 9024731"/>
              <a:gd name="connsiteY6" fmla="*/ 938373 h 1897870"/>
              <a:gd name="connsiteX7" fmla="*/ 914400 w 9024731"/>
              <a:gd name="connsiteY7" fmla="*/ 377805 h 1897870"/>
              <a:gd name="connsiteX8" fmla="*/ 1144988 w 9024731"/>
              <a:gd name="connsiteY8" fmla="*/ 930421 h 1897870"/>
              <a:gd name="connsiteX9" fmla="*/ 1232453 w 9024731"/>
              <a:gd name="connsiteY9" fmla="*/ 886689 h 1897870"/>
              <a:gd name="connsiteX10" fmla="*/ 1288112 w 9024731"/>
              <a:gd name="connsiteY10" fmla="*/ 946324 h 1897870"/>
              <a:gd name="connsiteX11" fmla="*/ 1375576 w 9024731"/>
              <a:gd name="connsiteY11" fmla="*/ 882713 h 1897870"/>
              <a:gd name="connsiteX12" fmla="*/ 1487598 w 9024731"/>
              <a:gd name="connsiteY12" fmla="*/ 1146370 h 1897870"/>
              <a:gd name="connsiteX13" fmla="*/ 1662796 w 9024731"/>
              <a:gd name="connsiteY13" fmla="*/ 1894704 h 1897870"/>
              <a:gd name="connsiteX14" fmla="*/ 1975900 w 9024731"/>
              <a:gd name="connsiteY14" fmla="*/ 827055 h 1897870"/>
              <a:gd name="connsiteX15" fmla="*/ 2126974 w 9024731"/>
              <a:gd name="connsiteY15" fmla="*/ 974153 h 1897870"/>
              <a:gd name="connsiteX16" fmla="*/ 2377440 w 9024731"/>
              <a:gd name="connsiteY16" fmla="*/ 119 h 1897870"/>
              <a:gd name="connsiteX17" fmla="*/ 2635858 w 9024731"/>
              <a:gd name="connsiteY17" fmla="*/ 910543 h 1897870"/>
              <a:gd name="connsiteX18" fmla="*/ 2755127 w 9024731"/>
              <a:gd name="connsiteY18" fmla="*/ 1327986 h 1897870"/>
              <a:gd name="connsiteX19" fmla="*/ 2882348 w 9024731"/>
              <a:gd name="connsiteY19" fmla="*/ 612369 h 1897870"/>
              <a:gd name="connsiteX20" fmla="*/ 3053301 w 9024731"/>
              <a:gd name="connsiteY20" fmla="*/ 946324 h 1897870"/>
              <a:gd name="connsiteX21" fmla="*/ 3120887 w 9024731"/>
              <a:gd name="connsiteY21" fmla="*/ 835006 h 1897870"/>
              <a:gd name="connsiteX22" fmla="*/ 3196425 w 9024731"/>
              <a:gd name="connsiteY22" fmla="*/ 962226 h 1897870"/>
              <a:gd name="connsiteX23" fmla="*/ 3236181 w 9024731"/>
              <a:gd name="connsiteY23" fmla="*/ 854884 h 1897870"/>
              <a:gd name="connsiteX24" fmla="*/ 3351475 w 9024731"/>
              <a:gd name="connsiteY24" fmla="*/ 1141131 h 1897870"/>
              <a:gd name="connsiteX25" fmla="*/ 3478696 w 9024731"/>
              <a:gd name="connsiteY25" fmla="*/ 803200 h 1897870"/>
              <a:gd name="connsiteX26" fmla="*/ 3554234 w 9024731"/>
              <a:gd name="connsiteY26" fmla="*/ 918494 h 1897870"/>
              <a:gd name="connsiteX27" fmla="*/ 3737114 w 9024731"/>
              <a:gd name="connsiteY27" fmla="*/ 1502915 h 1897870"/>
              <a:gd name="connsiteX28" fmla="*/ 3860359 w 9024731"/>
              <a:gd name="connsiteY28" fmla="*/ 918494 h 1897870"/>
              <a:gd name="connsiteX29" fmla="*/ 3912042 w 9024731"/>
              <a:gd name="connsiteY29" fmla="*/ 926446 h 1897870"/>
              <a:gd name="connsiteX30" fmla="*/ 3947823 w 9024731"/>
              <a:gd name="connsiteY30" fmla="*/ 998007 h 1897870"/>
              <a:gd name="connsiteX31" fmla="*/ 3991555 w 9024731"/>
              <a:gd name="connsiteY31" fmla="*/ 866811 h 1897870"/>
              <a:gd name="connsiteX32" fmla="*/ 4082995 w 9024731"/>
              <a:gd name="connsiteY32" fmla="*/ 982105 h 1897870"/>
              <a:gd name="connsiteX33" fmla="*/ 4122752 w 9024731"/>
              <a:gd name="connsiteY33" fmla="*/ 850908 h 1897870"/>
              <a:gd name="connsiteX34" fmla="*/ 4194314 w 9024731"/>
              <a:gd name="connsiteY34" fmla="*/ 958251 h 1897870"/>
              <a:gd name="connsiteX35" fmla="*/ 4238046 w 9024731"/>
              <a:gd name="connsiteY35" fmla="*/ 858860 h 1897870"/>
              <a:gd name="connsiteX36" fmla="*/ 4281778 w 9024731"/>
              <a:gd name="connsiteY36" fmla="*/ 986080 h 1897870"/>
              <a:gd name="connsiteX37" fmla="*/ 4365267 w 9024731"/>
              <a:gd name="connsiteY37" fmla="*/ 481173 h 1897870"/>
              <a:gd name="connsiteX38" fmla="*/ 4405023 w 9024731"/>
              <a:gd name="connsiteY38" fmla="*/ 918494 h 1897870"/>
              <a:gd name="connsiteX39" fmla="*/ 4452731 w 9024731"/>
              <a:gd name="connsiteY39" fmla="*/ 878738 h 1897870"/>
              <a:gd name="connsiteX40" fmla="*/ 4508390 w 9024731"/>
              <a:gd name="connsiteY40" fmla="*/ 954275 h 1897870"/>
              <a:gd name="connsiteX41" fmla="*/ 4556098 w 9024731"/>
              <a:gd name="connsiteY41" fmla="*/ 882713 h 1897870"/>
              <a:gd name="connsiteX42" fmla="*/ 4619708 w 9024731"/>
              <a:gd name="connsiteY42" fmla="*/ 954275 h 1897870"/>
              <a:gd name="connsiteX43" fmla="*/ 4683319 w 9024731"/>
              <a:gd name="connsiteY43" fmla="*/ 854884 h 1897870"/>
              <a:gd name="connsiteX44" fmla="*/ 4754880 w 9024731"/>
              <a:gd name="connsiteY44" fmla="*/ 1224620 h 1897870"/>
              <a:gd name="connsiteX45" fmla="*/ 4766807 w 9024731"/>
              <a:gd name="connsiteY45" fmla="*/ 850908 h 1897870"/>
              <a:gd name="connsiteX46" fmla="*/ 4810540 w 9024731"/>
              <a:gd name="connsiteY46" fmla="*/ 970178 h 1897870"/>
              <a:gd name="connsiteX47" fmla="*/ 4866199 w 9024731"/>
              <a:gd name="connsiteY47" fmla="*/ 644174 h 1897870"/>
              <a:gd name="connsiteX48" fmla="*/ 4937760 w 9024731"/>
              <a:gd name="connsiteY48" fmla="*/ 926446 h 1897870"/>
              <a:gd name="connsiteX49" fmla="*/ 5009322 w 9024731"/>
              <a:gd name="connsiteY49" fmla="*/ 838981 h 1897870"/>
              <a:gd name="connsiteX50" fmla="*/ 5072933 w 9024731"/>
              <a:gd name="connsiteY50" fmla="*/ 974153 h 1897870"/>
              <a:gd name="connsiteX51" fmla="*/ 5124616 w 9024731"/>
              <a:gd name="connsiteY51" fmla="*/ 838981 h 1897870"/>
              <a:gd name="connsiteX52" fmla="*/ 5196178 w 9024731"/>
              <a:gd name="connsiteY52" fmla="*/ 974153 h 1897870"/>
              <a:gd name="connsiteX53" fmla="*/ 5231959 w 9024731"/>
              <a:gd name="connsiteY53" fmla="*/ 878738 h 1897870"/>
              <a:gd name="connsiteX54" fmla="*/ 5279667 w 9024731"/>
              <a:gd name="connsiteY54" fmla="*/ 946324 h 1897870"/>
              <a:gd name="connsiteX55" fmla="*/ 5319423 w 9024731"/>
              <a:gd name="connsiteY55" fmla="*/ 854884 h 1897870"/>
              <a:gd name="connsiteX56" fmla="*/ 5390985 w 9024731"/>
              <a:gd name="connsiteY56" fmla="*/ 966202 h 1897870"/>
              <a:gd name="connsiteX57" fmla="*/ 5406887 w 9024731"/>
              <a:gd name="connsiteY57" fmla="*/ 858860 h 1897870"/>
              <a:gd name="connsiteX58" fmla="*/ 5462547 w 9024731"/>
              <a:gd name="connsiteY58" fmla="*/ 958251 h 1897870"/>
              <a:gd name="connsiteX59" fmla="*/ 5494352 w 9024731"/>
              <a:gd name="connsiteY59" fmla="*/ 850908 h 1897870"/>
              <a:gd name="connsiteX60" fmla="*/ 5530133 w 9024731"/>
              <a:gd name="connsiteY60" fmla="*/ 1308108 h 1897870"/>
              <a:gd name="connsiteX61" fmla="*/ 5550011 w 9024731"/>
              <a:gd name="connsiteY61" fmla="*/ 878738 h 1897870"/>
              <a:gd name="connsiteX62" fmla="*/ 5597719 w 9024731"/>
              <a:gd name="connsiteY62" fmla="*/ 970178 h 1897870"/>
              <a:gd name="connsiteX63" fmla="*/ 5641451 w 9024731"/>
              <a:gd name="connsiteY63" fmla="*/ 866811 h 1897870"/>
              <a:gd name="connsiteX64" fmla="*/ 5685183 w 9024731"/>
              <a:gd name="connsiteY64" fmla="*/ 954275 h 1897870"/>
              <a:gd name="connsiteX65" fmla="*/ 5736867 w 9024731"/>
              <a:gd name="connsiteY65" fmla="*/ 854884 h 1897870"/>
              <a:gd name="connsiteX66" fmla="*/ 5788550 w 9024731"/>
              <a:gd name="connsiteY66" fmla="*/ 1339913 h 1897870"/>
              <a:gd name="connsiteX67" fmla="*/ 5816380 w 9024731"/>
              <a:gd name="connsiteY67" fmla="*/ 866811 h 1897870"/>
              <a:gd name="connsiteX68" fmla="*/ 5856136 w 9024731"/>
              <a:gd name="connsiteY68" fmla="*/ 962226 h 1897870"/>
              <a:gd name="connsiteX69" fmla="*/ 5923722 w 9024731"/>
              <a:gd name="connsiteY69" fmla="*/ 850908 h 1897870"/>
              <a:gd name="connsiteX70" fmla="*/ 5935649 w 9024731"/>
              <a:gd name="connsiteY70" fmla="*/ 998007 h 1897870"/>
              <a:gd name="connsiteX71" fmla="*/ 5983357 w 9024731"/>
              <a:gd name="connsiteY71" fmla="*/ 624296 h 1897870"/>
              <a:gd name="connsiteX72" fmla="*/ 6003235 w 9024731"/>
              <a:gd name="connsiteY72" fmla="*/ 974153 h 1897870"/>
              <a:gd name="connsiteX73" fmla="*/ 6035040 w 9024731"/>
              <a:gd name="connsiteY73" fmla="*/ 862835 h 1897870"/>
              <a:gd name="connsiteX74" fmla="*/ 6094675 w 9024731"/>
              <a:gd name="connsiteY74" fmla="*/ 990056 h 1897870"/>
              <a:gd name="connsiteX75" fmla="*/ 6237799 w 9024731"/>
              <a:gd name="connsiteY75" fmla="*/ 858860 h 1897870"/>
              <a:gd name="connsiteX76" fmla="*/ 6333214 w 9024731"/>
              <a:gd name="connsiteY76" fmla="*/ 938373 h 1897870"/>
              <a:gd name="connsiteX77" fmla="*/ 6468387 w 9024731"/>
              <a:gd name="connsiteY77" fmla="*/ 882713 h 1897870"/>
              <a:gd name="connsiteX78" fmla="*/ 6595607 w 9024731"/>
              <a:gd name="connsiteY78" fmla="*/ 934397 h 1897870"/>
              <a:gd name="connsiteX79" fmla="*/ 6742707 w 9024731"/>
              <a:gd name="connsiteY79" fmla="*/ 878738 h 1897870"/>
              <a:gd name="connsiteX80" fmla="*/ 6881854 w 9024731"/>
              <a:gd name="connsiteY80" fmla="*/ 926446 h 1897870"/>
              <a:gd name="connsiteX81" fmla="*/ 6973294 w 9024731"/>
              <a:gd name="connsiteY81" fmla="*/ 882713 h 1897870"/>
              <a:gd name="connsiteX82" fmla="*/ 7088588 w 9024731"/>
              <a:gd name="connsiteY82" fmla="*/ 934397 h 1897870"/>
              <a:gd name="connsiteX83" fmla="*/ 7195931 w 9024731"/>
              <a:gd name="connsiteY83" fmla="*/ 886689 h 1897870"/>
              <a:gd name="connsiteX84" fmla="*/ 7303274 w 9024731"/>
              <a:gd name="connsiteY84" fmla="*/ 946324 h 1897870"/>
              <a:gd name="connsiteX85" fmla="*/ 7454348 w 9024731"/>
              <a:gd name="connsiteY85" fmla="*/ 874762 h 1897870"/>
              <a:gd name="connsiteX86" fmla="*/ 7609399 w 9024731"/>
              <a:gd name="connsiteY86" fmla="*/ 938373 h 1897870"/>
              <a:gd name="connsiteX87" fmla="*/ 7613374 w 9024731"/>
              <a:gd name="connsiteY87" fmla="*/ 576588 h 1897870"/>
              <a:gd name="connsiteX88" fmla="*/ 7653131 w 9024731"/>
              <a:gd name="connsiteY88" fmla="*/ 934397 h 1897870"/>
              <a:gd name="connsiteX89" fmla="*/ 7748547 w 9024731"/>
              <a:gd name="connsiteY89" fmla="*/ 874762 h 1897870"/>
              <a:gd name="connsiteX90" fmla="*/ 7828060 w 9024731"/>
              <a:gd name="connsiteY90" fmla="*/ 942348 h 1897870"/>
              <a:gd name="connsiteX91" fmla="*/ 7919500 w 9024731"/>
              <a:gd name="connsiteY91" fmla="*/ 858860 h 1897870"/>
              <a:gd name="connsiteX92" fmla="*/ 8038769 w 9024731"/>
              <a:gd name="connsiteY92" fmla="*/ 942348 h 1897870"/>
              <a:gd name="connsiteX93" fmla="*/ 8110331 w 9024731"/>
              <a:gd name="connsiteY93" fmla="*/ 870786 h 1897870"/>
              <a:gd name="connsiteX94" fmla="*/ 8201771 w 9024731"/>
              <a:gd name="connsiteY94" fmla="*/ 966202 h 1897870"/>
              <a:gd name="connsiteX95" fmla="*/ 8305138 w 9024731"/>
              <a:gd name="connsiteY95" fmla="*/ 878738 h 1897870"/>
              <a:gd name="connsiteX96" fmla="*/ 8400554 w 9024731"/>
              <a:gd name="connsiteY96" fmla="*/ 958251 h 1897870"/>
              <a:gd name="connsiteX97" fmla="*/ 8456213 w 9024731"/>
              <a:gd name="connsiteY97" fmla="*/ 1316060 h 1897870"/>
              <a:gd name="connsiteX98" fmla="*/ 8460188 w 9024731"/>
              <a:gd name="connsiteY98" fmla="*/ 882713 h 1897870"/>
              <a:gd name="connsiteX99" fmla="*/ 8527774 w 9024731"/>
              <a:gd name="connsiteY99" fmla="*/ 994032 h 1897870"/>
              <a:gd name="connsiteX100" fmla="*/ 8631141 w 9024731"/>
              <a:gd name="connsiteY100" fmla="*/ 886689 h 1897870"/>
              <a:gd name="connsiteX101" fmla="*/ 8714630 w 9024731"/>
              <a:gd name="connsiteY101" fmla="*/ 970178 h 1897870"/>
              <a:gd name="connsiteX102" fmla="*/ 8774265 w 9024731"/>
              <a:gd name="connsiteY102" fmla="*/ 874762 h 1897870"/>
              <a:gd name="connsiteX103" fmla="*/ 8849802 w 9024731"/>
              <a:gd name="connsiteY103" fmla="*/ 950300 h 1897870"/>
              <a:gd name="connsiteX104" fmla="*/ 8925340 w 9024731"/>
              <a:gd name="connsiteY104" fmla="*/ 874762 h 1897870"/>
              <a:gd name="connsiteX105" fmla="*/ 8977023 w 9024731"/>
              <a:gd name="connsiteY105" fmla="*/ 962226 h 1897870"/>
              <a:gd name="connsiteX106" fmla="*/ 9024731 w 9024731"/>
              <a:gd name="connsiteY106" fmla="*/ 874762 h 1897870"/>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662796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710421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4795"/>
              <a:gd name="connsiteX1" fmla="*/ 95416 w 9024731"/>
              <a:gd name="connsiteY1" fmla="*/ 858860 h 1894795"/>
              <a:gd name="connsiteX2" fmla="*/ 210710 w 9024731"/>
              <a:gd name="connsiteY2" fmla="*/ 966202 h 1894795"/>
              <a:gd name="connsiteX3" fmla="*/ 381663 w 9024731"/>
              <a:gd name="connsiteY3" fmla="*/ 878738 h 1894795"/>
              <a:gd name="connsiteX4" fmla="*/ 481054 w 9024731"/>
              <a:gd name="connsiteY4" fmla="*/ 934397 h 1894795"/>
              <a:gd name="connsiteX5" fmla="*/ 600324 w 9024731"/>
              <a:gd name="connsiteY5" fmla="*/ 894640 h 1894795"/>
              <a:gd name="connsiteX6" fmla="*/ 715618 w 9024731"/>
              <a:gd name="connsiteY6" fmla="*/ 938373 h 1894795"/>
              <a:gd name="connsiteX7" fmla="*/ 914400 w 9024731"/>
              <a:gd name="connsiteY7" fmla="*/ 377805 h 1894795"/>
              <a:gd name="connsiteX8" fmla="*/ 1144988 w 9024731"/>
              <a:gd name="connsiteY8" fmla="*/ 930421 h 1894795"/>
              <a:gd name="connsiteX9" fmla="*/ 1232453 w 9024731"/>
              <a:gd name="connsiteY9" fmla="*/ 886689 h 1894795"/>
              <a:gd name="connsiteX10" fmla="*/ 1288112 w 9024731"/>
              <a:gd name="connsiteY10" fmla="*/ 946324 h 1894795"/>
              <a:gd name="connsiteX11" fmla="*/ 1375576 w 9024731"/>
              <a:gd name="connsiteY11" fmla="*/ 882713 h 1894795"/>
              <a:gd name="connsiteX12" fmla="*/ 1459023 w 9024731"/>
              <a:gd name="connsiteY12" fmla="*/ 1148751 h 1894795"/>
              <a:gd name="connsiteX13" fmla="*/ 1710421 w 9024731"/>
              <a:gd name="connsiteY13" fmla="*/ 1894704 h 1894795"/>
              <a:gd name="connsiteX14" fmla="*/ 1975900 w 9024731"/>
              <a:gd name="connsiteY14" fmla="*/ 827055 h 1894795"/>
              <a:gd name="connsiteX15" fmla="*/ 2126974 w 9024731"/>
              <a:gd name="connsiteY15" fmla="*/ 974153 h 1894795"/>
              <a:gd name="connsiteX16" fmla="*/ 2377440 w 9024731"/>
              <a:gd name="connsiteY16" fmla="*/ 119 h 1894795"/>
              <a:gd name="connsiteX17" fmla="*/ 2635858 w 9024731"/>
              <a:gd name="connsiteY17" fmla="*/ 910543 h 1894795"/>
              <a:gd name="connsiteX18" fmla="*/ 2755127 w 9024731"/>
              <a:gd name="connsiteY18" fmla="*/ 1327986 h 1894795"/>
              <a:gd name="connsiteX19" fmla="*/ 2882348 w 9024731"/>
              <a:gd name="connsiteY19" fmla="*/ 612369 h 1894795"/>
              <a:gd name="connsiteX20" fmla="*/ 3053301 w 9024731"/>
              <a:gd name="connsiteY20" fmla="*/ 946324 h 1894795"/>
              <a:gd name="connsiteX21" fmla="*/ 3120887 w 9024731"/>
              <a:gd name="connsiteY21" fmla="*/ 835006 h 1894795"/>
              <a:gd name="connsiteX22" fmla="*/ 3196425 w 9024731"/>
              <a:gd name="connsiteY22" fmla="*/ 962226 h 1894795"/>
              <a:gd name="connsiteX23" fmla="*/ 3236181 w 9024731"/>
              <a:gd name="connsiteY23" fmla="*/ 854884 h 1894795"/>
              <a:gd name="connsiteX24" fmla="*/ 3351475 w 9024731"/>
              <a:gd name="connsiteY24" fmla="*/ 1141131 h 1894795"/>
              <a:gd name="connsiteX25" fmla="*/ 3478696 w 9024731"/>
              <a:gd name="connsiteY25" fmla="*/ 803200 h 1894795"/>
              <a:gd name="connsiteX26" fmla="*/ 3554234 w 9024731"/>
              <a:gd name="connsiteY26" fmla="*/ 918494 h 1894795"/>
              <a:gd name="connsiteX27" fmla="*/ 3737114 w 9024731"/>
              <a:gd name="connsiteY27" fmla="*/ 1502915 h 1894795"/>
              <a:gd name="connsiteX28" fmla="*/ 3860359 w 9024731"/>
              <a:gd name="connsiteY28" fmla="*/ 918494 h 1894795"/>
              <a:gd name="connsiteX29" fmla="*/ 3912042 w 9024731"/>
              <a:gd name="connsiteY29" fmla="*/ 926446 h 1894795"/>
              <a:gd name="connsiteX30" fmla="*/ 3947823 w 9024731"/>
              <a:gd name="connsiteY30" fmla="*/ 998007 h 1894795"/>
              <a:gd name="connsiteX31" fmla="*/ 3991555 w 9024731"/>
              <a:gd name="connsiteY31" fmla="*/ 866811 h 1894795"/>
              <a:gd name="connsiteX32" fmla="*/ 4082995 w 9024731"/>
              <a:gd name="connsiteY32" fmla="*/ 982105 h 1894795"/>
              <a:gd name="connsiteX33" fmla="*/ 4122752 w 9024731"/>
              <a:gd name="connsiteY33" fmla="*/ 850908 h 1894795"/>
              <a:gd name="connsiteX34" fmla="*/ 4194314 w 9024731"/>
              <a:gd name="connsiteY34" fmla="*/ 958251 h 1894795"/>
              <a:gd name="connsiteX35" fmla="*/ 4238046 w 9024731"/>
              <a:gd name="connsiteY35" fmla="*/ 858860 h 1894795"/>
              <a:gd name="connsiteX36" fmla="*/ 4281778 w 9024731"/>
              <a:gd name="connsiteY36" fmla="*/ 986080 h 1894795"/>
              <a:gd name="connsiteX37" fmla="*/ 4365267 w 9024731"/>
              <a:gd name="connsiteY37" fmla="*/ 481173 h 1894795"/>
              <a:gd name="connsiteX38" fmla="*/ 4405023 w 9024731"/>
              <a:gd name="connsiteY38" fmla="*/ 918494 h 1894795"/>
              <a:gd name="connsiteX39" fmla="*/ 4452731 w 9024731"/>
              <a:gd name="connsiteY39" fmla="*/ 878738 h 1894795"/>
              <a:gd name="connsiteX40" fmla="*/ 4508390 w 9024731"/>
              <a:gd name="connsiteY40" fmla="*/ 954275 h 1894795"/>
              <a:gd name="connsiteX41" fmla="*/ 4556098 w 9024731"/>
              <a:gd name="connsiteY41" fmla="*/ 882713 h 1894795"/>
              <a:gd name="connsiteX42" fmla="*/ 4619708 w 9024731"/>
              <a:gd name="connsiteY42" fmla="*/ 954275 h 1894795"/>
              <a:gd name="connsiteX43" fmla="*/ 4683319 w 9024731"/>
              <a:gd name="connsiteY43" fmla="*/ 854884 h 1894795"/>
              <a:gd name="connsiteX44" fmla="*/ 4754880 w 9024731"/>
              <a:gd name="connsiteY44" fmla="*/ 1224620 h 1894795"/>
              <a:gd name="connsiteX45" fmla="*/ 4766807 w 9024731"/>
              <a:gd name="connsiteY45" fmla="*/ 850908 h 1894795"/>
              <a:gd name="connsiteX46" fmla="*/ 4810540 w 9024731"/>
              <a:gd name="connsiteY46" fmla="*/ 970178 h 1894795"/>
              <a:gd name="connsiteX47" fmla="*/ 4866199 w 9024731"/>
              <a:gd name="connsiteY47" fmla="*/ 644174 h 1894795"/>
              <a:gd name="connsiteX48" fmla="*/ 4937760 w 9024731"/>
              <a:gd name="connsiteY48" fmla="*/ 926446 h 1894795"/>
              <a:gd name="connsiteX49" fmla="*/ 5009322 w 9024731"/>
              <a:gd name="connsiteY49" fmla="*/ 838981 h 1894795"/>
              <a:gd name="connsiteX50" fmla="*/ 5072933 w 9024731"/>
              <a:gd name="connsiteY50" fmla="*/ 974153 h 1894795"/>
              <a:gd name="connsiteX51" fmla="*/ 5124616 w 9024731"/>
              <a:gd name="connsiteY51" fmla="*/ 838981 h 1894795"/>
              <a:gd name="connsiteX52" fmla="*/ 5196178 w 9024731"/>
              <a:gd name="connsiteY52" fmla="*/ 974153 h 1894795"/>
              <a:gd name="connsiteX53" fmla="*/ 5231959 w 9024731"/>
              <a:gd name="connsiteY53" fmla="*/ 878738 h 1894795"/>
              <a:gd name="connsiteX54" fmla="*/ 5279667 w 9024731"/>
              <a:gd name="connsiteY54" fmla="*/ 946324 h 1894795"/>
              <a:gd name="connsiteX55" fmla="*/ 5319423 w 9024731"/>
              <a:gd name="connsiteY55" fmla="*/ 854884 h 1894795"/>
              <a:gd name="connsiteX56" fmla="*/ 5390985 w 9024731"/>
              <a:gd name="connsiteY56" fmla="*/ 966202 h 1894795"/>
              <a:gd name="connsiteX57" fmla="*/ 5406887 w 9024731"/>
              <a:gd name="connsiteY57" fmla="*/ 858860 h 1894795"/>
              <a:gd name="connsiteX58" fmla="*/ 5462547 w 9024731"/>
              <a:gd name="connsiteY58" fmla="*/ 958251 h 1894795"/>
              <a:gd name="connsiteX59" fmla="*/ 5494352 w 9024731"/>
              <a:gd name="connsiteY59" fmla="*/ 850908 h 1894795"/>
              <a:gd name="connsiteX60" fmla="*/ 5530133 w 9024731"/>
              <a:gd name="connsiteY60" fmla="*/ 1308108 h 1894795"/>
              <a:gd name="connsiteX61" fmla="*/ 5550011 w 9024731"/>
              <a:gd name="connsiteY61" fmla="*/ 878738 h 1894795"/>
              <a:gd name="connsiteX62" fmla="*/ 5597719 w 9024731"/>
              <a:gd name="connsiteY62" fmla="*/ 970178 h 1894795"/>
              <a:gd name="connsiteX63" fmla="*/ 5641451 w 9024731"/>
              <a:gd name="connsiteY63" fmla="*/ 866811 h 1894795"/>
              <a:gd name="connsiteX64" fmla="*/ 5685183 w 9024731"/>
              <a:gd name="connsiteY64" fmla="*/ 954275 h 1894795"/>
              <a:gd name="connsiteX65" fmla="*/ 5736867 w 9024731"/>
              <a:gd name="connsiteY65" fmla="*/ 854884 h 1894795"/>
              <a:gd name="connsiteX66" fmla="*/ 5788550 w 9024731"/>
              <a:gd name="connsiteY66" fmla="*/ 1339913 h 1894795"/>
              <a:gd name="connsiteX67" fmla="*/ 5816380 w 9024731"/>
              <a:gd name="connsiteY67" fmla="*/ 866811 h 1894795"/>
              <a:gd name="connsiteX68" fmla="*/ 5856136 w 9024731"/>
              <a:gd name="connsiteY68" fmla="*/ 962226 h 1894795"/>
              <a:gd name="connsiteX69" fmla="*/ 5923722 w 9024731"/>
              <a:gd name="connsiteY69" fmla="*/ 850908 h 1894795"/>
              <a:gd name="connsiteX70" fmla="*/ 5935649 w 9024731"/>
              <a:gd name="connsiteY70" fmla="*/ 998007 h 1894795"/>
              <a:gd name="connsiteX71" fmla="*/ 5983357 w 9024731"/>
              <a:gd name="connsiteY71" fmla="*/ 624296 h 1894795"/>
              <a:gd name="connsiteX72" fmla="*/ 6003235 w 9024731"/>
              <a:gd name="connsiteY72" fmla="*/ 974153 h 1894795"/>
              <a:gd name="connsiteX73" fmla="*/ 6035040 w 9024731"/>
              <a:gd name="connsiteY73" fmla="*/ 862835 h 1894795"/>
              <a:gd name="connsiteX74" fmla="*/ 6094675 w 9024731"/>
              <a:gd name="connsiteY74" fmla="*/ 990056 h 1894795"/>
              <a:gd name="connsiteX75" fmla="*/ 6237799 w 9024731"/>
              <a:gd name="connsiteY75" fmla="*/ 858860 h 1894795"/>
              <a:gd name="connsiteX76" fmla="*/ 6333214 w 9024731"/>
              <a:gd name="connsiteY76" fmla="*/ 938373 h 1894795"/>
              <a:gd name="connsiteX77" fmla="*/ 6468387 w 9024731"/>
              <a:gd name="connsiteY77" fmla="*/ 882713 h 1894795"/>
              <a:gd name="connsiteX78" fmla="*/ 6595607 w 9024731"/>
              <a:gd name="connsiteY78" fmla="*/ 934397 h 1894795"/>
              <a:gd name="connsiteX79" fmla="*/ 6742707 w 9024731"/>
              <a:gd name="connsiteY79" fmla="*/ 878738 h 1894795"/>
              <a:gd name="connsiteX80" fmla="*/ 6881854 w 9024731"/>
              <a:gd name="connsiteY80" fmla="*/ 926446 h 1894795"/>
              <a:gd name="connsiteX81" fmla="*/ 6973294 w 9024731"/>
              <a:gd name="connsiteY81" fmla="*/ 882713 h 1894795"/>
              <a:gd name="connsiteX82" fmla="*/ 7088588 w 9024731"/>
              <a:gd name="connsiteY82" fmla="*/ 934397 h 1894795"/>
              <a:gd name="connsiteX83" fmla="*/ 7195931 w 9024731"/>
              <a:gd name="connsiteY83" fmla="*/ 886689 h 1894795"/>
              <a:gd name="connsiteX84" fmla="*/ 7303274 w 9024731"/>
              <a:gd name="connsiteY84" fmla="*/ 946324 h 1894795"/>
              <a:gd name="connsiteX85" fmla="*/ 7454348 w 9024731"/>
              <a:gd name="connsiteY85" fmla="*/ 874762 h 1894795"/>
              <a:gd name="connsiteX86" fmla="*/ 7609399 w 9024731"/>
              <a:gd name="connsiteY86" fmla="*/ 938373 h 1894795"/>
              <a:gd name="connsiteX87" fmla="*/ 7613374 w 9024731"/>
              <a:gd name="connsiteY87" fmla="*/ 576588 h 1894795"/>
              <a:gd name="connsiteX88" fmla="*/ 7653131 w 9024731"/>
              <a:gd name="connsiteY88" fmla="*/ 934397 h 1894795"/>
              <a:gd name="connsiteX89" fmla="*/ 7748547 w 9024731"/>
              <a:gd name="connsiteY89" fmla="*/ 874762 h 1894795"/>
              <a:gd name="connsiteX90" fmla="*/ 7828060 w 9024731"/>
              <a:gd name="connsiteY90" fmla="*/ 942348 h 1894795"/>
              <a:gd name="connsiteX91" fmla="*/ 7919500 w 9024731"/>
              <a:gd name="connsiteY91" fmla="*/ 858860 h 1894795"/>
              <a:gd name="connsiteX92" fmla="*/ 8038769 w 9024731"/>
              <a:gd name="connsiteY92" fmla="*/ 942348 h 1894795"/>
              <a:gd name="connsiteX93" fmla="*/ 8110331 w 9024731"/>
              <a:gd name="connsiteY93" fmla="*/ 870786 h 1894795"/>
              <a:gd name="connsiteX94" fmla="*/ 8201771 w 9024731"/>
              <a:gd name="connsiteY94" fmla="*/ 966202 h 1894795"/>
              <a:gd name="connsiteX95" fmla="*/ 8305138 w 9024731"/>
              <a:gd name="connsiteY95" fmla="*/ 878738 h 1894795"/>
              <a:gd name="connsiteX96" fmla="*/ 8400554 w 9024731"/>
              <a:gd name="connsiteY96" fmla="*/ 958251 h 1894795"/>
              <a:gd name="connsiteX97" fmla="*/ 8456213 w 9024731"/>
              <a:gd name="connsiteY97" fmla="*/ 1316060 h 1894795"/>
              <a:gd name="connsiteX98" fmla="*/ 8460188 w 9024731"/>
              <a:gd name="connsiteY98" fmla="*/ 882713 h 1894795"/>
              <a:gd name="connsiteX99" fmla="*/ 8527774 w 9024731"/>
              <a:gd name="connsiteY99" fmla="*/ 994032 h 1894795"/>
              <a:gd name="connsiteX100" fmla="*/ 8631141 w 9024731"/>
              <a:gd name="connsiteY100" fmla="*/ 886689 h 1894795"/>
              <a:gd name="connsiteX101" fmla="*/ 8714630 w 9024731"/>
              <a:gd name="connsiteY101" fmla="*/ 970178 h 1894795"/>
              <a:gd name="connsiteX102" fmla="*/ 8774265 w 9024731"/>
              <a:gd name="connsiteY102" fmla="*/ 874762 h 1894795"/>
              <a:gd name="connsiteX103" fmla="*/ 8849802 w 9024731"/>
              <a:gd name="connsiteY103" fmla="*/ 950300 h 1894795"/>
              <a:gd name="connsiteX104" fmla="*/ 8925340 w 9024731"/>
              <a:gd name="connsiteY104" fmla="*/ 874762 h 1894795"/>
              <a:gd name="connsiteX105" fmla="*/ 8977023 w 9024731"/>
              <a:gd name="connsiteY105" fmla="*/ 962226 h 1894795"/>
              <a:gd name="connsiteX106" fmla="*/ 9024731 w 9024731"/>
              <a:gd name="connsiteY106" fmla="*/ 874762 h 1894795"/>
              <a:gd name="connsiteX0" fmla="*/ 0 w 9024731"/>
              <a:gd name="connsiteY0" fmla="*/ 910543 h 1894714"/>
              <a:gd name="connsiteX1" fmla="*/ 95416 w 9024731"/>
              <a:gd name="connsiteY1" fmla="*/ 858860 h 1894714"/>
              <a:gd name="connsiteX2" fmla="*/ 210710 w 9024731"/>
              <a:gd name="connsiteY2" fmla="*/ 966202 h 1894714"/>
              <a:gd name="connsiteX3" fmla="*/ 381663 w 9024731"/>
              <a:gd name="connsiteY3" fmla="*/ 878738 h 1894714"/>
              <a:gd name="connsiteX4" fmla="*/ 481054 w 9024731"/>
              <a:gd name="connsiteY4" fmla="*/ 934397 h 1894714"/>
              <a:gd name="connsiteX5" fmla="*/ 600324 w 9024731"/>
              <a:gd name="connsiteY5" fmla="*/ 894640 h 1894714"/>
              <a:gd name="connsiteX6" fmla="*/ 715618 w 9024731"/>
              <a:gd name="connsiteY6" fmla="*/ 938373 h 1894714"/>
              <a:gd name="connsiteX7" fmla="*/ 914400 w 9024731"/>
              <a:gd name="connsiteY7" fmla="*/ 377805 h 1894714"/>
              <a:gd name="connsiteX8" fmla="*/ 1144988 w 9024731"/>
              <a:gd name="connsiteY8" fmla="*/ 930421 h 1894714"/>
              <a:gd name="connsiteX9" fmla="*/ 1232453 w 9024731"/>
              <a:gd name="connsiteY9" fmla="*/ 886689 h 1894714"/>
              <a:gd name="connsiteX10" fmla="*/ 1288112 w 9024731"/>
              <a:gd name="connsiteY10" fmla="*/ 946324 h 1894714"/>
              <a:gd name="connsiteX11" fmla="*/ 1375576 w 9024731"/>
              <a:gd name="connsiteY11" fmla="*/ 882713 h 1894714"/>
              <a:gd name="connsiteX12" fmla="*/ 1459023 w 9024731"/>
              <a:gd name="connsiteY12" fmla="*/ 1148751 h 1894714"/>
              <a:gd name="connsiteX13" fmla="*/ 1710421 w 9024731"/>
              <a:gd name="connsiteY13" fmla="*/ 1894704 h 1894714"/>
              <a:gd name="connsiteX14" fmla="*/ 1975900 w 9024731"/>
              <a:gd name="connsiteY14" fmla="*/ 827055 h 1894714"/>
              <a:gd name="connsiteX15" fmla="*/ 2126974 w 9024731"/>
              <a:gd name="connsiteY15" fmla="*/ 974153 h 1894714"/>
              <a:gd name="connsiteX16" fmla="*/ 2377440 w 9024731"/>
              <a:gd name="connsiteY16" fmla="*/ 119 h 1894714"/>
              <a:gd name="connsiteX17" fmla="*/ 2635858 w 9024731"/>
              <a:gd name="connsiteY17" fmla="*/ 910543 h 1894714"/>
              <a:gd name="connsiteX18" fmla="*/ 2755127 w 9024731"/>
              <a:gd name="connsiteY18" fmla="*/ 1327986 h 1894714"/>
              <a:gd name="connsiteX19" fmla="*/ 2882348 w 9024731"/>
              <a:gd name="connsiteY19" fmla="*/ 612369 h 1894714"/>
              <a:gd name="connsiteX20" fmla="*/ 3053301 w 9024731"/>
              <a:gd name="connsiteY20" fmla="*/ 946324 h 1894714"/>
              <a:gd name="connsiteX21" fmla="*/ 3120887 w 9024731"/>
              <a:gd name="connsiteY21" fmla="*/ 835006 h 1894714"/>
              <a:gd name="connsiteX22" fmla="*/ 3196425 w 9024731"/>
              <a:gd name="connsiteY22" fmla="*/ 962226 h 1894714"/>
              <a:gd name="connsiteX23" fmla="*/ 3236181 w 9024731"/>
              <a:gd name="connsiteY23" fmla="*/ 854884 h 1894714"/>
              <a:gd name="connsiteX24" fmla="*/ 3351475 w 9024731"/>
              <a:gd name="connsiteY24" fmla="*/ 1141131 h 1894714"/>
              <a:gd name="connsiteX25" fmla="*/ 3478696 w 9024731"/>
              <a:gd name="connsiteY25" fmla="*/ 803200 h 1894714"/>
              <a:gd name="connsiteX26" fmla="*/ 3554234 w 9024731"/>
              <a:gd name="connsiteY26" fmla="*/ 918494 h 1894714"/>
              <a:gd name="connsiteX27" fmla="*/ 3737114 w 9024731"/>
              <a:gd name="connsiteY27" fmla="*/ 1502915 h 1894714"/>
              <a:gd name="connsiteX28" fmla="*/ 3860359 w 9024731"/>
              <a:gd name="connsiteY28" fmla="*/ 918494 h 1894714"/>
              <a:gd name="connsiteX29" fmla="*/ 3912042 w 9024731"/>
              <a:gd name="connsiteY29" fmla="*/ 926446 h 1894714"/>
              <a:gd name="connsiteX30" fmla="*/ 3947823 w 9024731"/>
              <a:gd name="connsiteY30" fmla="*/ 998007 h 1894714"/>
              <a:gd name="connsiteX31" fmla="*/ 3991555 w 9024731"/>
              <a:gd name="connsiteY31" fmla="*/ 866811 h 1894714"/>
              <a:gd name="connsiteX32" fmla="*/ 4082995 w 9024731"/>
              <a:gd name="connsiteY32" fmla="*/ 982105 h 1894714"/>
              <a:gd name="connsiteX33" fmla="*/ 4122752 w 9024731"/>
              <a:gd name="connsiteY33" fmla="*/ 850908 h 1894714"/>
              <a:gd name="connsiteX34" fmla="*/ 4194314 w 9024731"/>
              <a:gd name="connsiteY34" fmla="*/ 958251 h 1894714"/>
              <a:gd name="connsiteX35" fmla="*/ 4238046 w 9024731"/>
              <a:gd name="connsiteY35" fmla="*/ 858860 h 1894714"/>
              <a:gd name="connsiteX36" fmla="*/ 4281778 w 9024731"/>
              <a:gd name="connsiteY36" fmla="*/ 986080 h 1894714"/>
              <a:gd name="connsiteX37" fmla="*/ 4365267 w 9024731"/>
              <a:gd name="connsiteY37" fmla="*/ 481173 h 1894714"/>
              <a:gd name="connsiteX38" fmla="*/ 4405023 w 9024731"/>
              <a:gd name="connsiteY38" fmla="*/ 918494 h 1894714"/>
              <a:gd name="connsiteX39" fmla="*/ 4452731 w 9024731"/>
              <a:gd name="connsiteY39" fmla="*/ 878738 h 1894714"/>
              <a:gd name="connsiteX40" fmla="*/ 4508390 w 9024731"/>
              <a:gd name="connsiteY40" fmla="*/ 954275 h 1894714"/>
              <a:gd name="connsiteX41" fmla="*/ 4556098 w 9024731"/>
              <a:gd name="connsiteY41" fmla="*/ 882713 h 1894714"/>
              <a:gd name="connsiteX42" fmla="*/ 4619708 w 9024731"/>
              <a:gd name="connsiteY42" fmla="*/ 954275 h 1894714"/>
              <a:gd name="connsiteX43" fmla="*/ 4683319 w 9024731"/>
              <a:gd name="connsiteY43" fmla="*/ 854884 h 1894714"/>
              <a:gd name="connsiteX44" fmla="*/ 4754880 w 9024731"/>
              <a:gd name="connsiteY44" fmla="*/ 1224620 h 1894714"/>
              <a:gd name="connsiteX45" fmla="*/ 4766807 w 9024731"/>
              <a:gd name="connsiteY45" fmla="*/ 850908 h 1894714"/>
              <a:gd name="connsiteX46" fmla="*/ 4810540 w 9024731"/>
              <a:gd name="connsiteY46" fmla="*/ 970178 h 1894714"/>
              <a:gd name="connsiteX47" fmla="*/ 4866199 w 9024731"/>
              <a:gd name="connsiteY47" fmla="*/ 644174 h 1894714"/>
              <a:gd name="connsiteX48" fmla="*/ 4937760 w 9024731"/>
              <a:gd name="connsiteY48" fmla="*/ 926446 h 1894714"/>
              <a:gd name="connsiteX49" fmla="*/ 5009322 w 9024731"/>
              <a:gd name="connsiteY49" fmla="*/ 838981 h 1894714"/>
              <a:gd name="connsiteX50" fmla="*/ 5072933 w 9024731"/>
              <a:gd name="connsiteY50" fmla="*/ 974153 h 1894714"/>
              <a:gd name="connsiteX51" fmla="*/ 5124616 w 9024731"/>
              <a:gd name="connsiteY51" fmla="*/ 838981 h 1894714"/>
              <a:gd name="connsiteX52" fmla="*/ 5196178 w 9024731"/>
              <a:gd name="connsiteY52" fmla="*/ 974153 h 1894714"/>
              <a:gd name="connsiteX53" fmla="*/ 5231959 w 9024731"/>
              <a:gd name="connsiteY53" fmla="*/ 878738 h 1894714"/>
              <a:gd name="connsiteX54" fmla="*/ 5279667 w 9024731"/>
              <a:gd name="connsiteY54" fmla="*/ 946324 h 1894714"/>
              <a:gd name="connsiteX55" fmla="*/ 5319423 w 9024731"/>
              <a:gd name="connsiteY55" fmla="*/ 854884 h 1894714"/>
              <a:gd name="connsiteX56" fmla="*/ 5390985 w 9024731"/>
              <a:gd name="connsiteY56" fmla="*/ 966202 h 1894714"/>
              <a:gd name="connsiteX57" fmla="*/ 5406887 w 9024731"/>
              <a:gd name="connsiteY57" fmla="*/ 858860 h 1894714"/>
              <a:gd name="connsiteX58" fmla="*/ 5462547 w 9024731"/>
              <a:gd name="connsiteY58" fmla="*/ 958251 h 1894714"/>
              <a:gd name="connsiteX59" fmla="*/ 5494352 w 9024731"/>
              <a:gd name="connsiteY59" fmla="*/ 850908 h 1894714"/>
              <a:gd name="connsiteX60" fmla="*/ 5530133 w 9024731"/>
              <a:gd name="connsiteY60" fmla="*/ 1308108 h 1894714"/>
              <a:gd name="connsiteX61" fmla="*/ 5550011 w 9024731"/>
              <a:gd name="connsiteY61" fmla="*/ 878738 h 1894714"/>
              <a:gd name="connsiteX62" fmla="*/ 5597719 w 9024731"/>
              <a:gd name="connsiteY62" fmla="*/ 970178 h 1894714"/>
              <a:gd name="connsiteX63" fmla="*/ 5641451 w 9024731"/>
              <a:gd name="connsiteY63" fmla="*/ 866811 h 1894714"/>
              <a:gd name="connsiteX64" fmla="*/ 5685183 w 9024731"/>
              <a:gd name="connsiteY64" fmla="*/ 954275 h 1894714"/>
              <a:gd name="connsiteX65" fmla="*/ 5736867 w 9024731"/>
              <a:gd name="connsiteY65" fmla="*/ 854884 h 1894714"/>
              <a:gd name="connsiteX66" fmla="*/ 5788550 w 9024731"/>
              <a:gd name="connsiteY66" fmla="*/ 1339913 h 1894714"/>
              <a:gd name="connsiteX67" fmla="*/ 5816380 w 9024731"/>
              <a:gd name="connsiteY67" fmla="*/ 866811 h 1894714"/>
              <a:gd name="connsiteX68" fmla="*/ 5856136 w 9024731"/>
              <a:gd name="connsiteY68" fmla="*/ 962226 h 1894714"/>
              <a:gd name="connsiteX69" fmla="*/ 5923722 w 9024731"/>
              <a:gd name="connsiteY69" fmla="*/ 850908 h 1894714"/>
              <a:gd name="connsiteX70" fmla="*/ 5935649 w 9024731"/>
              <a:gd name="connsiteY70" fmla="*/ 998007 h 1894714"/>
              <a:gd name="connsiteX71" fmla="*/ 5983357 w 9024731"/>
              <a:gd name="connsiteY71" fmla="*/ 624296 h 1894714"/>
              <a:gd name="connsiteX72" fmla="*/ 6003235 w 9024731"/>
              <a:gd name="connsiteY72" fmla="*/ 974153 h 1894714"/>
              <a:gd name="connsiteX73" fmla="*/ 6035040 w 9024731"/>
              <a:gd name="connsiteY73" fmla="*/ 862835 h 1894714"/>
              <a:gd name="connsiteX74" fmla="*/ 6094675 w 9024731"/>
              <a:gd name="connsiteY74" fmla="*/ 990056 h 1894714"/>
              <a:gd name="connsiteX75" fmla="*/ 6237799 w 9024731"/>
              <a:gd name="connsiteY75" fmla="*/ 858860 h 1894714"/>
              <a:gd name="connsiteX76" fmla="*/ 6333214 w 9024731"/>
              <a:gd name="connsiteY76" fmla="*/ 938373 h 1894714"/>
              <a:gd name="connsiteX77" fmla="*/ 6468387 w 9024731"/>
              <a:gd name="connsiteY77" fmla="*/ 882713 h 1894714"/>
              <a:gd name="connsiteX78" fmla="*/ 6595607 w 9024731"/>
              <a:gd name="connsiteY78" fmla="*/ 934397 h 1894714"/>
              <a:gd name="connsiteX79" fmla="*/ 6742707 w 9024731"/>
              <a:gd name="connsiteY79" fmla="*/ 878738 h 1894714"/>
              <a:gd name="connsiteX80" fmla="*/ 6881854 w 9024731"/>
              <a:gd name="connsiteY80" fmla="*/ 926446 h 1894714"/>
              <a:gd name="connsiteX81" fmla="*/ 6973294 w 9024731"/>
              <a:gd name="connsiteY81" fmla="*/ 882713 h 1894714"/>
              <a:gd name="connsiteX82" fmla="*/ 7088588 w 9024731"/>
              <a:gd name="connsiteY82" fmla="*/ 934397 h 1894714"/>
              <a:gd name="connsiteX83" fmla="*/ 7195931 w 9024731"/>
              <a:gd name="connsiteY83" fmla="*/ 886689 h 1894714"/>
              <a:gd name="connsiteX84" fmla="*/ 7303274 w 9024731"/>
              <a:gd name="connsiteY84" fmla="*/ 946324 h 1894714"/>
              <a:gd name="connsiteX85" fmla="*/ 7454348 w 9024731"/>
              <a:gd name="connsiteY85" fmla="*/ 874762 h 1894714"/>
              <a:gd name="connsiteX86" fmla="*/ 7609399 w 9024731"/>
              <a:gd name="connsiteY86" fmla="*/ 938373 h 1894714"/>
              <a:gd name="connsiteX87" fmla="*/ 7613374 w 9024731"/>
              <a:gd name="connsiteY87" fmla="*/ 576588 h 1894714"/>
              <a:gd name="connsiteX88" fmla="*/ 7653131 w 9024731"/>
              <a:gd name="connsiteY88" fmla="*/ 934397 h 1894714"/>
              <a:gd name="connsiteX89" fmla="*/ 7748547 w 9024731"/>
              <a:gd name="connsiteY89" fmla="*/ 874762 h 1894714"/>
              <a:gd name="connsiteX90" fmla="*/ 7828060 w 9024731"/>
              <a:gd name="connsiteY90" fmla="*/ 942348 h 1894714"/>
              <a:gd name="connsiteX91" fmla="*/ 7919500 w 9024731"/>
              <a:gd name="connsiteY91" fmla="*/ 858860 h 1894714"/>
              <a:gd name="connsiteX92" fmla="*/ 8038769 w 9024731"/>
              <a:gd name="connsiteY92" fmla="*/ 942348 h 1894714"/>
              <a:gd name="connsiteX93" fmla="*/ 8110331 w 9024731"/>
              <a:gd name="connsiteY93" fmla="*/ 870786 h 1894714"/>
              <a:gd name="connsiteX94" fmla="*/ 8201771 w 9024731"/>
              <a:gd name="connsiteY94" fmla="*/ 966202 h 1894714"/>
              <a:gd name="connsiteX95" fmla="*/ 8305138 w 9024731"/>
              <a:gd name="connsiteY95" fmla="*/ 878738 h 1894714"/>
              <a:gd name="connsiteX96" fmla="*/ 8400554 w 9024731"/>
              <a:gd name="connsiteY96" fmla="*/ 958251 h 1894714"/>
              <a:gd name="connsiteX97" fmla="*/ 8456213 w 9024731"/>
              <a:gd name="connsiteY97" fmla="*/ 1316060 h 1894714"/>
              <a:gd name="connsiteX98" fmla="*/ 8460188 w 9024731"/>
              <a:gd name="connsiteY98" fmla="*/ 882713 h 1894714"/>
              <a:gd name="connsiteX99" fmla="*/ 8527774 w 9024731"/>
              <a:gd name="connsiteY99" fmla="*/ 994032 h 1894714"/>
              <a:gd name="connsiteX100" fmla="*/ 8631141 w 9024731"/>
              <a:gd name="connsiteY100" fmla="*/ 886689 h 1894714"/>
              <a:gd name="connsiteX101" fmla="*/ 8714630 w 9024731"/>
              <a:gd name="connsiteY101" fmla="*/ 970178 h 1894714"/>
              <a:gd name="connsiteX102" fmla="*/ 8774265 w 9024731"/>
              <a:gd name="connsiteY102" fmla="*/ 874762 h 1894714"/>
              <a:gd name="connsiteX103" fmla="*/ 8849802 w 9024731"/>
              <a:gd name="connsiteY103" fmla="*/ 950300 h 1894714"/>
              <a:gd name="connsiteX104" fmla="*/ 8925340 w 9024731"/>
              <a:gd name="connsiteY104" fmla="*/ 874762 h 1894714"/>
              <a:gd name="connsiteX105" fmla="*/ 8977023 w 9024731"/>
              <a:gd name="connsiteY105" fmla="*/ 962226 h 1894714"/>
              <a:gd name="connsiteX106" fmla="*/ 9024731 w 9024731"/>
              <a:gd name="connsiteY106" fmla="*/ 874762 h 1894714"/>
              <a:gd name="connsiteX0" fmla="*/ 0 w 9024731"/>
              <a:gd name="connsiteY0" fmla="*/ 910543 h 1898838"/>
              <a:gd name="connsiteX1" fmla="*/ 95416 w 9024731"/>
              <a:gd name="connsiteY1" fmla="*/ 858860 h 1898838"/>
              <a:gd name="connsiteX2" fmla="*/ 210710 w 9024731"/>
              <a:gd name="connsiteY2" fmla="*/ 966202 h 1898838"/>
              <a:gd name="connsiteX3" fmla="*/ 381663 w 9024731"/>
              <a:gd name="connsiteY3" fmla="*/ 878738 h 1898838"/>
              <a:gd name="connsiteX4" fmla="*/ 481054 w 9024731"/>
              <a:gd name="connsiteY4" fmla="*/ 934397 h 1898838"/>
              <a:gd name="connsiteX5" fmla="*/ 600324 w 9024731"/>
              <a:gd name="connsiteY5" fmla="*/ 894640 h 1898838"/>
              <a:gd name="connsiteX6" fmla="*/ 715618 w 9024731"/>
              <a:gd name="connsiteY6" fmla="*/ 938373 h 1898838"/>
              <a:gd name="connsiteX7" fmla="*/ 914400 w 9024731"/>
              <a:gd name="connsiteY7" fmla="*/ 377805 h 1898838"/>
              <a:gd name="connsiteX8" fmla="*/ 1144988 w 9024731"/>
              <a:gd name="connsiteY8" fmla="*/ 930421 h 1898838"/>
              <a:gd name="connsiteX9" fmla="*/ 1232453 w 9024731"/>
              <a:gd name="connsiteY9" fmla="*/ 886689 h 1898838"/>
              <a:gd name="connsiteX10" fmla="*/ 1288112 w 9024731"/>
              <a:gd name="connsiteY10" fmla="*/ 946324 h 1898838"/>
              <a:gd name="connsiteX11" fmla="*/ 1375576 w 9024731"/>
              <a:gd name="connsiteY11" fmla="*/ 882713 h 1898838"/>
              <a:gd name="connsiteX12" fmla="*/ 1468548 w 9024731"/>
              <a:gd name="connsiteY12" fmla="*/ 1184470 h 1898838"/>
              <a:gd name="connsiteX13" fmla="*/ 1710421 w 9024731"/>
              <a:gd name="connsiteY13" fmla="*/ 1894704 h 1898838"/>
              <a:gd name="connsiteX14" fmla="*/ 1975900 w 9024731"/>
              <a:gd name="connsiteY14" fmla="*/ 827055 h 1898838"/>
              <a:gd name="connsiteX15" fmla="*/ 2126974 w 9024731"/>
              <a:gd name="connsiteY15" fmla="*/ 974153 h 1898838"/>
              <a:gd name="connsiteX16" fmla="*/ 2377440 w 9024731"/>
              <a:gd name="connsiteY16" fmla="*/ 119 h 1898838"/>
              <a:gd name="connsiteX17" fmla="*/ 2635858 w 9024731"/>
              <a:gd name="connsiteY17" fmla="*/ 910543 h 1898838"/>
              <a:gd name="connsiteX18" fmla="*/ 2755127 w 9024731"/>
              <a:gd name="connsiteY18" fmla="*/ 1327986 h 1898838"/>
              <a:gd name="connsiteX19" fmla="*/ 2882348 w 9024731"/>
              <a:gd name="connsiteY19" fmla="*/ 612369 h 1898838"/>
              <a:gd name="connsiteX20" fmla="*/ 3053301 w 9024731"/>
              <a:gd name="connsiteY20" fmla="*/ 946324 h 1898838"/>
              <a:gd name="connsiteX21" fmla="*/ 3120887 w 9024731"/>
              <a:gd name="connsiteY21" fmla="*/ 835006 h 1898838"/>
              <a:gd name="connsiteX22" fmla="*/ 3196425 w 9024731"/>
              <a:gd name="connsiteY22" fmla="*/ 962226 h 1898838"/>
              <a:gd name="connsiteX23" fmla="*/ 3236181 w 9024731"/>
              <a:gd name="connsiteY23" fmla="*/ 854884 h 1898838"/>
              <a:gd name="connsiteX24" fmla="*/ 3351475 w 9024731"/>
              <a:gd name="connsiteY24" fmla="*/ 1141131 h 1898838"/>
              <a:gd name="connsiteX25" fmla="*/ 3478696 w 9024731"/>
              <a:gd name="connsiteY25" fmla="*/ 803200 h 1898838"/>
              <a:gd name="connsiteX26" fmla="*/ 3554234 w 9024731"/>
              <a:gd name="connsiteY26" fmla="*/ 918494 h 1898838"/>
              <a:gd name="connsiteX27" fmla="*/ 3737114 w 9024731"/>
              <a:gd name="connsiteY27" fmla="*/ 1502915 h 1898838"/>
              <a:gd name="connsiteX28" fmla="*/ 3860359 w 9024731"/>
              <a:gd name="connsiteY28" fmla="*/ 918494 h 1898838"/>
              <a:gd name="connsiteX29" fmla="*/ 3912042 w 9024731"/>
              <a:gd name="connsiteY29" fmla="*/ 926446 h 1898838"/>
              <a:gd name="connsiteX30" fmla="*/ 3947823 w 9024731"/>
              <a:gd name="connsiteY30" fmla="*/ 998007 h 1898838"/>
              <a:gd name="connsiteX31" fmla="*/ 3991555 w 9024731"/>
              <a:gd name="connsiteY31" fmla="*/ 866811 h 1898838"/>
              <a:gd name="connsiteX32" fmla="*/ 4082995 w 9024731"/>
              <a:gd name="connsiteY32" fmla="*/ 982105 h 1898838"/>
              <a:gd name="connsiteX33" fmla="*/ 4122752 w 9024731"/>
              <a:gd name="connsiteY33" fmla="*/ 850908 h 1898838"/>
              <a:gd name="connsiteX34" fmla="*/ 4194314 w 9024731"/>
              <a:gd name="connsiteY34" fmla="*/ 958251 h 1898838"/>
              <a:gd name="connsiteX35" fmla="*/ 4238046 w 9024731"/>
              <a:gd name="connsiteY35" fmla="*/ 858860 h 1898838"/>
              <a:gd name="connsiteX36" fmla="*/ 4281778 w 9024731"/>
              <a:gd name="connsiteY36" fmla="*/ 986080 h 1898838"/>
              <a:gd name="connsiteX37" fmla="*/ 4365267 w 9024731"/>
              <a:gd name="connsiteY37" fmla="*/ 481173 h 1898838"/>
              <a:gd name="connsiteX38" fmla="*/ 4405023 w 9024731"/>
              <a:gd name="connsiteY38" fmla="*/ 918494 h 1898838"/>
              <a:gd name="connsiteX39" fmla="*/ 4452731 w 9024731"/>
              <a:gd name="connsiteY39" fmla="*/ 878738 h 1898838"/>
              <a:gd name="connsiteX40" fmla="*/ 4508390 w 9024731"/>
              <a:gd name="connsiteY40" fmla="*/ 954275 h 1898838"/>
              <a:gd name="connsiteX41" fmla="*/ 4556098 w 9024731"/>
              <a:gd name="connsiteY41" fmla="*/ 882713 h 1898838"/>
              <a:gd name="connsiteX42" fmla="*/ 4619708 w 9024731"/>
              <a:gd name="connsiteY42" fmla="*/ 954275 h 1898838"/>
              <a:gd name="connsiteX43" fmla="*/ 4683319 w 9024731"/>
              <a:gd name="connsiteY43" fmla="*/ 854884 h 1898838"/>
              <a:gd name="connsiteX44" fmla="*/ 4754880 w 9024731"/>
              <a:gd name="connsiteY44" fmla="*/ 1224620 h 1898838"/>
              <a:gd name="connsiteX45" fmla="*/ 4766807 w 9024731"/>
              <a:gd name="connsiteY45" fmla="*/ 850908 h 1898838"/>
              <a:gd name="connsiteX46" fmla="*/ 4810540 w 9024731"/>
              <a:gd name="connsiteY46" fmla="*/ 970178 h 1898838"/>
              <a:gd name="connsiteX47" fmla="*/ 4866199 w 9024731"/>
              <a:gd name="connsiteY47" fmla="*/ 644174 h 1898838"/>
              <a:gd name="connsiteX48" fmla="*/ 4937760 w 9024731"/>
              <a:gd name="connsiteY48" fmla="*/ 926446 h 1898838"/>
              <a:gd name="connsiteX49" fmla="*/ 5009322 w 9024731"/>
              <a:gd name="connsiteY49" fmla="*/ 838981 h 1898838"/>
              <a:gd name="connsiteX50" fmla="*/ 5072933 w 9024731"/>
              <a:gd name="connsiteY50" fmla="*/ 974153 h 1898838"/>
              <a:gd name="connsiteX51" fmla="*/ 5124616 w 9024731"/>
              <a:gd name="connsiteY51" fmla="*/ 838981 h 1898838"/>
              <a:gd name="connsiteX52" fmla="*/ 5196178 w 9024731"/>
              <a:gd name="connsiteY52" fmla="*/ 974153 h 1898838"/>
              <a:gd name="connsiteX53" fmla="*/ 5231959 w 9024731"/>
              <a:gd name="connsiteY53" fmla="*/ 878738 h 1898838"/>
              <a:gd name="connsiteX54" fmla="*/ 5279667 w 9024731"/>
              <a:gd name="connsiteY54" fmla="*/ 946324 h 1898838"/>
              <a:gd name="connsiteX55" fmla="*/ 5319423 w 9024731"/>
              <a:gd name="connsiteY55" fmla="*/ 854884 h 1898838"/>
              <a:gd name="connsiteX56" fmla="*/ 5390985 w 9024731"/>
              <a:gd name="connsiteY56" fmla="*/ 966202 h 1898838"/>
              <a:gd name="connsiteX57" fmla="*/ 5406887 w 9024731"/>
              <a:gd name="connsiteY57" fmla="*/ 858860 h 1898838"/>
              <a:gd name="connsiteX58" fmla="*/ 5462547 w 9024731"/>
              <a:gd name="connsiteY58" fmla="*/ 958251 h 1898838"/>
              <a:gd name="connsiteX59" fmla="*/ 5494352 w 9024731"/>
              <a:gd name="connsiteY59" fmla="*/ 850908 h 1898838"/>
              <a:gd name="connsiteX60" fmla="*/ 5530133 w 9024731"/>
              <a:gd name="connsiteY60" fmla="*/ 1308108 h 1898838"/>
              <a:gd name="connsiteX61" fmla="*/ 5550011 w 9024731"/>
              <a:gd name="connsiteY61" fmla="*/ 878738 h 1898838"/>
              <a:gd name="connsiteX62" fmla="*/ 5597719 w 9024731"/>
              <a:gd name="connsiteY62" fmla="*/ 970178 h 1898838"/>
              <a:gd name="connsiteX63" fmla="*/ 5641451 w 9024731"/>
              <a:gd name="connsiteY63" fmla="*/ 866811 h 1898838"/>
              <a:gd name="connsiteX64" fmla="*/ 5685183 w 9024731"/>
              <a:gd name="connsiteY64" fmla="*/ 954275 h 1898838"/>
              <a:gd name="connsiteX65" fmla="*/ 5736867 w 9024731"/>
              <a:gd name="connsiteY65" fmla="*/ 854884 h 1898838"/>
              <a:gd name="connsiteX66" fmla="*/ 5788550 w 9024731"/>
              <a:gd name="connsiteY66" fmla="*/ 1339913 h 1898838"/>
              <a:gd name="connsiteX67" fmla="*/ 5816380 w 9024731"/>
              <a:gd name="connsiteY67" fmla="*/ 866811 h 1898838"/>
              <a:gd name="connsiteX68" fmla="*/ 5856136 w 9024731"/>
              <a:gd name="connsiteY68" fmla="*/ 962226 h 1898838"/>
              <a:gd name="connsiteX69" fmla="*/ 5923722 w 9024731"/>
              <a:gd name="connsiteY69" fmla="*/ 850908 h 1898838"/>
              <a:gd name="connsiteX70" fmla="*/ 5935649 w 9024731"/>
              <a:gd name="connsiteY70" fmla="*/ 998007 h 1898838"/>
              <a:gd name="connsiteX71" fmla="*/ 5983357 w 9024731"/>
              <a:gd name="connsiteY71" fmla="*/ 624296 h 1898838"/>
              <a:gd name="connsiteX72" fmla="*/ 6003235 w 9024731"/>
              <a:gd name="connsiteY72" fmla="*/ 974153 h 1898838"/>
              <a:gd name="connsiteX73" fmla="*/ 6035040 w 9024731"/>
              <a:gd name="connsiteY73" fmla="*/ 862835 h 1898838"/>
              <a:gd name="connsiteX74" fmla="*/ 6094675 w 9024731"/>
              <a:gd name="connsiteY74" fmla="*/ 990056 h 1898838"/>
              <a:gd name="connsiteX75" fmla="*/ 6237799 w 9024731"/>
              <a:gd name="connsiteY75" fmla="*/ 858860 h 1898838"/>
              <a:gd name="connsiteX76" fmla="*/ 6333214 w 9024731"/>
              <a:gd name="connsiteY76" fmla="*/ 938373 h 1898838"/>
              <a:gd name="connsiteX77" fmla="*/ 6468387 w 9024731"/>
              <a:gd name="connsiteY77" fmla="*/ 882713 h 1898838"/>
              <a:gd name="connsiteX78" fmla="*/ 6595607 w 9024731"/>
              <a:gd name="connsiteY78" fmla="*/ 934397 h 1898838"/>
              <a:gd name="connsiteX79" fmla="*/ 6742707 w 9024731"/>
              <a:gd name="connsiteY79" fmla="*/ 878738 h 1898838"/>
              <a:gd name="connsiteX80" fmla="*/ 6881854 w 9024731"/>
              <a:gd name="connsiteY80" fmla="*/ 926446 h 1898838"/>
              <a:gd name="connsiteX81" fmla="*/ 6973294 w 9024731"/>
              <a:gd name="connsiteY81" fmla="*/ 882713 h 1898838"/>
              <a:gd name="connsiteX82" fmla="*/ 7088588 w 9024731"/>
              <a:gd name="connsiteY82" fmla="*/ 934397 h 1898838"/>
              <a:gd name="connsiteX83" fmla="*/ 7195931 w 9024731"/>
              <a:gd name="connsiteY83" fmla="*/ 886689 h 1898838"/>
              <a:gd name="connsiteX84" fmla="*/ 7303274 w 9024731"/>
              <a:gd name="connsiteY84" fmla="*/ 946324 h 1898838"/>
              <a:gd name="connsiteX85" fmla="*/ 7454348 w 9024731"/>
              <a:gd name="connsiteY85" fmla="*/ 874762 h 1898838"/>
              <a:gd name="connsiteX86" fmla="*/ 7609399 w 9024731"/>
              <a:gd name="connsiteY86" fmla="*/ 938373 h 1898838"/>
              <a:gd name="connsiteX87" fmla="*/ 7613374 w 9024731"/>
              <a:gd name="connsiteY87" fmla="*/ 576588 h 1898838"/>
              <a:gd name="connsiteX88" fmla="*/ 7653131 w 9024731"/>
              <a:gd name="connsiteY88" fmla="*/ 934397 h 1898838"/>
              <a:gd name="connsiteX89" fmla="*/ 7748547 w 9024731"/>
              <a:gd name="connsiteY89" fmla="*/ 874762 h 1898838"/>
              <a:gd name="connsiteX90" fmla="*/ 7828060 w 9024731"/>
              <a:gd name="connsiteY90" fmla="*/ 942348 h 1898838"/>
              <a:gd name="connsiteX91" fmla="*/ 7919500 w 9024731"/>
              <a:gd name="connsiteY91" fmla="*/ 858860 h 1898838"/>
              <a:gd name="connsiteX92" fmla="*/ 8038769 w 9024731"/>
              <a:gd name="connsiteY92" fmla="*/ 942348 h 1898838"/>
              <a:gd name="connsiteX93" fmla="*/ 8110331 w 9024731"/>
              <a:gd name="connsiteY93" fmla="*/ 870786 h 1898838"/>
              <a:gd name="connsiteX94" fmla="*/ 8201771 w 9024731"/>
              <a:gd name="connsiteY94" fmla="*/ 966202 h 1898838"/>
              <a:gd name="connsiteX95" fmla="*/ 8305138 w 9024731"/>
              <a:gd name="connsiteY95" fmla="*/ 878738 h 1898838"/>
              <a:gd name="connsiteX96" fmla="*/ 8400554 w 9024731"/>
              <a:gd name="connsiteY96" fmla="*/ 958251 h 1898838"/>
              <a:gd name="connsiteX97" fmla="*/ 8456213 w 9024731"/>
              <a:gd name="connsiteY97" fmla="*/ 1316060 h 1898838"/>
              <a:gd name="connsiteX98" fmla="*/ 8460188 w 9024731"/>
              <a:gd name="connsiteY98" fmla="*/ 882713 h 1898838"/>
              <a:gd name="connsiteX99" fmla="*/ 8527774 w 9024731"/>
              <a:gd name="connsiteY99" fmla="*/ 994032 h 1898838"/>
              <a:gd name="connsiteX100" fmla="*/ 8631141 w 9024731"/>
              <a:gd name="connsiteY100" fmla="*/ 886689 h 1898838"/>
              <a:gd name="connsiteX101" fmla="*/ 8714630 w 9024731"/>
              <a:gd name="connsiteY101" fmla="*/ 970178 h 1898838"/>
              <a:gd name="connsiteX102" fmla="*/ 8774265 w 9024731"/>
              <a:gd name="connsiteY102" fmla="*/ 874762 h 1898838"/>
              <a:gd name="connsiteX103" fmla="*/ 8849802 w 9024731"/>
              <a:gd name="connsiteY103" fmla="*/ 950300 h 1898838"/>
              <a:gd name="connsiteX104" fmla="*/ 8925340 w 9024731"/>
              <a:gd name="connsiteY104" fmla="*/ 874762 h 1898838"/>
              <a:gd name="connsiteX105" fmla="*/ 8977023 w 9024731"/>
              <a:gd name="connsiteY105" fmla="*/ 962226 h 1898838"/>
              <a:gd name="connsiteX106" fmla="*/ 9024731 w 9024731"/>
              <a:gd name="connsiteY106" fmla="*/ 874762 h 1898838"/>
              <a:gd name="connsiteX0" fmla="*/ 0 w 9024731"/>
              <a:gd name="connsiteY0" fmla="*/ 910543 h 1899834"/>
              <a:gd name="connsiteX1" fmla="*/ 95416 w 9024731"/>
              <a:gd name="connsiteY1" fmla="*/ 858860 h 1899834"/>
              <a:gd name="connsiteX2" fmla="*/ 210710 w 9024731"/>
              <a:gd name="connsiteY2" fmla="*/ 966202 h 1899834"/>
              <a:gd name="connsiteX3" fmla="*/ 381663 w 9024731"/>
              <a:gd name="connsiteY3" fmla="*/ 878738 h 1899834"/>
              <a:gd name="connsiteX4" fmla="*/ 481054 w 9024731"/>
              <a:gd name="connsiteY4" fmla="*/ 934397 h 1899834"/>
              <a:gd name="connsiteX5" fmla="*/ 600324 w 9024731"/>
              <a:gd name="connsiteY5" fmla="*/ 894640 h 1899834"/>
              <a:gd name="connsiteX6" fmla="*/ 715618 w 9024731"/>
              <a:gd name="connsiteY6" fmla="*/ 938373 h 1899834"/>
              <a:gd name="connsiteX7" fmla="*/ 914400 w 9024731"/>
              <a:gd name="connsiteY7" fmla="*/ 377805 h 1899834"/>
              <a:gd name="connsiteX8" fmla="*/ 1144988 w 9024731"/>
              <a:gd name="connsiteY8" fmla="*/ 930421 h 1899834"/>
              <a:gd name="connsiteX9" fmla="*/ 1232453 w 9024731"/>
              <a:gd name="connsiteY9" fmla="*/ 886689 h 1899834"/>
              <a:gd name="connsiteX10" fmla="*/ 1288112 w 9024731"/>
              <a:gd name="connsiteY10" fmla="*/ 946324 h 1899834"/>
              <a:gd name="connsiteX11" fmla="*/ 1375576 w 9024731"/>
              <a:gd name="connsiteY11" fmla="*/ 882713 h 1899834"/>
              <a:gd name="connsiteX12" fmla="*/ 1451879 w 9024731"/>
              <a:gd name="connsiteY12" fmla="*/ 1217808 h 1899834"/>
              <a:gd name="connsiteX13" fmla="*/ 1710421 w 9024731"/>
              <a:gd name="connsiteY13" fmla="*/ 1894704 h 1899834"/>
              <a:gd name="connsiteX14" fmla="*/ 1975900 w 9024731"/>
              <a:gd name="connsiteY14" fmla="*/ 827055 h 1899834"/>
              <a:gd name="connsiteX15" fmla="*/ 2126974 w 9024731"/>
              <a:gd name="connsiteY15" fmla="*/ 974153 h 1899834"/>
              <a:gd name="connsiteX16" fmla="*/ 2377440 w 9024731"/>
              <a:gd name="connsiteY16" fmla="*/ 119 h 1899834"/>
              <a:gd name="connsiteX17" fmla="*/ 2635858 w 9024731"/>
              <a:gd name="connsiteY17" fmla="*/ 910543 h 1899834"/>
              <a:gd name="connsiteX18" fmla="*/ 2755127 w 9024731"/>
              <a:gd name="connsiteY18" fmla="*/ 1327986 h 1899834"/>
              <a:gd name="connsiteX19" fmla="*/ 2882348 w 9024731"/>
              <a:gd name="connsiteY19" fmla="*/ 612369 h 1899834"/>
              <a:gd name="connsiteX20" fmla="*/ 3053301 w 9024731"/>
              <a:gd name="connsiteY20" fmla="*/ 946324 h 1899834"/>
              <a:gd name="connsiteX21" fmla="*/ 3120887 w 9024731"/>
              <a:gd name="connsiteY21" fmla="*/ 835006 h 1899834"/>
              <a:gd name="connsiteX22" fmla="*/ 3196425 w 9024731"/>
              <a:gd name="connsiteY22" fmla="*/ 962226 h 1899834"/>
              <a:gd name="connsiteX23" fmla="*/ 3236181 w 9024731"/>
              <a:gd name="connsiteY23" fmla="*/ 854884 h 1899834"/>
              <a:gd name="connsiteX24" fmla="*/ 3351475 w 9024731"/>
              <a:gd name="connsiteY24" fmla="*/ 1141131 h 1899834"/>
              <a:gd name="connsiteX25" fmla="*/ 3478696 w 9024731"/>
              <a:gd name="connsiteY25" fmla="*/ 803200 h 1899834"/>
              <a:gd name="connsiteX26" fmla="*/ 3554234 w 9024731"/>
              <a:gd name="connsiteY26" fmla="*/ 918494 h 1899834"/>
              <a:gd name="connsiteX27" fmla="*/ 3737114 w 9024731"/>
              <a:gd name="connsiteY27" fmla="*/ 1502915 h 1899834"/>
              <a:gd name="connsiteX28" fmla="*/ 3860359 w 9024731"/>
              <a:gd name="connsiteY28" fmla="*/ 918494 h 1899834"/>
              <a:gd name="connsiteX29" fmla="*/ 3912042 w 9024731"/>
              <a:gd name="connsiteY29" fmla="*/ 926446 h 1899834"/>
              <a:gd name="connsiteX30" fmla="*/ 3947823 w 9024731"/>
              <a:gd name="connsiteY30" fmla="*/ 998007 h 1899834"/>
              <a:gd name="connsiteX31" fmla="*/ 3991555 w 9024731"/>
              <a:gd name="connsiteY31" fmla="*/ 866811 h 1899834"/>
              <a:gd name="connsiteX32" fmla="*/ 4082995 w 9024731"/>
              <a:gd name="connsiteY32" fmla="*/ 982105 h 1899834"/>
              <a:gd name="connsiteX33" fmla="*/ 4122752 w 9024731"/>
              <a:gd name="connsiteY33" fmla="*/ 850908 h 1899834"/>
              <a:gd name="connsiteX34" fmla="*/ 4194314 w 9024731"/>
              <a:gd name="connsiteY34" fmla="*/ 958251 h 1899834"/>
              <a:gd name="connsiteX35" fmla="*/ 4238046 w 9024731"/>
              <a:gd name="connsiteY35" fmla="*/ 858860 h 1899834"/>
              <a:gd name="connsiteX36" fmla="*/ 4281778 w 9024731"/>
              <a:gd name="connsiteY36" fmla="*/ 986080 h 1899834"/>
              <a:gd name="connsiteX37" fmla="*/ 4365267 w 9024731"/>
              <a:gd name="connsiteY37" fmla="*/ 481173 h 1899834"/>
              <a:gd name="connsiteX38" fmla="*/ 4405023 w 9024731"/>
              <a:gd name="connsiteY38" fmla="*/ 918494 h 1899834"/>
              <a:gd name="connsiteX39" fmla="*/ 4452731 w 9024731"/>
              <a:gd name="connsiteY39" fmla="*/ 878738 h 1899834"/>
              <a:gd name="connsiteX40" fmla="*/ 4508390 w 9024731"/>
              <a:gd name="connsiteY40" fmla="*/ 954275 h 1899834"/>
              <a:gd name="connsiteX41" fmla="*/ 4556098 w 9024731"/>
              <a:gd name="connsiteY41" fmla="*/ 882713 h 1899834"/>
              <a:gd name="connsiteX42" fmla="*/ 4619708 w 9024731"/>
              <a:gd name="connsiteY42" fmla="*/ 954275 h 1899834"/>
              <a:gd name="connsiteX43" fmla="*/ 4683319 w 9024731"/>
              <a:gd name="connsiteY43" fmla="*/ 854884 h 1899834"/>
              <a:gd name="connsiteX44" fmla="*/ 4754880 w 9024731"/>
              <a:gd name="connsiteY44" fmla="*/ 1224620 h 1899834"/>
              <a:gd name="connsiteX45" fmla="*/ 4766807 w 9024731"/>
              <a:gd name="connsiteY45" fmla="*/ 850908 h 1899834"/>
              <a:gd name="connsiteX46" fmla="*/ 4810540 w 9024731"/>
              <a:gd name="connsiteY46" fmla="*/ 970178 h 1899834"/>
              <a:gd name="connsiteX47" fmla="*/ 4866199 w 9024731"/>
              <a:gd name="connsiteY47" fmla="*/ 644174 h 1899834"/>
              <a:gd name="connsiteX48" fmla="*/ 4937760 w 9024731"/>
              <a:gd name="connsiteY48" fmla="*/ 926446 h 1899834"/>
              <a:gd name="connsiteX49" fmla="*/ 5009322 w 9024731"/>
              <a:gd name="connsiteY49" fmla="*/ 838981 h 1899834"/>
              <a:gd name="connsiteX50" fmla="*/ 5072933 w 9024731"/>
              <a:gd name="connsiteY50" fmla="*/ 974153 h 1899834"/>
              <a:gd name="connsiteX51" fmla="*/ 5124616 w 9024731"/>
              <a:gd name="connsiteY51" fmla="*/ 838981 h 1899834"/>
              <a:gd name="connsiteX52" fmla="*/ 5196178 w 9024731"/>
              <a:gd name="connsiteY52" fmla="*/ 974153 h 1899834"/>
              <a:gd name="connsiteX53" fmla="*/ 5231959 w 9024731"/>
              <a:gd name="connsiteY53" fmla="*/ 878738 h 1899834"/>
              <a:gd name="connsiteX54" fmla="*/ 5279667 w 9024731"/>
              <a:gd name="connsiteY54" fmla="*/ 946324 h 1899834"/>
              <a:gd name="connsiteX55" fmla="*/ 5319423 w 9024731"/>
              <a:gd name="connsiteY55" fmla="*/ 854884 h 1899834"/>
              <a:gd name="connsiteX56" fmla="*/ 5390985 w 9024731"/>
              <a:gd name="connsiteY56" fmla="*/ 966202 h 1899834"/>
              <a:gd name="connsiteX57" fmla="*/ 5406887 w 9024731"/>
              <a:gd name="connsiteY57" fmla="*/ 858860 h 1899834"/>
              <a:gd name="connsiteX58" fmla="*/ 5462547 w 9024731"/>
              <a:gd name="connsiteY58" fmla="*/ 958251 h 1899834"/>
              <a:gd name="connsiteX59" fmla="*/ 5494352 w 9024731"/>
              <a:gd name="connsiteY59" fmla="*/ 850908 h 1899834"/>
              <a:gd name="connsiteX60" fmla="*/ 5530133 w 9024731"/>
              <a:gd name="connsiteY60" fmla="*/ 1308108 h 1899834"/>
              <a:gd name="connsiteX61" fmla="*/ 5550011 w 9024731"/>
              <a:gd name="connsiteY61" fmla="*/ 878738 h 1899834"/>
              <a:gd name="connsiteX62" fmla="*/ 5597719 w 9024731"/>
              <a:gd name="connsiteY62" fmla="*/ 970178 h 1899834"/>
              <a:gd name="connsiteX63" fmla="*/ 5641451 w 9024731"/>
              <a:gd name="connsiteY63" fmla="*/ 866811 h 1899834"/>
              <a:gd name="connsiteX64" fmla="*/ 5685183 w 9024731"/>
              <a:gd name="connsiteY64" fmla="*/ 954275 h 1899834"/>
              <a:gd name="connsiteX65" fmla="*/ 5736867 w 9024731"/>
              <a:gd name="connsiteY65" fmla="*/ 854884 h 1899834"/>
              <a:gd name="connsiteX66" fmla="*/ 5788550 w 9024731"/>
              <a:gd name="connsiteY66" fmla="*/ 1339913 h 1899834"/>
              <a:gd name="connsiteX67" fmla="*/ 5816380 w 9024731"/>
              <a:gd name="connsiteY67" fmla="*/ 866811 h 1899834"/>
              <a:gd name="connsiteX68" fmla="*/ 5856136 w 9024731"/>
              <a:gd name="connsiteY68" fmla="*/ 962226 h 1899834"/>
              <a:gd name="connsiteX69" fmla="*/ 5923722 w 9024731"/>
              <a:gd name="connsiteY69" fmla="*/ 850908 h 1899834"/>
              <a:gd name="connsiteX70" fmla="*/ 5935649 w 9024731"/>
              <a:gd name="connsiteY70" fmla="*/ 998007 h 1899834"/>
              <a:gd name="connsiteX71" fmla="*/ 5983357 w 9024731"/>
              <a:gd name="connsiteY71" fmla="*/ 624296 h 1899834"/>
              <a:gd name="connsiteX72" fmla="*/ 6003235 w 9024731"/>
              <a:gd name="connsiteY72" fmla="*/ 974153 h 1899834"/>
              <a:gd name="connsiteX73" fmla="*/ 6035040 w 9024731"/>
              <a:gd name="connsiteY73" fmla="*/ 862835 h 1899834"/>
              <a:gd name="connsiteX74" fmla="*/ 6094675 w 9024731"/>
              <a:gd name="connsiteY74" fmla="*/ 990056 h 1899834"/>
              <a:gd name="connsiteX75" fmla="*/ 6237799 w 9024731"/>
              <a:gd name="connsiteY75" fmla="*/ 858860 h 1899834"/>
              <a:gd name="connsiteX76" fmla="*/ 6333214 w 9024731"/>
              <a:gd name="connsiteY76" fmla="*/ 938373 h 1899834"/>
              <a:gd name="connsiteX77" fmla="*/ 6468387 w 9024731"/>
              <a:gd name="connsiteY77" fmla="*/ 882713 h 1899834"/>
              <a:gd name="connsiteX78" fmla="*/ 6595607 w 9024731"/>
              <a:gd name="connsiteY78" fmla="*/ 934397 h 1899834"/>
              <a:gd name="connsiteX79" fmla="*/ 6742707 w 9024731"/>
              <a:gd name="connsiteY79" fmla="*/ 878738 h 1899834"/>
              <a:gd name="connsiteX80" fmla="*/ 6881854 w 9024731"/>
              <a:gd name="connsiteY80" fmla="*/ 926446 h 1899834"/>
              <a:gd name="connsiteX81" fmla="*/ 6973294 w 9024731"/>
              <a:gd name="connsiteY81" fmla="*/ 882713 h 1899834"/>
              <a:gd name="connsiteX82" fmla="*/ 7088588 w 9024731"/>
              <a:gd name="connsiteY82" fmla="*/ 934397 h 1899834"/>
              <a:gd name="connsiteX83" fmla="*/ 7195931 w 9024731"/>
              <a:gd name="connsiteY83" fmla="*/ 886689 h 1899834"/>
              <a:gd name="connsiteX84" fmla="*/ 7303274 w 9024731"/>
              <a:gd name="connsiteY84" fmla="*/ 946324 h 1899834"/>
              <a:gd name="connsiteX85" fmla="*/ 7454348 w 9024731"/>
              <a:gd name="connsiteY85" fmla="*/ 874762 h 1899834"/>
              <a:gd name="connsiteX86" fmla="*/ 7609399 w 9024731"/>
              <a:gd name="connsiteY86" fmla="*/ 938373 h 1899834"/>
              <a:gd name="connsiteX87" fmla="*/ 7613374 w 9024731"/>
              <a:gd name="connsiteY87" fmla="*/ 576588 h 1899834"/>
              <a:gd name="connsiteX88" fmla="*/ 7653131 w 9024731"/>
              <a:gd name="connsiteY88" fmla="*/ 934397 h 1899834"/>
              <a:gd name="connsiteX89" fmla="*/ 7748547 w 9024731"/>
              <a:gd name="connsiteY89" fmla="*/ 874762 h 1899834"/>
              <a:gd name="connsiteX90" fmla="*/ 7828060 w 9024731"/>
              <a:gd name="connsiteY90" fmla="*/ 942348 h 1899834"/>
              <a:gd name="connsiteX91" fmla="*/ 7919500 w 9024731"/>
              <a:gd name="connsiteY91" fmla="*/ 858860 h 1899834"/>
              <a:gd name="connsiteX92" fmla="*/ 8038769 w 9024731"/>
              <a:gd name="connsiteY92" fmla="*/ 942348 h 1899834"/>
              <a:gd name="connsiteX93" fmla="*/ 8110331 w 9024731"/>
              <a:gd name="connsiteY93" fmla="*/ 870786 h 1899834"/>
              <a:gd name="connsiteX94" fmla="*/ 8201771 w 9024731"/>
              <a:gd name="connsiteY94" fmla="*/ 966202 h 1899834"/>
              <a:gd name="connsiteX95" fmla="*/ 8305138 w 9024731"/>
              <a:gd name="connsiteY95" fmla="*/ 878738 h 1899834"/>
              <a:gd name="connsiteX96" fmla="*/ 8400554 w 9024731"/>
              <a:gd name="connsiteY96" fmla="*/ 958251 h 1899834"/>
              <a:gd name="connsiteX97" fmla="*/ 8456213 w 9024731"/>
              <a:gd name="connsiteY97" fmla="*/ 1316060 h 1899834"/>
              <a:gd name="connsiteX98" fmla="*/ 8460188 w 9024731"/>
              <a:gd name="connsiteY98" fmla="*/ 882713 h 1899834"/>
              <a:gd name="connsiteX99" fmla="*/ 8527774 w 9024731"/>
              <a:gd name="connsiteY99" fmla="*/ 994032 h 1899834"/>
              <a:gd name="connsiteX100" fmla="*/ 8631141 w 9024731"/>
              <a:gd name="connsiteY100" fmla="*/ 886689 h 1899834"/>
              <a:gd name="connsiteX101" fmla="*/ 8714630 w 9024731"/>
              <a:gd name="connsiteY101" fmla="*/ 970178 h 1899834"/>
              <a:gd name="connsiteX102" fmla="*/ 8774265 w 9024731"/>
              <a:gd name="connsiteY102" fmla="*/ 874762 h 1899834"/>
              <a:gd name="connsiteX103" fmla="*/ 8849802 w 9024731"/>
              <a:gd name="connsiteY103" fmla="*/ 950300 h 1899834"/>
              <a:gd name="connsiteX104" fmla="*/ 8925340 w 9024731"/>
              <a:gd name="connsiteY104" fmla="*/ 874762 h 1899834"/>
              <a:gd name="connsiteX105" fmla="*/ 8977023 w 9024731"/>
              <a:gd name="connsiteY105" fmla="*/ 962226 h 1899834"/>
              <a:gd name="connsiteX106" fmla="*/ 9024731 w 9024731"/>
              <a:gd name="connsiteY106" fmla="*/ 874762 h 1899834"/>
              <a:gd name="connsiteX0" fmla="*/ 0 w 9024731"/>
              <a:gd name="connsiteY0" fmla="*/ 910543 h 1900033"/>
              <a:gd name="connsiteX1" fmla="*/ 95416 w 9024731"/>
              <a:gd name="connsiteY1" fmla="*/ 858860 h 1900033"/>
              <a:gd name="connsiteX2" fmla="*/ 210710 w 9024731"/>
              <a:gd name="connsiteY2" fmla="*/ 966202 h 1900033"/>
              <a:gd name="connsiteX3" fmla="*/ 381663 w 9024731"/>
              <a:gd name="connsiteY3" fmla="*/ 878738 h 1900033"/>
              <a:gd name="connsiteX4" fmla="*/ 481054 w 9024731"/>
              <a:gd name="connsiteY4" fmla="*/ 934397 h 1900033"/>
              <a:gd name="connsiteX5" fmla="*/ 600324 w 9024731"/>
              <a:gd name="connsiteY5" fmla="*/ 894640 h 1900033"/>
              <a:gd name="connsiteX6" fmla="*/ 715618 w 9024731"/>
              <a:gd name="connsiteY6" fmla="*/ 938373 h 1900033"/>
              <a:gd name="connsiteX7" fmla="*/ 914400 w 9024731"/>
              <a:gd name="connsiteY7" fmla="*/ 377805 h 1900033"/>
              <a:gd name="connsiteX8" fmla="*/ 1144988 w 9024731"/>
              <a:gd name="connsiteY8" fmla="*/ 930421 h 1900033"/>
              <a:gd name="connsiteX9" fmla="*/ 1232453 w 9024731"/>
              <a:gd name="connsiteY9" fmla="*/ 886689 h 1900033"/>
              <a:gd name="connsiteX10" fmla="*/ 1288112 w 9024731"/>
              <a:gd name="connsiteY10" fmla="*/ 946324 h 1900033"/>
              <a:gd name="connsiteX11" fmla="*/ 1375576 w 9024731"/>
              <a:gd name="connsiteY11" fmla="*/ 882713 h 1900033"/>
              <a:gd name="connsiteX12" fmla="*/ 1451879 w 9024731"/>
              <a:gd name="connsiteY12" fmla="*/ 1217808 h 1900033"/>
              <a:gd name="connsiteX13" fmla="*/ 1710421 w 9024731"/>
              <a:gd name="connsiteY13" fmla="*/ 1894704 h 1900033"/>
              <a:gd name="connsiteX14" fmla="*/ 1975900 w 9024731"/>
              <a:gd name="connsiteY14" fmla="*/ 827055 h 1900033"/>
              <a:gd name="connsiteX15" fmla="*/ 2126974 w 9024731"/>
              <a:gd name="connsiteY15" fmla="*/ 974153 h 1900033"/>
              <a:gd name="connsiteX16" fmla="*/ 2377440 w 9024731"/>
              <a:gd name="connsiteY16" fmla="*/ 119 h 1900033"/>
              <a:gd name="connsiteX17" fmla="*/ 2635858 w 9024731"/>
              <a:gd name="connsiteY17" fmla="*/ 910543 h 1900033"/>
              <a:gd name="connsiteX18" fmla="*/ 2755127 w 9024731"/>
              <a:gd name="connsiteY18" fmla="*/ 1327986 h 1900033"/>
              <a:gd name="connsiteX19" fmla="*/ 2882348 w 9024731"/>
              <a:gd name="connsiteY19" fmla="*/ 612369 h 1900033"/>
              <a:gd name="connsiteX20" fmla="*/ 3053301 w 9024731"/>
              <a:gd name="connsiteY20" fmla="*/ 946324 h 1900033"/>
              <a:gd name="connsiteX21" fmla="*/ 3120887 w 9024731"/>
              <a:gd name="connsiteY21" fmla="*/ 835006 h 1900033"/>
              <a:gd name="connsiteX22" fmla="*/ 3196425 w 9024731"/>
              <a:gd name="connsiteY22" fmla="*/ 962226 h 1900033"/>
              <a:gd name="connsiteX23" fmla="*/ 3236181 w 9024731"/>
              <a:gd name="connsiteY23" fmla="*/ 854884 h 1900033"/>
              <a:gd name="connsiteX24" fmla="*/ 3351475 w 9024731"/>
              <a:gd name="connsiteY24" fmla="*/ 1141131 h 1900033"/>
              <a:gd name="connsiteX25" fmla="*/ 3478696 w 9024731"/>
              <a:gd name="connsiteY25" fmla="*/ 803200 h 1900033"/>
              <a:gd name="connsiteX26" fmla="*/ 3554234 w 9024731"/>
              <a:gd name="connsiteY26" fmla="*/ 918494 h 1900033"/>
              <a:gd name="connsiteX27" fmla="*/ 3737114 w 9024731"/>
              <a:gd name="connsiteY27" fmla="*/ 1502915 h 1900033"/>
              <a:gd name="connsiteX28" fmla="*/ 3860359 w 9024731"/>
              <a:gd name="connsiteY28" fmla="*/ 918494 h 1900033"/>
              <a:gd name="connsiteX29" fmla="*/ 3912042 w 9024731"/>
              <a:gd name="connsiteY29" fmla="*/ 926446 h 1900033"/>
              <a:gd name="connsiteX30" fmla="*/ 3947823 w 9024731"/>
              <a:gd name="connsiteY30" fmla="*/ 998007 h 1900033"/>
              <a:gd name="connsiteX31" fmla="*/ 3991555 w 9024731"/>
              <a:gd name="connsiteY31" fmla="*/ 866811 h 1900033"/>
              <a:gd name="connsiteX32" fmla="*/ 4082995 w 9024731"/>
              <a:gd name="connsiteY32" fmla="*/ 982105 h 1900033"/>
              <a:gd name="connsiteX33" fmla="*/ 4122752 w 9024731"/>
              <a:gd name="connsiteY33" fmla="*/ 850908 h 1900033"/>
              <a:gd name="connsiteX34" fmla="*/ 4194314 w 9024731"/>
              <a:gd name="connsiteY34" fmla="*/ 958251 h 1900033"/>
              <a:gd name="connsiteX35" fmla="*/ 4238046 w 9024731"/>
              <a:gd name="connsiteY35" fmla="*/ 858860 h 1900033"/>
              <a:gd name="connsiteX36" fmla="*/ 4281778 w 9024731"/>
              <a:gd name="connsiteY36" fmla="*/ 986080 h 1900033"/>
              <a:gd name="connsiteX37" fmla="*/ 4365267 w 9024731"/>
              <a:gd name="connsiteY37" fmla="*/ 481173 h 1900033"/>
              <a:gd name="connsiteX38" fmla="*/ 4405023 w 9024731"/>
              <a:gd name="connsiteY38" fmla="*/ 918494 h 1900033"/>
              <a:gd name="connsiteX39" fmla="*/ 4452731 w 9024731"/>
              <a:gd name="connsiteY39" fmla="*/ 878738 h 1900033"/>
              <a:gd name="connsiteX40" fmla="*/ 4508390 w 9024731"/>
              <a:gd name="connsiteY40" fmla="*/ 954275 h 1900033"/>
              <a:gd name="connsiteX41" fmla="*/ 4556098 w 9024731"/>
              <a:gd name="connsiteY41" fmla="*/ 882713 h 1900033"/>
              <a:gd name="connsiteX42" fmla="*/ 4619708 w 9024731"/>
              <a:gd name="connsiteY42" fmla="*/ 954275 h 1900033"/>
              <a:gd name="connsiteX43" fmla="*/ 4683319 w 9024731"/>
              <a:gd name="connsiteY43" fmla="*/ 854884 h 1900033"/>
              <a:gd name="connsiteX44" fmla="*/ 4754880 w 9024731"/>
              <a:gd name="connsiteY44" fmla="*/ 1224620 h 1900033"/>
              <a:gd name="connsiteX45" fmla="*/ 4766807 w 9024731"/>
              <a:gd name="connsiteY45" fmla="*/ 850908 h 1900033"/>
              <a:gd name="connsiteX46" fmla="*/ 4810540 w 9024731"/>
              <a:gd name="connsiteY46" fmla="*/ 970178 h 1900033"/>
              <a:gd name="connsiteX47" fmla="*/ 4866199 w 9024731"/>
              <a:gd name="connsiteY47" fmla="*/ 644174 h 1900033"/>
              <a:gd name="connsiteX48" fmla="*/ 4937760 w 9024731"/>
              <a:gd name="connsiteY48" fmla="*/ 926446 h 1900033"/>
              <a:gd name="connsiteX49" fmla="*/ 5009322 w 9024731"/>
              <a:gd name="connsiteY49" fmla="*/ 838981 h 1900033"/>
              <a:gd name="connsiteX50" fmla="*/ 5072933 w 9024731"/>
              <a:gd name="connsiteY50" fmla="*/ 974153 h 1900033"/>
              <a:gd name="connsiteX51" fmla="*/ 5124616 w 9024731"/>
              <a:gd name="connsiteY51" fmla="*/ 838981 h 1900033"/>
              <a:gd name="connsiteX52" fmla="*/ 5196178 w 9024731"/>
              <a:gd name="connsiteY52" fmla="*/ 974153 h 1900033"/>
              <a:gd name="connsiteX53" fmla="*/ 5231959 w 9024731"/>
              <a:gd name="connsiteY53" fmla="*/ 878738 h 1900033"/>
              <a:gd name="connsiteX54" fmla="*/ 5279667 w 9024731"/>
              <a:gd name="connsiteY54" fmla="*/ 946324 h 1900033"/>
              <a:gd name="connsiteX55" fmla="*/ 5319423 w 9024731"/>
              <a:gd name="connsiteY55" fmla="*/ 854884 h 1900033"/>
              <a:gd name="connsiteX56" fmla="*/ 5390985 w 9024731"/>
              <a:gd name="connsiteY56" fmla="*/ 966202 h 1900033"/>
              <a:gd name="connsiteX57" fmla="*/ 5406887 w 9024731"/>
              <a:gd name="connsiteY57" fmla="*/ 858860 h 1900033"/>
              <a:gd name="connsiteX58" fmla="*/ 5462547 w 9024731"/>
              <a:gd name="connsiteY58" fmla="*/ 958251 h 1900033"/>
              <a:gd name="connsiteX59" fmla="*/ 5494352 w 9024731"/>
              <a:gd name="connsiteY59" fmla="*/ 850908 h 1900033"/>
              <a:gd name="connsiteX60" fmla="*/ 5530133 w 9024731"/>
              <a:gd name="connsiteY60" fmla="*/ 1308108 h 1900033"/>
              <a:gd name="connsiteX61" fmla="*/ 5550011 w 9024731"/>
              <a:gd name="connsiteY61" fmla="*/ 878738 h 1900033"/>
              <a:gd name="connsiteX62" fmla="*/ 5597719 w 9024731"/>
              <a:gd name="connsiteY62" fmla="*/ 970178 h 1900033"/>
              <a:gd name="connsiteX63" fmla="*/ 5641451 w 9024731"/>
              <a:gd name="connsiteY63" fmla="*/ 866811 h 1900033"/>
              <a:gd name="connsiteX64" fmla="*/ 5685183 w 9024731"/>
              <a:gd name="connsiteY64" fmla="*/ 954275 h 1900033"/>
              <a:gd name="connsiteX65" fmla="*/ 5736867 w 9024731"/>
              <a:gd name="connsiteY65" fmla="*/ 854884 h 1900033"/>
              <a:gd name="connsiteX66" fmla="*/ 5788550 w 9024731"/>
              <a:gd name="connsiteY66" fmla="*/ 1339913 h 1900033"/>
              <a:gd name="connsiteX67" fmla="*/ 5816380 w 9024731"/>
              <a:gd name="connsiteY67" fmla="*/ 866811 h 1900033"/>
              <a:gd name="connsiteX68" fmla="*/ 5856136 w 9024731"/>
              <a:gd name="connsiteY68" fmla="*/ 962226 h 1900033"/>
              <a:gd name="connsiteX69" fmla="*/ 5923722 w 9024731"/>
              <a:gd name="connsiteY69" fmla="*/ 850908 h 1900033"/>
              <a:gd name="connsiteX70" fmla="*/ 5935649 w 9024731"/>
              <a:gd name="connsiteY70" fmla="*/ 998007 h 1900033"/>
              <a:gd name="connsiteX71" fmla="*/ 5983357 w 9024731"/>
              <a:gd name="connsiteY71" fmla="*/ 624296 h 1900033"/>
              <a:gd name="connsiteX72" fmla="*/ 6003235 w 9024731"/>
              <a:gd name="connsiteY72" fmla="*/ 974153 h 1900033"/>
              <a:gd name="connsiteX73" fmla="*/ 6035040 w 9024731"/>
              <a:gd name="connsiteY73" fmla="*/ 862835 h 1900033"/>
              <a:gd name="connsiteX74" fmla="*/ 6094675 w 9024731"/>
              <a:gd name="connsiteY74" fmla="*/ 990056 h 1900033"/>
              <a:gd name="connsiteX75" fmla="*/ 6237799 w 9024731"/>
              <a:gd name="connsiteY75" fmla="*/ 858860 h 1900033"/>
              <a:gd name="connsiteX76" fmla="*/ 6333214 w 9024731"/>
              <a:gd name="connsiteY76" fmla="*/ 938373 h 1900033"/>
              <a:gd name="connsiteX77" fmla="*/ 6468387 w 9024731"/>
              <a:gd name="connsiteY77" fmla="*/ 882713 h 1900033"/>
              <a:gd name="connsiteX78" fmla="*/ 6595607 w 9024731"/>
              <a:gd name="connsiteY78" fmla="*/ 934397 h 1900033"/>
              <a:gd name="connsiteX79" fmla="*/ 6742707 w 9024731"/>
              <a:gd name="connsiteY79" fmla="*/ 878738 h 1900033"/>
              <a:gd name="connsiteX80" fmla="*/ 6881854 w 9024731"/>
              <a:gd name="connsiteY80" fmla="*/ 926446 h 1900033"/>
              <a:gd name="connsiteX81" fmla="*/ 6973294 w 9024731"/>
              <a:gd name="connsiteY81" fmla="*/ 882713 h 1900033"/>
              <a:gd name="connsiteX82" fmla="*/ 7088588 w 9024731"/>
              <a:gd name="connsiteY82" fmla="*/ 934397 h 1900033"/>
              <a:gd name="connsiteX83" fmla="*/ 7195931 w 9024731"/>
              <a:gd name="connsiteY83" fmla="*/ 886689 h 1900033"/>
              <a:gd name="connsiteX84" fmla="*/ 7303274 w 9024731"/>
              <a:gd name="connsiteY84" fmla="*/ 946324 h 1900033"/>
              <a:gd name="connsiteX85" fmla="*/ 7454348 w 9024731"/>
              <a:gd name="connsiteY85" fmla="*/ 874762 h 1900033"/>
              <a:gd name="connsiteX86" fmla="*/ 7609399 w 9024731"/>
              <a:gd name="connsiteY86" fmla="*/ 938373 h 1900033"/>
              <a:gd name="connsiteX87" fmla="*/ 7613374 w 9024731"/>
              <a:gd name="connsiteY87" fmla="*/ 576588 h 1900033"/>
              <a:gd name="connsiteX88" fmla="*/ 7653131 w 9024731"/>
              <a:gd name="connsiteY88" fmla="*/ 934397 h 1900033"/>
              <a:gd name="connsiteX89" fmla="*/ 7748547 w 9024731"/>
              <a:gd name="connsiteY89" fmla="*/ 874762 h 1900033"/>
              <a:gd name="connsiteX90" fmla="*/ 7828060 w 9024731"/>
              <a:gd name="connsiteY90" fmla="*/ 942348 h 1900033"/>
              <a:gd name="connsiteX91" fmla="*/ 7919500 w 9024731"/>
              <a:gd name="connsiteY91" fmla="*/ 858860 h 1900033"/>
              <a:gd name="connsiteX92" fmla="*/ 8038769 w 9024731"/>
              <a:gd name="connsiteY92" fmla="*/ 942348 h 1900033"/>
              <a:gd name="connsiteX93" fmla="*/ 8110331 w 9024731"/>
              <a:gd name="connsiteY93" fmla="*/ 870786 h 1900033"/>
              <a:gd name="connsiteX94" fmla="*/ 8201771 w 9024731"/>
              <a:gd name="connsiteY94" fmla="*/ 966202 h 1900033"/>
              <a:gd name="connsiteX95" fmla="*/ 8305138 w 9024731"/>
              <a:gd name="connsiteY95" fmla="*/ 878738 h 1900033"/>
              <a:gd name="connsiteX96" fmla="*/ 8400554 w 9024731"/>
              <a:gd name="connsiteY96" fmla="*/ 958251 h 1900033"/>
              <a:gd name="connsiteX97" fmla="*/ 8456213 w 9024731"/>
              <a:gd name="connsiteY97" fmla="*/ 1316060 h 1900033"/>
              <a:gd name="connsiteX98" fmla="*/ 8460188 w 9024731"/>
              <a:gd name="connsiteY98" fmla="*/ 882713 h 1900033"/>
              <a:gd name="connsiteX99" fmla="*/ 8527774 w 9024731"/>
              <a:gd name="connsiteY99" fmla="*/ 994032 h 1900033"/>
              <a:gd name="connsiteX100" fmla="*/ 8631141 w 9024731"/>
              <a:gd name="connsiteY100" fmla="*/ 886689 h 1900033"/>
              <a:gd name="connsiteX101" fmla="*/ 8714630 w 9024731"/>
              <a:gd name="connsiteY101" fmla="*/ 970178 h 1900033"/>
              <a:gd name="connsiteX102" fmla="*/ 8774265 w 9024731"/>
              <a:gd name="connsiteY102" fmla="*/ 874762 h 1900033"/>
              <a:gd name="connsiteX103" fmla="*/ 8849802 w 9024731"/>
              <a:gd name="connsiteY103" fmla="*/ 950300 h 1900033"/>
              <a:gd name="connsiteX104" fmla="*/ 8925340 w 9024731"/>
              <a:gd name="connsiteY104" fmla="*/ 874762 h 1900033"/>
              <a:gd name="connsiteX105" fmla="*/ 8977023 w 9024731"/>
              <a:gd name="connsiteY105" fmla="*/ 962226 h 1900033"/>
              <a:gd name="connsiteX106" fmla="*/ 9024731 w 9024731"/>
              <a:gd name="connsiteY106" fmla="*/ 874762 h 1900033"/>
              <a:gd name="connsiteX0" fmla="*/ 0 w 9024731"/>
              <a:gd name="connsiteY0" fmla="*/ 910543 h 1902199"/>
              <a:gd name="connsiteX1" fmla="*/ 95416 w 9024731"/>
              <a:gd name="connsiteY1" fmla="*/ 858860 h 1902199"/>
              <a:gd name="connsiteX2" fmla="*/ 210710 w 9024731"/>
              <a:gd name="connsiteY2" fmla="*/ 966202 h 1902199"/>
              <a:gd name="connsiteX3" fmla="*/ 381663 w 9024731"/>
              <a:gd name="connsiteY3" fmla="*/ 878738 h 1902199"/>
              <a:gd name="connsiteX4" fmla="*/ 481054 w 9024731"/>
              <a:gd name="connsiteY4" fmla="*/ 934397 h 1902199"/>
              <a:gd name="connsiteX5" fmla="*/ 600324 w 9024731"/>
              <a:gd name="connsiteY5" fmla="*/ 894640 h 1902199"/>
              <a:gd name="connsiteX6" fmla="*/ 715618 w 9024731"/>
              <a:gd name="connsiteY6" fmla="*/ 938373 h 1902199"/>
              <a:gd name="connsiteX7" fmla="*/ 914400 w 9024731"/>
              <a:gd name="connsiteY7" fmla="*/ 377805 h 1902199"/>
              <a:gd name="connsiteX8" fmla="*/ 1144988 w 9024731"/>
              <a:gd name="connsiteY8" fmla="*/ 930421 h 1902199"/>
              <a:gd name="connsiteX9" fmla="*/ 1232453 w 9024731"/>
              <a:gd name="connsiteY9" fmla="*/ 886689 h 1902199"/>
              <a:gd name="connsiteX10" fmla="*/ 1288112 w 9024731"/>
              <a:gd name="connsiteY10" fmla="*/ 946324 h 1902199"/>
              <a:gd name="connsiteX11" fmla="*/ 1375576 w 9024731"/>
              <a:gd name="connsiteY11" fmla="*/ 882713 h 1902199"/>
              <a:gd name="connsiteX12" fmla="*/ 1451879 w 9024731"/>
              <a:gd name="connsiteY12" fmla="*/ 1217808 h 1902199"/>
              <a:gd name="connsiteX13" fmla="*/ 1667558 w 9024731"/>
              <a:gd name="connsiteY13" fmla="*/ 1897086 h 1902199"/>
              <a:gd name="connsiteX14" fmla="*/ 1975900 w 9024731"/>
              <a:gd name="connsiteY14" fmla="*/ 827055 h 1902199"/>
              <a:gd name="connsiteX15" fmla="*/ 2126974 w 9024731"/>
              <a:gd name="connsiteY15" fmla="*/ 974153 h 1902199"/>
              <a:gd name="connsiteX16" fmla="*/ 2377440 w 9024731"/>
              <a:gd name="connsiteY16" fmla="*/ 119 h 1902199"/>
              <a:gd name="connsiteX17" fmla="*/ 2635858 w 9024731"/>
              <a:gd name="connsiteY17" fmla="*/ 910543 h 1902199"/>
              <a:gd name="connsiteX18" fmla="*/ 2755127 w 9024731"/>
              <a:gd name="connsiteY18" fmla="*/ 1327986 h 1902199"/>
              <a:gd name="connsiteX19" fmla="*/ 2882348 w 9024731"/>
              <a:gd name="connsiteY19" fmla="*/ 612369 h 1902199"/>
              <a:gd name="connsiteX20" fmla="*/ 3053301 w 9024731"/>
              <a:gd name="connsiteY20" fmla="*/ 946324 h 1902199"/>
              <a:gd name="connsiteX21" fmla="*/ 3120887 w 9024731"/>
              <a:gd name="connsiteY21" fmla="*/ 835006 h 1902199"/>
              <a:gd name="connsiteX22" fmla="*/ 3196425 w 9024731"/>
              <a:gd name="connsiteY22" fmla="*/ 962226 h 1902199"/>
              <a:gd name="connsiteX23" fmla="*/ 3236181 w 9024731"/>
              <a:gd name="connsiteY23" fmla="*/ 854884 h 1902199"/>
              <a:gd name="connsiteX24" fmla="*/ 3351475 w 9024731"/>
              <a:gd name="connsiteY24" fmla="*/ 1141131 h 1902199"/>
              <a:gd name="connsiteX25" fmla="*/ 3478696 w 9024731"/>
              <a:gd name="connsiteY25" fmla="*/ 803200 h 1902199"/>
              <a:gd name="connsiteX26" fmla="*/ 3554234 w 9024731"/>
              <a:gd name="connsiteY26" fmla="*/ 918494 h 1902199"/>
              <a:gd name="connsiteX27" fmla="*/ 3737114 w 9024731"/>
              <a:gd name="connsiteY27" fmla="*/ 1502915 h 1902199"/>
              <a:gd name="connsiteX28" fmla="*/ 3860359 w 9024731"/>
              <a:gd name="connsiteY28" fmla="*/ 918494 h 1902199"/>
              <a:gd name="connsiteX29" fmla="*/ 3912042 w 9024731"/>
              <a:gd name="connsiteY29" fmla="*/ 926446 h 1902199"/>
              <a:gd name="connsiteX30" fmla="*/ 3947823 w 9024731"/>
              <a:gd name="connsiteY30" fmla="*/ 998007 h 1902199"/>
              <a:gd name="connsiteX31" fmla="*/ 3991555 w 9024731"/>
              <a:gd name="connsiteY31" fmla="*/ 866811 h 1902199"/>
              <a:gd name="connsiteX32" fmla="*/ 4082995 w 9024731"/>
              <a:gd name="connsiteY32" fmla="*/ 982105 h 1902199"/>
              <a:gd name="connsiteX33" fmla="*/ 4122752 w 9024731"/>
              <a:gd name="connsiteY33" fmla="*/ 850908 h 1902199"/>
              <a:gd name="connsiteX34" fmla="*/ 4194314 w 9024731"/>
              <a:gd name="connsiteY34" fmla="*/ 958251 h 1902199"/>
              <a:gd name="connsiteX35" fmla="*/ 4238046 w 9024731"/>
              <a:gd name="connsiteY35" fmla="*/ 858860 h 1902199"/>
              <a:gd name="connsiteX36" fmla="*/ 4281778 w 9024731"/>
              <a:gd name="connsiteY36" fmla="*/ 986080 h 1902199"/>
              <a:gd name="connsiteX37" fmla="*/ 4365267 w 9024731"/>
              <a:gd name="connsiteY37" fmla="*/ 481173 h 1902199"/>
              <a:gd name="connsiteX38" fmla="*/ 4405023 w 9024731"/>
              <a:gd name="connsiteY38" fmla="*/ 918494 h 1902199"/>
              <a:gd name="connsiteX39" fmla="*/ 4452731 w 9024731"/>
              <a:gd name="connsiteY39" fmla="*/ 878738 h 1902199"/>
              <a:gd name="connsiteX40" fmla="*/ 4508390 w 9024731"/>
              <a:gd name="connsiteY40" fmla="*/ 954275 h 1902199"/>
              <a:gd name="connsiteX41" fmla="*/ 4556098 w 9024731"/>
              <a:gd name="connsiteY41" fmla="*/ 882713 h 1902199"/>
              <a:gd name="connsiteX42" fmla="*/ 4619708 w 9024731"/>
              <a:gd name="connsiteY42" fmla="*/ 954275 h 1902199"/>
              <a:gd name="connsiteX43" fmla="*/ 4683319 w 9024731"/>
              <a:gd name="connsiteY43" fmla="*/ 854884 h 1902199"/>
              <a:gd name="connsiteX44" fmla="*/ 4754880 w 9024731"/>
              <a:gd name="connsiteY44" fmla="*/ 1224620 h 1902199"/>
              <a:gd name="connsiteX45" fmla="*/ 4766807 w 9024731"/>
              <a:gd name="connsiteY45" fmla="*/ 850908 h 1902199"/>
              <a:gd name="connsiteX46" fmla="*/ 4810540 w 9024731"/>
              <a:gd name="connsiteY46" fmla="*/ 970178 h 1902199"/>
              <a:gd name="connsiteX47" fmla="*/ 4866199 w 9024731"/>
              <a:gd name="connsiteY47" fmla="*/ 644174 h 1902199"/>
              <a:gd name="connsiteX48" fmla="*/ 4937760 w 9024731"/>
              <a:gd name="connsiteY48" fmla="*/ 926446 h 1902199"/>
              <a:gd name="connsiteX49" fmla="*/ 5009322 w 9024731"/>
              <a:gd name="connsiteY49" fmla="*/ 838981 h 1902199"/>
              <a:gd name="connsiteX50" fmla="*/ 5072933 w 9024731"/>
              <a:gd name="connsiteY50" fmla="*/ 974153 h 1902199"/>
              <a:gd name="connsiteX51" fmla="*/ 5124616 w 9024731"/>
              <a:gd name="connsiteY51" fmla="*/ 838981 h 1902199"/>
              <a:gd name="connsiteX52" fmla="*/ 5196178 w 9024731"/>
              <a:gd name="connsiteY52" fmla="*/ 974153 h 1902199"/>
              <a:gd name="connsiteX53" fmla="*/ 5231959 w 9024731"/>
              <a:gd name="connsiteY53" fmla="*/ 878738 h 1902199"/>
              <a:gd name="connsiteX54" fmla="*/ 5279667 w 9024731"/>
              <a:gd name="connsiteY54" fmla="*/ 946324 h 1902199"/>
              <a:gd name="connsiteX55" fmla="*/ 5319423 w 9024731"/>
              <a:gd name="connsiteY55" fmla="*/ 854884 h 1902199"/>
              <a:gd name="connsiteX56" fmla="*/ 5390985 w 9024731"/>
              <a:gd name="connsiteY56" fmla="*/ 966202 h 1902199"/>
              <a:gd name="connsiteX57" fmla="*/ 5406887 w 9024731"/>
              <a:gd name="connsiteY57" fmla="*/ 858860 h 1902199"/>
              <a:gd name="connsiteX58" fmla="*/ 5462547 w 9024731"/>
              <a:gd name="connsiteY58" fmla="*/ 958251 h 1902199"/>
              <a:gd name="connsiteX59" fmla="*/ 5494352 w 9024731"/>
              <a:gd name="connsiteY59" fmla="*/ 850908 h 1902199"/>
              <a:gd name="connsiteX60" fmla="*/ 5530133 w 9024731"/>
              <a:gd name="connsiteY60" fmla="*/ 1308108 h 1902199"/>
              <a:gd name="connsiteX61" fmla="*/ 5550011 w 9024731"/>
              <a:gd name="connsiteY61" fmla="*/ 878738 h 1902199"/>
              <a:gd name="connsiteX62" fmla="*/ 5597719 w 9024731"/>
              <a:gd name="connsiteY62" fmla="*/ 970178 h 1902199"/>
              <a:gd name="connsiteX63" fmla="*/ 5641451 w 9024731"/>
              <a:gd name="connsiteY63" fmla="*/ 866811 h 1902199"/>
              <a:gd name="connsiteX64" fmla="*/ 5685183 w 9024731"/>
              <a:gd name="connsiteY64" fmla="*/ 954275 h 1902199"/>
              <a:gd name="connsiteX65" fmla="*/ 5736867 w 9024731"/>
              <a:gd name="connsiteY65" fmla="*/ 854884 h 1902199"/>
              <a:gd name="connsiteX66" fmla="*/ 5788550 w 9024731"/>
              <a:gd name="connsiteY66" fmla="*/ 1339913 h 1902199"/>
              <a:gd name="connsiteX67" fmla="*/ 5816380 w 9024731"/>
              <a:gd name="connsiteY67" fmla="*/ 866811 h 1902199"/>
              <a:gd name="connsiteX68" fmla="*/ 5856136 w 9024731"/>
              <a:gd name="connsiteY68" fmla="*/ 962226 h 1902199"/>
              <a:gd name="connsiteX69" fmla="*/ 5923722 w 9024731"/>
              <a:gd name="connsiteY69" fmla="*/ 850908 h 1902199"/>
              <a:gd name="connsiteX70" fmla="*/ 5935649 w 9024731"/>
              <a:gd name="connsiteY70" fmla="*/ 998007 h 1902199"/>
              <a:gd name="connsiteX71" fmla="*/ 5983357 w 9024731"/>
              <a:gd name="connsiteY71" fmla="*/ 624296 h 1902199"/>
              <a:gd name="connsiteX72" fmla="*/ 6003235 w 9024731"/>
              <a:gd name="connsiteY72" fmla="*/ 974153 h 1902199"/>
              <a:gd name="connsiteX73" fmla="*/ 6035040 w 9024731"/>
              <a:gd name="connsiteY73" fmla="*/ 862835 h 1902199"/>
              <a:gd name="connsiteX74" fmla="*/ 6094675 w 9024731"/>
              <a:gd name="connsiteY74" fmla="*/ 990056 h 1902199"/>
              <a:gd name="connsiteX75" fmla="*/ 6237799 w 9024731"/>
              <a:gd name="connsiteY75" fmla="*/ 858860 h 1902199"/>
              <a:gd name="connsiteX76" fmla="*/ 6333214 w 9024731"/>
              <a:gd name="connsiteY76" fmla="*/ 938373 h 1902199"/>
              <a:gd name="connsiteX77" fmla="*/ 6468387 w 9024731"/>
              <a:gd name="connsiteY77" fmla="*/ 882713 h 1902199"/>
              <a:gd name="connsiteX78" fmla="*/ 6595607 w 9024731"/>
              <a:gd name="connsiteY78" fmla="*/ 934397 h 1902199"/>
              <a:gd name="connsiteX79" fmla="*/ 6742707 w 9024731"/>
              <a:gd name="connsiteY79" fmla="*/ 878738 h 1902199"/>
              <a:gd name="connsiteX80" fmla="*/ 6881854 w 9024731"/>
              <a:gd name="connsiteY80" fmla="*/ 926446 h 1902199"/>
              <a:gd name="connsiteX81" fmla="*/ 6973294 w 9024731"/>
              <a:gd name="connsiteY81" fmla="*/ 882713 h 1902199"/>
              <a:gd name="connsiteX82" fmla="*/ 7088588 w 9024731"/>
              <a:gd name="connsiteY82" fmla="*/ 934397 h 1902199"/>
              <a:gd name="connsiteX83" fmla="*/ 7195931 w 9024731"/>
              <a:gd name="connsiteY83" fmla="*/ 886689 h 1902199"/>
              <a:gd name="connsiteX84" fmla="*/ 7303274 w 9024731"/>
              <a:gd name="connsiteY84" fmla="*/ 946324 h 1902199"/>
              <a:gd name="connsiteX85" fmla="*/ 7454348 w 9024731"/>
              <a:gd name="connsiteY85" fmla="*/ 874762 h 1902199"/>
              <a:gd name="connsiteX86" fmla="*/ 7609399 w 9024731"/>
              <a:gd name="connsiteY86" fmla="*/ 938373 h 1902199"/>
              <a:gd name="connsiteX87" fmla="*/ 7613374 w 9024731"/>
              <a:gd name="connsiteY87" fmla="*/ 576588 h 1902199"/>
              <a:gd name="connsiteX88" fmla="*/ 7653131 w 9024731"/>
              <a:gd name="connsiteY88" fmla="*/ 934397 h 1902199"/>
              <a:gd name="connsiteX89" fmla="*/ 7748547 w 9024731"/>
              <a:gd name="connsiteY89" fmla="*/ 874762 h 1902199"/>
              <a:gd name="connsiteX90" fmla="*/ 7828060 w 9024731"/>
              <a:gd name="connsiteY90" fmla="*/ 942348 h 1902199"/>
              <a:gd name="connsiteX91" fmla="*/ 7919500 w 9024731"/>
              <a:gd name="connsiteY91" fmla="*/ 858860 h 1902199"/>
              <a:gd name="connsiteX92" fmla="*/ 8038769 w 9024731"/>
              <a:gd name="connsiteY92" fmla="*/ 942348 h 1902199"/>
              <a:gd name="connsiteX93" fmla="*/ 8110331 w 9024731"/>
              <a:gd name="connsiteY93" fmla="*/ 870786 h 1902199"/>
              <a:gd name="connsiteX94" fmla="*/ 8201771 w 9024731"/>
              <a:gd name="connsiteY94" fmla="*/ 966202 h 1902199"/>
              <a:gd name="connsiteX95" fmla="*/ 8305138 w 9024731"/>
              <a:gd name="connsiteY95" fmla="*/ 878738 h 1902199"/>
              <a:gd name="connsiteX96" fmla="*/ 8400554 w 9024731"/>
              <a:gd name="connsiteY96" fmla="*/ 958251 h 1902199"/>
              <a:gd name="connsiteX97" fmla="*/ 8456213 w 9024731"/>
              <a:gd name="connsiteY97" fmla="*/ 1316060 h 1902199"/>
              <a:gd name="connsiteX98" fmla="*/ 8460188 w 9024731"/>
              <a:gd name="connsiteY98" fmla="*/ 882713 h 1902199"/>
              <a:gd name="connsiteX99" fmla="*/ 8527774 w 9024731"/>
              <a:gd name="connsiteY99" fmla="*/ 994032 h 1902199"/>
              <a:gd name="connsiteX100" fmla="*/ 8631141 w 9024731"/>
              <a:gd name="connsiteY100" fmla="*/ 886689 h 1902199"/>
              <a:gd name="connsiteX101" fmla="*/ 8714630 w 9024731"/>
              <a:gd name="connsiteY101" fmla="*/ 970178 h 1902199"/>
              <a:gd name="connsiteX102" fmla="*/ 8774265 w 9024731"/>
              <a:gd name="connsiteY102" fmla="*/ 874762 h 1902199"/>
              <a:gd name="connsiteX103" fmla="*/ 8849802 w 9024731"/>
              <a:gd name="connsiteY103" fmla="*/ 950300 h 1902199"/>
              <a:gd name="connsiteX104" fmla="*/ 8925340 w 9024731"/>
              <a:gd name="connsiteY104" fmla="*/ 874762 h 1902199"/>
              <a:gd name="connsiteX105" fmla="*/ 8977023 w 9024731"/>
              <a:gd name="connsiteY105" fmla="*/ 962226 h 1902199"/>
              <a:gd name="connsiteX106" fmla="*/ 9024731 w 9024731"/>
              <a:gd name="connsiteY106" fmla="*/ 874762 h 1902199"/>
              <a:gd name="connsiteX0" fmla="*/ 0 w 9024731"/>
              <a:gd name="connsiteY0" fmla="*/ 910543 h 1892740"/>
              <a:gd name="connsiteX1" fmla="*/ 95416 w 9024731"/>
              <a:gd name="connsiteY1" fmla="*/ 858860 h 1892740"/>
              <a:gd name="connsiteX2" fmla="*/ 210710 w 9024731"/>
              <a:gd name="connsiteY2" fmla="*/ 966202 h 1892740"/>
              <a:gd name="connsiteX3" fmla="*/ 381663 w 9024731"/>
              <a:gd name="connsiteY3" fmla="*/ 878738 h 1892740"/>
              <a:gd name="connsiteX4" fmla="*/ 481054 w 9024731"/>
              <a:gd name="connsiteY4" fmla="*/ 934397 h 1892740"/>
              <a:gd name="connsiteX5" fmla="*/ 600324 w 9024731"/>
              <a:gd name="connsiteY5" fmla="*/ 894640 h 1892740"/>
              <a:gd name="connsiteX6" fmla="*/ 715618 w 9024731"/>
              <a:gd name="connsiteY6" fmla="*/ 938373 h 1892740"/>
              <a:gd name="connsiteX7" fmla="*/ 914400 w 9024731"/>
              <a:gd name="connsiteY7" fmla="*/ 377805 h 1892740"/>
              <a:gd name="connsiteX8" fmla="*/ 1144988 w 9024731"/>
              <a:gd name="connsiteY8" fmla="*/ 930421 h 1892740"/>
              <a:gd name="connsiteX9" fmla="*/ 1232453 w 9024731"/>
              <a:gd name="connsiteY9" fmla="*/ 886689 h 1892740"/>
              <a:gd name="connsiteX10" fmla="*/ 1288112 w 9024731"/>
              <a:gd name="connsiteY10" fmla="*/ 946324 h 1892740"/>
              <a:gd name="connsiteX11" fmla="*/ 1375576 w 9024731"/>
              <a:gd name="connsiteY11" fmla="*/ 882713 h 1892740"/>
              <a:gd name="connsiteX12" fmla="*/ 1451879 w 9024731"/>
              <a:gd name="connsiteY12" fmla="*/ 1217808 h 1892740"/>
              <a:gd name="connsiteX13" fmla="*/ 1710420 w 9024731"/>
              <a:gd name="connsiteY13" fmla="*/ 1887561 h 1892740"/>
              <a:gd name="connsiteX14" fmla="*/ 1975900 w 9024731"/>
              <a:gd name="connsiteY14" fmla="*/ 827055 h 1892740"/>
              <a:gd name="connsiteX15" fmla="*/ 2126974 w 9024731"/>
              <a:gd name="connsiteY15" fmla="*/ 974153 h 1892740"/>
              <a:gd name="connsiteX16" fmla="*/ 2377440 w 9024731"/>
              <a:gd name="connsiteY16" fmla="*/ 119 h 1892740"/>
              <a:gd name="connsiteX17" fmla="*/ 2635858 w 9024731"/>
              <a:gd name="connsiteY17" fmla="*/ 910543 h 1892740"/>
              <a:gd name="connsiteX18" fmla="*/ 2755127 w 9024731"/>
              <a:gd name="connsiteY18" fmla="*/ 1327986 h 1892740"/>
              <a:gd name="connsiteX19" fmla="*/ 2882348 w 9024731"/>
              <a:gd name="connsiteY19" fmla="*/ 612369 h 1892740"/>
              <a:gd name="connsiteX20" fmla="*/ 3053301 w 9024731"/>
              <a:gd name="connsiteY20" fmla="*/ 946324 h 1892740"/>
              <a:gd name="connsiteX21" fmla="*/ 3120887 w 9024731"/>
              <a:gd name="connsiteY21" fmla="*/ 835006 h 1892740"/>
              <a:gd name="connsiteX22" fmla="*/ 3196425 w 9024731"/>
              <a:gd name="connsiteY22" fmla="*/ 962226 h 1892740"/>
              <a:gd name="connsiteX23" fmla="*/ 3236181 w 9024731"/>
              <a:gd name="connsiteY23" fmla="*/ 854884 h 1892740"/>
              <a:gd name="connsiteX24" fmla="*/ 3351475 w 9024731"/>
              <a:gd name="connsiteY24" fmla="*/ 1141131 h 1892740"/>
              <a:gd name="connsiteX25" fmla="*/ 3478696 w 9024731"/>
              <a:gd name="connsiteY25" fmla="*/ 803200 h 1892740"/>
              <a:gd name="connsiteX26" fmla="*/ 3554234 w 9024731"/>
              <a:gd name="connsiteY26" fmla="*/ 918494 h 1892740"/>
              <a:gd name="connsiteX27" fmla="*/ 3737114 w 9024731"/>
              <a:gd name="connsiteY27" fmla="*/ 1502915 h 1892740"/>
              <a:gd name="connsiteX28" fmla="*/ 3860359 w 9024731"/>
              <a:gd name="connsiteY28" fmla="*/ 918494 h 1892740"/>
              <a:gd name="connsiteX29" fmla="*/ 3912042 w 9024731"/>
              <a:gd name="connsiteY29" fmla="*/ 926446 h 1892740"/>
              <a:gd name="connsiteX30" fmla="*/ 3947823 w 9024731"/>
              <a:gd name="connsiteY30" fmla="*/ 998007 h 1892740"/>
              <a:gd name="connsiteX31" fmla="*/ 3991555 w 9024731"/>
              <a:gd name="connsiteY31" fmla="*/ 866811 h 1892740"/>
              <a:gd name="connsiteX32" fmla="*/ 4082995 w 9024731"/>
              <a:gd name="connsiteY32" fmla="*/ 982105 h 1892740"/>
              <a:gd name="connsiteX33" fmla="*/ 4122752 w 9024731"/>
              <a:gd name="connsiteY33" fmla="*/ 850908 h 1892740"/>
              <a:gd name="connsiteX34" fmla="*/ 4194314 w 9024731"/>
              <a:gd name="connsiteY34" fmla="*/ 958251 h 1892740"/>
              <a:gd name="connsiteX35" fmla="*/ 4238046 w 9024731"/>
              <a:gd name="connsiteY35" fmla="*/ 858860 h 1892740"/>
              <a:gd name="connsiteX36" fmla="*/ 4281778 w 9024731"/>
              <a:gd name="connsiteY36" fmla="*/ 986080 h 1892740"/>
              <a:gd name="connsiteX37" fmla="*/ 4365267 w 9024731"/>
              <a:gd name="connsiteY37" fmla="*/ 481173 h 1892740"/>
              <a:gd name="connsiteX38" fmla="*/ 4405023 w 9024731"/>
              <a:gd name="connsiteY38" fmla="*/ 918494 h 1892740"/>
              <a:gd name="connsiteX39" fmla="*/ 4452731 w 9024731"/>
              <a:gd name="connsiteY39" fmla="*/ 878738 h 1892740"/>
              <a:gd name="connsiteX40" fmla="*/ 4508390 w 9024731"/>
              <a:gd name="connsiteY40" fmla="*/ 954275 h 1892740"/>
              <a:gd name="connsiteX41" fmla="*/ 4556098 w 9024731"/>
              <a:gd name="connsiteY41" fmla="*/ 882713 h 1892740"/>
              <a:gd name="connsiteX42" fmla="*/ 4619708 w 9024731"/>
              <a:gd name="connsiteY42" fmla="*/ 954275 h 1892740"/>
              <a:gd name="connsiteX43" fmla="*/ 4683319 w 9024731"/>
              <a:gd name="connsiteY43" fmla="*/ 854884 h 1892740"/>
              <a:gd name="connsiteX44" fmla="*/ 4754880 w 9024731"/>
              <a:gd name="connsiteY44" fmla="*/ 1224620 h 1892740"/>
              <a:gd name="connsiteX45" fmla="*/ 4766807 w 9024731"/>
              <a:gd name="connsiteY45" fmla="*/ 850908 h 1892740"/>
              <a:gd name="connsiteX46" fmla="*/ 4810540 w 9024731"/>
              <a:gd name="connsiteY46" fmla="*/ 970178 h 1892740"/>
              <a:gd name="connsiteX47" fmla="*/ 4866199 w 9024731"/>
              <a:gd name="connsiteY47" fmla="*/ 644174 h 1892740"/>
              <a:gd name="connsiteX48" fmla="*/ 4937760 w 9024731"/>
              <a:gd name="connsiteY48" fmla="*/ 926446 h 1892740"/>
              <a:gd name="connsiteX49" fmla="*/ 5009322 w 9024731"/>
              <a:gd name="connsiteY49" fmla="*/ 838981 h 1892740"/>
              <a:gd name="connsiteX50" fmla="*/ 5072933 w 9024731"/>
              <a:gd name="connsiteY50" fmla="*/ 974153 h 1892740"/>
              <a:gd name="connsiteX51" fmla="*/ 5124616 w 9024731"/>
              <a:gd name="connsiteY51" fmla="*/ 838981 h 1892740"/>
              <a:gd name="connsiteX52" fmla="*/ 5196178 w 9024731"/>
              <a:gd name="connsiteY52" fmla="*/ 974153 h 1892740"/>
              <a:gd name="connsiteX53" fmla="*/ 5231959 w 9024731"/>
              <a:gd name="connsiteY53" fmla="*/ 878738 h 1892740"/>
              <a:gd name="connsiteX54" fmla="*/ 5279667 w 9024731"/>
              <a:gd name="connsiteY54" fmla="*/ 946324 h 1892740"/>
              <a:gd name="connsiteX55" fmla="*/ 5319423 w 9024731"/>
              <a:gd name="connsiteY55" fmla="*/ 854884 h 1892740"/>
              <a:gd name="connsiteX56" fmla="*/ 5390985 w 9024731"/>
              <a:gd name="connsiteY56" fmla="*/ 966202 h 1892740"/>
              <a:gd name="connsiteX57" fmla="*/ 5406887 w 9024731"/>
              <a:gd name="connsiteY57" fmla="*/ 858860 h 1892740"/>
              <a:gd name="connsiteX58" fmla="*/ 5462547 w 9024731"/>
              <a:gd name="connsiteY58" fmla="*/ 958251 h 1892740"/>
              <a:gd name="connsiteX59" fmla="*/ 5494352 w 9024731"/>
              <a:gd name="connsiteY59" fmla="*/ 850908 h 1892740"/>
              <a:gd name="connsiteX60" fmla="*/ 5530133 w 9024731"/>
              <a:gd name="connsiteY60" fmla="*/ 1308108 h 1892740"/>
              <a:gd name="connsiteX61" fmla="*/ 5550011 w 9024731"/>
              <a:gd name="connsiteY61" fmla="*/ 878738 h 1892740"/>
              <a:gd name="connsiteX62" fmla="*/ 5597719 w 9024731"/>
              <a:gd name="connsiteY62" fmla="*/ 970178 h 1892740"/>
              <a:gd name="connsiteX63" fmla="*/ 5641451 w 9024731"/>
              <a:gd name="connsiteY63" fmla="*/ 866811 h 1892740"/>
              <a:gd name="connsiteX64" fmla="*/ 5685183 w 9024731"/>
              <a:gd name="connsiteY64" fmla="*/ 954275 h 1892740"/>
              <a:gd name="connsiteX65" fmla="*/ 5736867 w 9024731"/>
              <a:gd name="connsiteY65" fmla="*/ 854884 h 1892740"/>
              <a:gd name="connsiteX66" fmla="*/ 5788550 w 9024731"/>
              <a:gd name="connsiteY66" fmla="*/ 1339913 h 1892740"/>
              <a:gd name="connsiteX67" fmla="*/ 5816380 w 9024731"/>
              <a:gd name="connsiteY67" fmla="*/ 866811 h 1892740"/>
              <a:gd name="connsiteX68" fmla="*/ 5856136 w 9024731"/>
              <a:gd name="connsiteY68" fmla="*/ 962226 h 1892740"/>
              <a:gd name="connsiteX69" fmla="*/ 5923722 w 9024731"/>
              <a:gd name="connsiteY69" fmla="*/ 850908 h 1892740"/>
              <a:gd name="connsiteX70" fmla="*/ 5935649 w 9024731"/>
              <a:gd name="connsiteY70" fmla="*/ 998007 h 1892740"/>
              <a:gd name="connsiteX71" fmla="*/ 5983357 w 9024731"/>
              <a:gd name="connsiteY71" fmla="*/ 624296 h 1892740"/>
              <a:gd name="connsiteX72" fmla="*/ 6003235 w 9024731"/>
              <a:gd name="connsiteY72" fmla="*/ 974153 h 1892740"/>
              <a:gd name="connsiteX73" fmla="*/ 6035040 w 9024731"/>
              <a:gd name="connsiteY73" fmla="*/ 862835 h 1892740"/>
              <a:gd name="connsiteX74" fmla="*/ 6094675 w 9024731"/>
              <a:gd name="connsiteY74" fmla="*/ 990056 h 1892740"/>
              <a:gd name="connsiteX75" fmla="*/ 6237799 w 9024731"/>
              <a:gd name="connsiteY75" fmla="*/ 858860 h 1892740"/>
              <a:gd name="connsiteX76" fmla="*/ 6333214 w 9024731"/>
              <a:gd name="connsiteY76" fmla="*/ 938373 h 1892740"/>
              <a:gd name="connsiteX77" fmla="*/ 6468387 w 9024731"/>
              <a:gd name="connsiteY77" fmla="*/ 882713 h 1892740"/>
              <a:gd name="connsiteX78" fmla="*/ 6595607 w 9024731"/>
              <a:gd name="connsiteY78" fmla="*/ 934397 h 1892740"/>
              <a:gd name="connsiteX79" fmla="*/ 6742707 w 9024731"/>
              <a:gd name="connsiteY79" fmla="*/ 878738 h 1892740"/>
              <a:gd name="connsiteX80" fmla="*/ 6881854 w 9024731"/>
              <a:gd name="connsiteY80" fmla="*/ 926446 h 1892740"/>
              <a:gd name="connsiteX81" fmla="*/ 6973294 w 9024731"/>
              <a:gd name="connsiteY81" fmla="*/ 882713 h 1892740"/>
              <a:gd name="connsiteX82" fmla="*/ 7088588 w 9024731"/>
              <a:gd name="connsiteY82" fmla="*/ 934397 h 1892740"/>
              <a:gd name="connsiteX83" fmla="*/ 7195931 w 9024731"/>
              <a:gd name="connsiteY83" fmla="*/ 886689 h 1892740"/>
              <a:gd name="connsiteX84" fmla="*/ 7303274 w 9024731"/>
              <a:gd name="connsiteY84" fmla="*/ 946324 h 1892740"/>
              <a:gd name="connsiteX85" fmla="*/ 7454348 w 9024731"/>
              <a:gd name="connsiteY85" fmla="*/ 874762 h 1892740"/>
              <a:gd name="connsiteX86" fmla="*/ 7609399 w 9024731"/>
              <a:gd name="connsiteY86" fmla="*/ 938373 h 1892740"/>
              <a:gd name="connsiteX87" fmla="*/ 7613374 w 9024731"/>
              <a:gd name="connsiteY87" fmla="*/ 576588 h 1892740"/>
              <a:gd name="connsiteX88" fmla="*/ 7653131 w 9024731"/>
              <a:gd name="connsiteY88" fmla="*/ 934397 h 1892740"/>
              <a:gd name="connsiteX89" fmla="*/ 7748547 w 9024731"/>
              <a:gd name="connsiteY89" fmla="*/ 874762 h 1892740"/>
              <a:gd name="connsiteX90" fmla="*/ 7828060 w 9024731"/>
              <a:gd name="connsiteY90" fmla="*/ 942348 h 1892740"/>
              <a:gd name="connsiteX91" fmla="*/ 7919500 w 9024731"/>
              <a:gd name="connsiteY91" fmla="*/ 858860 h 1892740"/>
              <a:gd name="connsiteX92" fmla="*/ 8038769 w 9024731"/>
              <a:gd name="connsiteY92" fmla="*/ 942348 h 1892740"/>
              <a:gd name="connsiteX93" fmla="*/ 8110331 w 9024731"/>
              <a:gd name="connsiteY93" fmla="*/ 870786 h 1892740"/>
              <a:gd name="connsiteX94" fmla="*/ 8201771 w 9024731"/>
              <a:gd name="connsiteY94" fmla="*/ 966202 h 1892740"/>
              <a:gd name="connsiteX95" fmla="*/ 8305138 w 9024731"/>
              <a:gd name="connsiteY95" fmla="*/ 878738 h 1892740"/>
              <a:gd name="connsiteX96" fmla="*/ 8400554 w 9024731"/>
              <a:gd name="connsiteY96" fmla="*/ 958251 h 1892740"/>
              <a:gd name="connsiteX97" fmla="*/ 8456213 w 9024731"/>
              <a:gd name="connsiteY97" fmla="*/ 1316060 h 1892740"/>
              <a:gd name="connsiteX98" fmla="*/ 8460188 w 9024731"/>
              <a:gd name="connsiteY98" fmla="*/ 882713 h 1892740"/>
              <a:gd name="connsiteX99" fmla="*/ 8527774 w 9024731"/>
              <a:gd name="connsiteY99" fmla="*/ 994032 h 1892740"/>
              <a:gd name="connsiteX100" fmla="*/ 8631141 w 9024731"/>
              <a:gd name="connsiteY100" fmla="*/ 886689 h 1892740"/>
              <a:gd name="connsiteX101" fmla="*/ 8714630 w 9024731"/>
              <a:gd name="connsiteY101" fmla="*/ 970178 h 1892740"/>
              <a:gd name="connsiteX102" fmla="*/ 8774265 w 9024731"/>
              <a:gd name="connsiteY102" fmla="*/ 874762 h 1892740"/>
              <a:gd name="connsiteX103" fmla="*/ 8849802 w 9024731"/>
              <a:gd name="connsiteY103" fmla="*/ 950300 h 1892740"/>
              <a:gd name="connsiteX104" fmla="*/ 8925340 w 9024731"/>
              <a:gd name="connsiteY104" fmla="*/ 874762 h 1892740"/>
              <a:gd name="connsiteX105" fmla="*/ 8977023 w 9024731"/>
              <a:gd name="connsiteY105" fmla="*/ 962226 h 1892740"/>
              <a:gd name="connsiteX106" fmla="*/ 9024731 w 9024731"/>
              <a:gd name="connsiteY106" fmla="*/ 874762 h 1892740"/>
              <a:gd name="connsiteX0" fmla="*/ 0 w 9024731"/>
              <a:gd name="connsiteY0" fmla="*/ 910543 h 1887606"/>
              <a:gd name="connsiteX1" fmla="*/ 95416 w 9024731"/>
              <a:gd name="connsiteY1" fmla="*/ 858860 h 1887606"/>
              <a:gd name="connsiteX2" fmla="*/ 210710 w 9024731"/>
              <a:gd name="connsiteY2" fmla="*/ 966202 h 1887606"/>
              <a:gd name="connsiteX3" fmla="*/ 381663 w 9024731"/>
              <a:gd name="connsiteY3" fmla="*/ 878738 h 1887606"/>
              <a:gd name="connsiteX4" fmla="*/ 481054 w 9024731"/>
              <a:gd name="connsiteY4" fmla="*/ 934397 h 1887606"/>
              <a:gd name="connsiteX5" fmla="*/ 600324 w 9024731"/>
              <a:gd name="connsiteY5" fmla="*/ 894640 h 1887606"/>
              <a:gd name="connsiteX6" fmla="*/ 715618 w 9024731"/>
              <a:gd name="connsiteY6" fmla="*/ 938373 h 1887606"/>
              <a:gd name="connsiteX7" fmla="*/ 914400 w 9024731"/>
              <a:gd name="connsiteY7" fmla="*/ 377805 h 1887606"/>
              <a:gd name="connsiteX8" fmla="*/ 1144988 w 9024731"/>
              <a:gd name="connsiteY8" fmla="*/ 930421 h 1887606"/>
              <a:gd name="connsiteX9" fmla="*/ 1232453 w 9024731"/>
              <a:gd name="connsiteY9" fmla="*/ 886689 h 1887606"/>
              <a:gd name="connsiteX10" fmla="*/ 1288112 w 9024731"/>
              <a:gd name="connsiteY10" fmla="*/ 946324 h 1887606"/>
              <a:gd name="connsiteX11" fmla="*/ 1375576 w 9024731"/>
              <a:gd name="connsiteY11" fmla="*/ 882713 h 1887606"/>
              <a:gd name="connsiteX12" fmla="*/ 1451879 w 9024731"/>
              <a:gd name="connsiteY12" fmla="*/ 1217808 h 1887606"/>
              <a:gd name="connsiteX13" fmla="*/ 1710420 w 9024731"/>
              <a:gd name="connsiteY13" fmla="*/ 1887561 h 1887606"/>
              <a:gd name="connsiteX14" fmla="*/ 1975900 w 9024731"/>
              <a:gd name="connsiteY14" fmla="*/ 827055 h 1887606"/>
              <a:gd name="connsiteX15" fmla="*/ 2126974 w 9024731"/>
              <a:gd name="connsiteY15" fmla="*/ 974153 h 1887606"/>
              <a:gd name="connsiteX16" fmla="*/ 2377440 w 9024731"/>
              <a:gd name="connsiteY16" fmla="*/ 119 h 1887606"/>
              <a:gd name="connsiteX17" fmla="*/ 2635858 w 9024731"/>
              <a:gd name="connsiteY17" fmla="*/ 910543 h 1887606"/>
              <a:gd name="connsiteX18" fmla="*/ 2755127 w 9024731"/>
              <a:gd name="connsiteY18" fmla="*/ 1327986 h 1887606"/>
              <a:gd name="connsiteX19" fmla="*/ 2882348 w 9024731"/>
              <a:gd name="connsiteY19" fmla="*/ 612369 h 1887606"/>
              <a:gd name="connsiteX20" fmla="*/ 3053301 w 9024731"/>
              <a:gd name="connsiteY20" fmla="*/ 946324 h 1887606"/>
              <a:gd name="connsiteX21" fmla="*/ 3120887 w 9024731"/>
              <a:gd name="connsiteY21" fmla="*/ 835006 h 1887606"/>
              <a:gd name="connsiteX22" fmla="*/ 3196425 w 9024731"/>
              <a:gd name="connsiteY22" fmla="*/ 962226 h 1887606"/>
              <a:gd name="connsiteX23" fmla="*/ 3236181 w 9024731"/>
              <a:gd name="connsiteY23" fmla="*/ 854884 h 1887606"/>
              <a:gd name="connsiteX24" fmla="*/ 3351475 w 9024731"/>
              <a:gd name="connsiteY24" fmla="*/ 1141131 h 1887606"/>
              <a:gd name="connsiteX25" fmla="*/ 3478696 w 9024731"/>
              <a:gd name="connsiteY25" fmla="*/ 803200 h 1887606"/>
              <a:gd name="connsiteX26" fmla="*/ 3554234 w 9024731"/>
              <a:gd name="connsiteY26" fmla="*/ 918494 h 1887606"/>
              <a:gd name="connsiteX27" fmla="*/ 3737114 w 9024731"/>
              <a:gd name="connsiteY27" fmla="*/ 1502915 h 1887606"/>
              <a:gd name="connsiteX28" fmla="*/ 3860359 w 9024731"/>
              <a:gd name="connsiteY28" fmla="*/ 918494 h 1887606"/>
              <a:gd name="connsiteX29" fmla="*/ 3912042 w 9024731"/>
              <a:gd name="connsiteY29" fmla="*/ 926446 h 1887606"/>
              <a:gd name="connsiteX30" fmla="*/ 3947823 w 9024731"/>
              <a:gd name="connsiteY30" fmla="*/ 998007 h 1887606"/>
              <a:gd name="connsiteX31" fmla="*/ 3991555 w 9024731"/>
              <a:gd name="connsiteY31" fmla="*/ 866811 h 1887606"/>
              <a:gd name="connsiteX32" fmla="*/ 4082995 w 9024731"/>
              <a:gd name="connsiteY32" fmla="*/ 982105 h 1887606"/>
              <a:gd name="connsiteX33" fmla="*/ 4122752 w 9024731"/>
              <a:gd name="connsiteY33" fmla="*/ 850908 h 1887606"/>
              <a:gd name="connsiteX34" fmla="*/ 4194314 w 9024731"/>
              <a:gd name="connsiteY34" fmla="*/ 958251 h 1887606"/>
              <a:gd name="connsiteX35" fmla="*/ 4238046 w 9024731"/>
              <a:gd name="connsiteY35" fmla="*/ 858860 h 1887606"/>
              <a:gd name="connsiteX36" fmla="*/ 4281778 w 9024731"/>
              <a:gd name="connsiteY36" fmla="*/ 986080 h 1887606"/>
              <a:gd name="connsiteX37" fmla="*/ 4365267 w 9024731"/>
              <a:gd name="connsiteY37" fmla="*/ 481173 h 1887606"/>
              <a:gd name="connsiteX38" fmla="*/ 4405023 w 9024731"/>
              <a:gd name="connsiteY38" fmla="*/ 918494 h 1887606"/>
              <a:gd name="connsiteX39" fmla="*/ 4452731 w 9024731"/>
              <a:gd name="connsiteY39" fmla="*/ 878738 h 1887606"/>
              <a:gd name="connsiteX40" fmla="*/ 4508390 w 9024731"/>
              <a:gd name="connsiteY40" fmla="*/ 954275 h 1887606"/>
              <a:gd name="connsiteX41" fmla="*/ 4556098 w 9024731"/>
              <a:gd name="connsiteY41" fmla="*/ 882713 h 1887606"/>
              <a:gd name="connsiteX42" fmla="*/ 4619708 w 9024731"/>
              <a:gd name="connsiteY42" fmla="*/ 954275 h 1887606"/>
              <a:gd name="connsiteX43" fmla="*/ 4683319 w 9024731"/>
              <a:gd name="connsiteY43" fmla="*/ 854884 h 1887606"/>
              <a:gd name="connsiteX44" fmla="*/ 4754880 w 9024731"/>
              <a:gd name="connsiteY44" fmla="*/ 1224620 h 1887606"/>
              <a:gd name="connsiteX45" fmla="*/ 4766807 w 9024731"/>
              <a:gd name="connsiteY45" fmla="*/ 850908 h 1887606"/>
              <a:gd name="connsiteX46" fmla="*/ 4810540 w 9024731"/>
              <a:gd name="connsiteY46" fmla="*/ 970178 h 1887606"/>
              <a:gd name="connsiteX47" fmla="*/ 4866199 w 9024731"/>
              <a:gd name="connsiteY47" fmla="*/ 644174 h 1887606"/>
              <a:gd name="connsiteX48" fmla="*/ 4937760 w 9024731"/>
              <a:gd name="connsiteY48" fmla="*/ 926446 h 1887606"/>
              <a:gd name="connsiteX49" fmla="*/ 5009322 w 9024731"/>
              <a:gd name="connsiteY49" fmla="*/ 838981 h 1887606"/>
              <a:gd name="connsiteX50" fmla="*/ 5072933 w 9024731"/>
              <a:gd name="connsiteY50" fmla="*/ 974153 h 1887606"/>
              <a:gd name="connsiteX51" fmla="*/ 5124616 w 9024731"/>
              <a:gd name="connsiteY51" fmla="*/ 838981 h 1887606"/>
              <a:gd name="connsiteX52" fmla="*/ 5196178 w 9024731"/>
              <a:gd name="connsiteY52" fmla="*/ 974153 h 1887606"/>
              <a:gd name="connsiteX53" fmla="*/ 5231959 w 9024731"/>
              <a:gd name="connsiteY53" fmla="*/ 878738 h 1887606"/>
              <a:gd name="connsiteX54" fmla="*/ 5279667 w 9024731"/>
              <a:gd name="connsiteY54" fmla="*/ 946324 h 1887606"/>
              <a:gd name="connsiteX55" fmla="*/ 5319423 w 9024731"/>
              <a:gd name="connsiteY55" fmla="*/ 854884 h 1887606"/>
              <a:gd name="connsiteX56" fmla="*/ 5390985 w 9024731"/>
              <a:gd name="connsiteY56" fmla="*/ 966202 h 1887606"/>
              <a:gd name="connsiteX57" fmla="*/ 5406887 w 9024731"/>
              <a:gd name="connsiteY57" fmla="*/ 858860 h 1887606"/>
              <a:gd name="connsiteX58" fmla="*/ 5462547 w 9024731"/>
              <a:gd name="connsiteY58" fmla="*/ 958251 h 1887606"/>
              <a:gd name="connsiteX59" fmla="*/ 5494352 w 9024731"/>
              <a:gd name="connsiteY59" fmla="*/ 850908 h 1887606"/>
              <a:gd name="connsiteX60" fmla="*/ 5530133 w 9024731"/>
              <a:gd name="connsiteY60" fmla="*/ 1308108 h 1887606"/>
              <a:gd name="connsiteX61" fmla="*/ 5550011 w 9024731"/>
              <a:gd name="connsiteY61" fmla="*/ 878738 h 1887606"/>
              <a:gd name="connsiteX62" fmla="*/ 5597719 w 9024731"/>
              <a:gd name="connsiteY62" fmla="*/ 970178 h 1887606"/>
              <a:gd name="connsiteX63" fmla="*/ 5641451 w 9024731"/>
              <a:gd name="connsiteY63" fmla="*/ 866811 h 1887606"/>
              <a:gd name="connsiteX64" fmla="*/ 5685183 w 9024731"/>
              <a:gd name="connsiteY64" fmla="*/ 954275 h 1887606"/>
              <a:gd name="connsiteX65" fmla="*/ 5736867 w 9024731"/>
              <a:gd name="connsiteY65" fmla="*/ 854884 h 1887606"/>
              <a:gd name="connsiteX66" fmla="*/ 5788550 w 9024731"/>
              <a:gd name="connsiteY66" fmla="*/ 1339913 h 1887606"/>
              <a:gd name="connsiteX67" fmla="*/ 5816380 w 9024731"/>
              <a:gd name="connsiteY67" fmla="*/ 866811 h 1887606"/>
              <a:gd name="connsiteX68" fmla="*/ 5856136 w 9024731"/>
              <a:gd name="connsiteY68" fmla="*/ 962226 h 1887606"/>
              <a:gd name="connsiteX69" fmla="*/ 5923722 w 9024731"/>
              <a:gd name="connsiteY69" fmla="*/ 850908 h 1887606"/>
              <a:gd name="connsiteX70" fmla="*/ 5935649 w 9024731"/>
              <a:gd name="connsiteY70" fmla="*/ 998007 h 1887606"/>
              <a:gd name="connsiteX71" fmla="*/ 5983357 w 9024731"/>
              <a:gd name="connsiteY71" fmla="*/ 624296 h 1887606"/>
              <a:gd name="connsiteX72" fmla="*/ 6003235 w 9024731"/>
              <a:gd name="connsiteY72" fmla="*/ 974153 h 1887606"/>
              <a:gd name="connsiteX73" fmla="*/ 6035040 w 9024731"/>
              <a:gd name="connsiteY73" fmla="*/ 862835 h 1887606"/>
              <a:gd name="connsiteX74" fmla="*/ 6094675 w 9024731"/>
              <a:gd name="connsiteY74" fmla="*/ 990056 h 1887606"/>
              <a:gd name="connsiteX75" fmla="*/ 6237799 w 9024731"/>
              <a:gd name="connsiteY75" fmla="*/ 858860 h 1887606"/>
              <a:gd name="connsiteX76" fmla="*/ 6333214 w 9024731"/>
              <a:gd name="connsiteY76" fmla="*/ 938373 h 1887606"/>
              <a:gd name="connsiteX77" fmla="*/ 6468387 w 9024731"/>
              <a:gd name="connsiteY77" fmla="*/ 882713 h 1887606"/>
              <a:gd name="connsiteX78" fmla="*/ 6595607 w 9024731"/>
              <a:gd name="connsiteY78" fmla="*/ 934397 h 1887606"/>
              <a:gd name="connsiteX79" fmla="*/ 6742707 w 9024731"/>
              <a:gd name="connsiteY79" fmla="*/ 878738 h 1887606"/>
              <a:gd name="connsiteX80" fmla="*/ 6881854 w 9024731"/>
              <a:gd name="connsiteY80" fmla="*/ 926446 h 1887606"/>
              <a:gd name="connsiteX81" fmla="*/ 6973294 w 9024731"/>
              <a:gd name="connsiteY81" fmla="*/ 882713 h 1887606"/>
              <a:gd name="connsiteX82" fmla="*/ 7088588 w 9024731"/>
              <a:gd name="connsiteY82" fmla="*/ 934397 h 1887606"/>
              <a:gd name="connsiteX83" fmla="*/ 7195931 w 9024731"/>
              <a:gd name="connsiteY83" fmla="*/ 886689 h 1887606"/>
              <a:gd name="connsiteX84" fmla="*/ 7303274 w 9024731"/>
              <a:gd name="connsiteY84" fmla="*/ 946324 h 1887606"/>
              <a:gd name="connsiteX85" fmla="*/ 7454348 w 9024731"/>
              <a:gd name="connsiteY85" fmla="*/ 874762 h 1887606"/>
              <a:gd name="connsiteX86" fmla="*/ 7609399 w 9024731"/>
              <a:gd name="connsiteY86" fmla="*/ 938373 h 1887606"/>
              <a:gd name="connsiteX87" fmla="*/ 7613374 w 9024731"/>
              <a:gd name="connsiteY87" fmla="*/ 576588 h 1887606"/>
              <a:gd name="connsiteX88" fmla="*/ 7653131 w 9024731"/>
              <a:gd name="connsiteY88" fmla="*/ 934397 h 1887606"/>
              <a:gd name="connsiteX89" fmla="*/ 7748547 w 9024731"/>
              <a:gd name="connsiteY89" fmla="*/ 874762 h 1887606"/>
              <a:gd name="connsiteX90" fmla="*/ 7828060 w 9024731"/>
              <a:gd name="connsiteY90" fmla="*/ 942348 h 1887606"/>
              <a:gd name="connsiteX91" fmla="*/ 7919500 w 9024731"/>
              <a:gd name="connsiteY91" fmla="*/ 858860 h 1887606"/>
              <a:gd name="connsiteX92" fmla="*/ 8038769 w 9024731"/>
              <a:gd name="connsiteY92" fmla="*/ 942348 h 1887606"/>
              <a:gd name="connsiteX93" fmla="*/ 8110331 w 9024731"/>
              <a:gd name="connsiteY93" fmla="*/ 870786 h 1887606"/>
              <a:gd name="connsiteX94" fmla="*/ 8201771 w 9024731"/>
              <a:gd name="connsiteY94" fmla="*/ 966202 h 1887606"/>
              <a:gd name="connsiteX95" fmla="*/ 8305138 w 9024731"/>
              <a:gd name="connsiteY95" fmla="*/ 878738 h 1887606"/>
              <a:gd name="connsiteX96" fmla="*/ 8400554 w 9024731"/>
              <a:gd name="connsiteY96" fmla="*/ 958251 h 1887606"/>
              <a:gd name="connsiteX97" fmla="*/ 8456213 w 9024731"/>
              <a:gd name="connsiteY97" fmla="*/ 1316060 h 1887606"/>
              <a:gd name="connsiteX98" fmla="*/ 8460188 w 9024731"/>
              <a:gd name="connsiteY98" fmla="*/ 882713 h 1887606"/>
              <a:gd name="connsiteX99" fmla="*/ 8527774 w 9024731"/>
              <a:gd name="connsiteY99" fmla="*/ 994032 h 1887606"/>
              <a:gd name="connsiteX100" fmla="*/ 8631141 w 9024731"/>
              <a:gd name="connsiteY100" fmla="*/ 886689 h 1887606"/>
              <a:gd name="connsiteX101" fmla="*/ 8714630 w 9024731"/>
              <a:gd name="connsiteY101" fmla="*/ 970178 h 1887606"/>
              <a:gd name="connsiteX102" fmla="*/ 8774265 w 9024731"/>
              <a:gd name="connsiteY102" fmla="*/ 874762 h 1887606"/>
              <a:gd name="connsiteX103" fmla="*/ 8849802 w 9024731"/>
              <a:gd name="connsiteY103" fmla="*/ 950300 h 1887606"/>
              <a:gd name="connsiteX104" fmla="*/ 8925340 w 9024731"/>
              <a:gd name="connsiteY104" fmla="*/ 874762 h 1887606"/>
              <a:gd name="connsiteX105" fmla="*/ 8977023 w 9024731"/>
              <a:gd name="connsiteY105" fmla="*/ 962226 h 1887606"/>
              <a:gd name="connsiteX106" fmla="*/ 9024731 w 9024731"/>
              <a:gd name="connsiteY106" fmla="*/ 874762 h 1887606"/>
              <a:gd name="connsiteX0" fmla="*/ 0 w 9024731"/>
              <a:gd name="connsiteY0" fmla="*/ 910543 h 1887635"/>
              <a:gd name="connsiteX1" fmla="*/ 95416 w 9024731"/>
              <a:gd name="connsiteY1" fmla="*/ 858860 h 1887635"/>
              <a:gd name="connsiteX2" fmla="*/ 210710 w 9024731"/>
              <a:gd name="connsiteY2" fmla="*/ 966202 h 1887635"/>
              <a:gd name="connsiteX3" fmla="*/ 381663 w 9024731"/>
              <a:gd name="connsiteY3" fmla="*/ 878738 h 1887635"/>
              <a:gd name="connsiteX4" fmla="*/ 481054 w 9024731"/>
              <a:gd name="connsiteY4" fmla="*/ 934397 h 1887635"/>
              <a:gd name="connsiteX5" fmla="*/ 600324 w 9024731"/>
              <a:gd name="connsiteY5" fmla="*/ 894640 h 1887635"/>
              <a:gd name="connsiteX6" fmla="*/ 715618 w 9024731"/>
              <a:gd name="connsiteY6" fmla="*/ 938373 h 1887635"/>
              <a:gd name="connsiteX7" fmla="*/ 914400 w 9024731"/>
              <a:gd name="connsiteY7" fmla="*/ 377805 h 1887635"/>
              <a:gd name="connsiteX8" fmla="*/ 1144988 w 9024731"/>
              <a:gd name="connsiteY8" fmla="*/ 930421 h 1887635"/>
              <a:gd name="connsiteX9" fmla="*/ 1232453 w 9024731"/>
              <a:gd name="connsiteY9" fmla="*/ 886689 h 1887635"/>
              <a:gd name="connsiteX10" fmla="*/ 1288112 w 9024731"/>
              <a:gd name="connsiteY10" fmla="*/ 946324 h 1887635"/>
              <a:gd name="connsiteX11" fmla="*/ 1375576 w 9024731"/>
              <a:gd name="connsiteY11" fmla="*/ 882713 h 1887635"/>
              <a:gd name="connsiteX12" fmla="*/ 1710420 w 9024731"/>
              <a:gd name="connsiteY12" fmla="*/ 1887561 h 1887635"/>
              <a:gd name="connsiteX13" fmla="*/ 1975900 w 9024731"/>
              <a:gd name="connsiteY13" fmla="*/ 827055 h 1887635"/>
              <a:gd name="connsiteX14" fmla="*/ 2126974 w 9024731"/>
              <a:gd name="connsiteY14" fmla="*/ 974153 h 1887635"/>
              <a:gd name="connsiteX15" fmla="*/ 2377440 w 9024731"/>
              <a:gd name="connsiteY15" fmla="*/ 119 h 1887635"/>
              <a:gd name="connsiteX16" fmla="*/ 2635858 w 9024731"/>
              <a:gd name="connsiteY16" fmla="*/ 910543 h 1887635"/>
              <a:gd name="connsiteX17" fmla="*/ 2755127 w 9024731"/>
              <a:gd name="connsiteY17" fmla="*/ 1327986 h 1887635"/>
              <a:gd name="connsiteX18" fmla="*/ 2882348 w 9024731"/>
              <a:gd name="connsiteY18" fmla="*/ 612369 h 1887635"/>
              <a:gd name="connsiteX19" fmla="*/ 3053301 w 9024731"/>
              <a:gd name="connsiteY19" fmla="*/ 946324 h 1887635"/>
              <a:gd name="connsiteX20" fmla="*/ 3120887 w 9024731"/>
              <a:gd name="connsiteY20" fmla="*/ 835006 h 1887635"/>
              <a:gd name="connsiteX21" fmla="*/ 3196425 w 9024731"/>
              <a:gd name="connsiteY21" fmla="*/ 962226 h 1887635"/>
              <a:gd name="connsiteX22" fmla="*/ 3236181 w 9024731"/>
              <a:gd name="connsiteY22" fmla="*/ 854884 h 1887635"/>
              <a:gd name="connsiteX23" fmla="*/ 3351475 w 9024731"/>
              <a:gd name="connsiteY23" fmla="*/ 1141131 h 1887635"/>
              <a:gd name="connsiteX24" fmla="*/ 3478696 w 9024731"/>
              <a:gd name="connsiteY24" fmla="*/ 803200 h 1887635"/>
              <a:gd name="connsiteX25" fmla="*/ 3554234 w 9024731"/>
              <a:gd name="connsiteY25" fmla="*/ 918494 h 1887635"/>
              <a:gd name="connsiteX26" fmla="*/ 3737114 w 9024731"/>
              <a:gd name="connsiteY26" fmla="*/ 1502915 h 1887635"/>
              <a:gd name="connsiteX27" fmla="*/ 3860359 w 9024731"/>
              <a:gd name="connsiteY27" fmla="*/ 918494 h 1887635"/>
              <a:gd name="connsiteX28" fmla="*/ 3912042 w 9024731"/>
              <a:gd name="connsiteY28" fmla="*/ 926446 h 1887635"/>
              <a:gd name="connsiteX29" fmla="*/ 3947823 w 9024731"/>
              <a:gd name="connsiteY29" fmla="*/ 998007 h 1887635"/>
              <a:gd name="connsiteX30" fmla="*/ 3991555 w 9024731"/>
              <a:gd name="connsiteY30" fmla="*/ 866811 h 1887635"/>
              <a:gd name="connsiteX31" fmla="*/ 4082995 w 9024731"/>
              <a:gd name="connsiteY31" fmla="*/ 982105 h 1887635"/>
              <a:gd name="connsiteX32" fmla="*/ 4122752 w 9024731"/>
              <a:gd name="connsiteY32" fmla="*/ 850908 h 1887635"/>
              <a:gd name="connsiteX33" fmla="*/ 4194314 w 9024731"/>
              <a:gd name="connsiteY33" fmla="*/ 958251 h 1887635"/>
              <a:gd name="connsiteX34" fmla="*/ 4238046 w 9024731"/>
              <a:gd name="connsiteY34" fmla="*/ 858860 h 1887635"/>
              <a:gd name="connsiteX35" fmla="*/ 4281778 w 9024731"/>
              <a:gd name="connsiteY35" fmla="*/ 986080 h 1887635"/>
              <a:gd name="connsiteX36" fmla="*/ 4365267 w 9024731"/>
              <a:gd name="connsiteY36" fmla="*/ 481173 h 1887635"/>
              <a:gd name="connsiteX37" fmla="*/ 4405023 w 9024731"/>
              <a:gd name="connsiteY37" fmla="*/ 918494 h 1887635"/>
              <a:gd name="connsiteX38" fmla="*/ 4452731 w 9024731"/>
              <a:gd name="connsiteY38" fmla="*/ 878738 h 1887635"/>
              <a:gd name="connsiteX39" fmla="*/ 4508390 w 9024731"/>
              <a:gd name="connsiteY39" fmla="*/ 954275 h 1887635"/>
              <a:gd name="connsiteX40" fmla="*/ 4556098 w 9024731"/>
              <a:gd name="connsiteY40" fmla="*/ 882713 h 1887635"/>
              <a:gd name="connsiteX41" fmla="*/ 4619708 w 9024731"/>
              <a:gd name="connsiteY41" fmla="*/ 954275 h 1887635"/>
              <a:gd name="connsiteX42" fmla="*/ 4683319 w 9024731"/>
              <a:gd name="connsiteY42" fmla="*/ 854884 h 1887635"/>
              <a:gd name="connsiteX43" fmla="*/ 4754880 w 9024731"/>
              <a:gd name="connsiteY43" fmla="*/ 1224620 h 1887635"/>
              <a:gd name="connsiteX44" fmla="*/ 4766807 w 9024731"/>
              <a:gd name="connsiteY44" fmla="*/ 850908 h 1887635"/>
              <a:gd name="connsiteX45" fmla="*/ 4810540 w 9024731"/>
              <a:gd name="connsiteY45" fmla="*/ 970178 h 1887635"/>
              <a:gd name="connsiteX46" fmla="*/ 4866199 w 9024731"/>
              <a:gd name="connsiteY46" fmla="*/ 644174 h 1887635"/>
              <a:gd name="connsiteX47" fmla="*/ 4937760 w 9024731"/>
              <a:gd name="connsiteY47" fmla="*/ 926446 h 1887635"/>
              <a:gd name="connsiteX48" fmla="*/ 5009322 w 9024731"/>
              <a:gd name="connsiteY48" fmla="*/ 838981 h 1887635"/>
              <a:gd name="connsiteX49" fmla="*/ 5072933 w 9024731"/>
              <a:gd name="connsiteY49" fmla="*/ 974153 h 1887635"/>
              <a:gd name="connsiteX50" fmla="*/ 5124616 w 9024731"/>
              <a:gd name="connsiteY50" fmla="*/ 838981 h 1887635"/>
              <a:gd name="connsiteX51" fmla="*/ 5196178 w 9024731"/>
              <a:gd name="connsiteY51" fmla="*/ 974153 h 1887635"/>
              <a:gd name="connsiteX52" fmla="*/ 5231959 w 9024731"/>
              <a:gd name="connsiteY52" fmla="*/ 878738 h 1887635"/>
              <a:gd name="connsiteX53" fmla="*/ 5279667 w 9024731"/>
              <a:gd name="connsiteY53" fmla="*/ 946324 h 1887635"/>
              <a:gd name="connsiteX54" fmla="*/ 5319423 w 9024731"/>
              <a:gd name="connsiteY54" fmla="*/ 854884 h 1887635"/>
              <a:gd name="connsiteX55" fmla="*/ 5390985 w 9024731"/>
              <a:gd name="connsiteY55" fmla="*/ 966202 h 1887635"/>
              <a:gd name="connsiteX56" fmla="*/ 5406887 w 9024731"/>
              <a:gd name="connsiteY56" fmla="*/ 858860 h 1887635"/>
              <a:gd name="connsiteX57" fmla="*/ 5462547 w 9024731"/>
              <a:gd name="connsiteY57" fmla="*/ 958251 h 1887635"/>
              <a:gd name="connsiteX58" fmla="*/ 5494352 w 9024731"/>
              <a:gd name="connsiteY58" fmla="*/ 850908 h 1887635"/>
              <a:gd name="connsiteX59" fmla="*/ 5530133 w 9024731"/>
              <a:gd name="connsiteY59" fmla="*/ 1308108 h 1887635"/>
              <a:gd name="connsiteX60" fmla="*/ 5550011 w 9024731"/>
              <a:gd name="connsiteY60" fmla="*/ 878738 h 1887635"/>
              <a:gd name="connsiteX61" fmla="*/ 5597719 w 9024731"/>
              <a:gd name="connsiteY61" fmla="*/ 970178 h 1887635"/>
              <a:gd name="connsiteX62" fmla="*/ 5641451 w 9024731"/>
              <a:gd name="connsiteY62" fmla="*/ 866811 h 1887635"/>
              <a:gd name="connsiteX63" fmla="*/ 5685183 w 9024731"/>
              <a:gd name="connsiteY63" fmla="*/ 954275 h 1887635"/>
              <a:gd name="connsiteX64" fmla="*/ 5736867 w 9024731"/>
              <a:gd name="connsiteY64" fmla="*/ 854884 h 1887635"/>
              <a:gd name="connsiteX65" fmla="*/ 5788550 w 9024731"/>
              <a:gd name="connsiteY65" fmla="*/ 1339913 h 1887635"/>
              <a:gd name="connsiteX66" fmla="*/ 5816380 w 9024731"/>
              <a:gd name="connsiteY66" fmla="*/ 866811 h 1887635"/>
              <a:gd name="connsiteX67" fmla="*/ 5856136 w 9024731"/>
              <a:gd name="connsiteY67" fmla="*/ 962226 h 1887635"/>
              <a:gd name="connsiteX68" fmla="*/ 5923722 w 9024731"/>
              <a:gd name="connsiteY68" fmla="*/ 850908 h 1887635"/>
              <a:gd name="connsiteX69" fmla="*/ 5935649 w 9024731"/>
              <a:gd name="connsiteY69" fmla="*/ 998007 h 1887635"/>
              <a:gd name="connsiteX70" fmla="*/ 5983357 w 9024731"/>
              <a:gd name="connsiteY70" fmla="*/ 624296 h 1887635"/>
              <a:gd name="connsiteX71" fmla="*/ 6003235 w 9024731"/>
              <a:gd name="connsiteY71" fmla="*/ 974153 h 1887635"/>
              <a:gd name="connsiteX72" fmla="*/ 6035040 w 9024731"/>
              <a:gd name="connsiteY72" fmla="*/ 862835 h 1887635"/>
              <a:gd name="connsiteX73" fmla="*/ 6094675 w 9024731"/>
              <a:gd name="connsiteY73" fmla="*/ 990056 h 1887635"/>
              <a:gd name="connsiteX74" fmla="*/ 6237799 w 9024731"/>
              <a:gd name="connsiteY74" fmla="*/ 858860 h 1887635"/>
              <a:gd name="connsiteX75" fmla="*/ 6333214 w 9024731"/>
              <a:gd name="connsiteY75" fmla="*/ 938373 h 1887635"/>
              <a:gd name="connsiteX76" fmla="*/ 6468387 w 9024731"/>
              <a:gd name="connsiteY76" fmla="*/ 882713 h 1887635"/>
              <a:gd name="connsiteX77" fmla="*/ 6595607 w 9024731"/>
              <a:gd name="connsiteY77" fmla="*/ 934397 h 1887635"/>
              <a:gd name="connsiteX78" fmla="*/ 6742707 w 9024731"/>
              <a:gd name="connsiteY78" fmla="*/ 878738 h 1887635"/>
              <a:gd name="connsiteX79" fmla="*/ 6881854 w 9024731"/>
              <a:gd name="connsiteY79" fmla="*/ 926446 h 1887635"/>
              <a:gd name="connsiteX80" fmla="*/ 6973294 w 9024731"/>
              <a:gd name="connsiteY80" fmla="*/ 882713 h 1887635"/>
              <a:gd name="connsiteX81" fmla="*/ 7088588 w 9024731"/>
              <a:gd name="connsiteY81" fmla="*/ 934397 h 1887635"/>
              <a:gd name="connsiteX82" fmla="*/ 7195931 w 9024731"/>
              <a:gd name="connsiteY82" fmla="*/ 886689 h 1887635"/>
              <a:gd name="connsiteX83" fmla="*/ 7303274 w 9024731"/>
              <a:gd name="connsiteY83" fmla="*/ 946324 h 1887635"/>
              <a:gd name="connsiteX84" fmla="*/ 7454348 w 9024731"/>
              <a:gd name="connsiteY84" fmla="*/ 874762 h 1887635"/>
              <a:gd name="connsiteX85" fmla="*/ 7609399 w 9024731"/>
              <a:gd name="connsiteY85" fmla="*/ 938373 h 1887635"/>
              <a:gd name="connsiteX86" fmla="*/ 7613374 w 9024731"/>
              <a:gd name="connsiteY86" fmla="*/ 576588 h 1887635"/>
              <a:gd name="connsiteX87" fmla="*/ 7653131 w 9024731"/>
              <a:gd name="connsiteY87" fmla="*/ 934397 h 1887635"/>
              <a:gd name="connsiteX88" fmla="*/ 7748547 w 9024731"/>
              <a:gd name="connsiteY88" fmla="*/ 874762 h 1887635"/>
              <a:gd name="connsiteX89" fmla="*/ 7828060 w 9024731"/>
              <a:gd name="connsiteY89" fmla="*/ 942348 h 1887635"/>
              <a:gd name="connsiteX90" fmla="*/ 7919500 w 9024731"/>
              <a:gd name="connsiteY90" fmla="*/ 858860 h 1887635"/>
              <a:gd name="connsiteX91" fmla="*/ 8038769 w 9024731"/>
              <a:gd name="connsiteY91" fmla="*/ 942348 h 1887635"/>
              <a:gd name="connsiteX92" fmla="*/ 8110331 w 9024731"/>
              <a:gd name="connsiteY92" fmla="*/ 870786 h 1887635"/>
              <a:gd name="connsiteX93" fmla="*/ 8201771 w 9024731"/>
              <a:gd name="connsiteY93" fmla="*/ 966202 h 1887635"/>
              <a:gd name="connsiteX94" fmla="*/ 8305138 w 9024731"/>
              <a:gd name="connsiteY94" fmla="*/ 878738 h 1887635"/>
              <a:gd name="connsiteX95" fmla="*/ 8400554 w 9024731"/>
              <a:gd name="connsiteY95" fmla="*/ 958251 h 1887635"/>
              <a:gd name="connsiteX96" fmla="*/ 8456213 w 9024731"/>
              <a:gd name="connsiteY96" fmla="*/ 1316060 h 1887635"/>
              <a:gd name="connsiteX97" fmla="*/ 8460188 w 9024731"/>
              <a:gd name="connsiteY97" fmla="*/ 882713 h 1887635"/>
              <a:gd name="connsiteX98" fmla="*/ 8527774 w 9024731"/>
              <a:gd name="connsiteY98" fmla="*/ 994032 h 1887635"/>
              <a:gd name="connsiteX99" fmla="*/ 8631141 w 9024731"/>
              <a:gd name="connsiteY99" fmla="*/ 886689 h 1887635"/>
              <a:gd name="connsiteX100" fmla="*/ 8714630 w 9024731"/>
              <a:gd name="connsiteY100" fmla="*/ 970178 h 1887635"/>
              <a:gd name="connsiteX101" fmla="*/ 8774265 w 9024731"/>
              <a:gd name="connsiteY101" fmla="*/ 874762 h 1887635"/>
              <a:gd name="connsiteX102" fmla="*/ 8849802 w 9024731"/>
              <a:gd name="connsiteY102" fmla="*/ 950300 h 1887635"/>
              <a:gd name="connsiteX103" fmla="*/ 8925340 w 9024731"/>
              <a:gd name="connsiteY103" fmla="*/ 874762 h 1887635"/>
              <a:gd name="connsiteX104" fmla="*/ 8977023 w 9024731"/>
              <a:gd name="connsiteY104" fmla="*/ 962226 h 1887635"/>
              <a:gd name="connsiteX105" fmla="*/ 9024731 w 9024731"/>
              <a:gd name="connsiteY105" fmla="*/ 874762 h 1887635"/>
              <a:gd name="connsiteX0" fmla="*/ 0 w 9024731"/>
              <a:gd name="connsiteY0" fmla="*/ 910543 h 1887638"/>
              <a:gd name="connsiteX1" fmla="*/ 95416 w 9024731"/>
              <a:gd name="connsiteY1" fmla="*/ 858860 h 1887638"/>
              <a:gd name="connsiteX2" fmla="*/ 210710 w 9024731"/>
              <a:gd name="connsiteY2" fmla="*/ 966202 h 1887638"/>
              <a:gd name="connsiteX3" fmla="*/ 381663 w 9024731"/>
              <a:gd name="connsiteY3" fmla="*/ 878738 h 1887638"/>
              <a:gd name="connsiteX4" fmla="*/ 481054 w 9024731"/>
              <a:gd name="connsiteY4" fmla="*/ 934397 h 1887638"/>
              <a:gd name="connsiteX5" fmla="*/ 600324 w 9024731"/>
              <a:gd name="connsiteY5" fmla="*/ 894640 h 1887638"/>
              <a:gd name="connsiteX6" fmla="*/ 715618 w 9024731"/>
              <a:gd name="connsiteY6" fmla="*/ 938373 h 1887638"/>
              <a:gd name="connsiteX7" fmla="*/ 914400 w 9024731"/>
              <a:gd name="connsiteY7" fmla="*/ 377805 h 1887638"/>
              <a:gd name="connsiteX8" fmla="*/ 1144988 w 9024731"/>
              <a:gd name="connsiteY8" fmla="*/ 930421 h 1887638"/>
              <a:gd name="connsiteX9" fmla="*/ 1232453 w 9024731"/>
              <a:gd name="connsiteY9" fmla="*/ 886689 h 1887638"/>
              <a:gd name="connsiteX10" fmla="*/ 1288112 w 9024731"/>
              <a:gd name="connsiteY10" fmla="*/ 946324 h 1887638"/>
              <a:gd name="connsiteX11" fmla="*/ 1375576 w 9024731"/>
              <a:gd name="connsiteY11" fmla="*/ 882713 h 1887638"/>
              <a:gd name="connsiteX12" fmla="*/ 1710420 w 9024731"/>
              <a:gd name="connsiteY12" fmla="*/ 1887561 h 1887638"/>
              <a:gd name="connsiteX13" fmla="*/ 1975900 w 9024731"/>
              <a:gd name="connsiteY13" fmla="*/ 827055 h 1887638"/>
              <a:gd name="connsiteX14" fmla="*/ 2126974 w 9024731"/>
              <a:gd name="connsiteY14" fmla="*/ 974153 h 1887638"/>
              <a:gd name="connsiteX15" fmla="*/ 2377440 w 9024731"/>
              <a:gd name="connsiteY15" fmla="*/ 119 h 1887638"/>
              <a:gd name="connsiteX16" fmla="*/ 2635858 w 9024731"/>
              <a:gd name="connsiteY16" fmla="*/ 910543 h 1887638"/>
              <a:gd name="connsiteX17" fmla="*/ 2755127 w 9024731"/>
              <a:gd name="connsiteY17" fmla="*/ 1327986 h 1887638"/>
              <a:gd name="connsiteX18" fmla="*/ 2882348 w 9024731"/>
              <a:gd name="connsiteY18" fmla="*/ 612369 h 1887638"/>
              <a:gd name="connsiteX19" fmla="*/ 3053301 w 9024731"/>
              <a:gd name="connsiteY19" fmla="*/ 946324 h 1887638"/>
              <a:gd name="connsiteX20" fmla="*/ 3120887 w 9024731"/>
              <a:gd name="connsiteY20" fmla="*/ 835006 h 1887638"/>
              <a:gd name="connsiteX21" fmla="*/ 3196425 w 9024731"/>
              <a:gd name="connsiteY21" fmla="*/ 962226 h 1887638"/>
              <a:gd name="connsiteX22" fmla="*/ 3236181 w 9024731"/>
              <a:gd name="connsiteY22" fmla="*/ 854884 h 1887638"/>
              <a:gd name="connsiteX23" fmla="*/ 3351475 w 9024731"/>
              <a:gd name="connsiteY23" fmla="*/ 1141131 h 1887638"/>
              <a:gd name="connsiteX24" fmla="*/ 3478696 w 9024731"/>
              <a:gd name="connsiteY24" fmla="*/ 803200 h 1887638"/>
              <a:gd name="connsiteX25" fmla="*/ 3554234 w 9024731"/>
              <a:gd name="connsiteY25" fmla="*/ 918494 h 1887638"/>
              <a:gd name="connsiteX26" fmla="*/ 3737114 w 9024731"/>
              <a:gd name="connsiteY26" fmla="*/ 1502915 h 1887638"/>
              <a:gd name="connsiteX27" fmla="*/ 3860359 w 9024731"/>
              <a:gd name="connsiteY27" fmla="*/ 918494 h 1887638"/>
              <a:gd name="connsiteX28" fmla="*/ 3912042 w 9024731"/>
              <a:gd name="connsiteY28" fmla="*/ 926446 h 1887638"/>
              <a:gd name="connsiteX29" fmla="*/ 3947823 w 9024731"/>
              <a:gd name="connsiteY29" fmla="*/ 998007 h 1887638"/>
              <a:gd name="connsiteX30" fmla="*/ 3991555 w 9024731"/>
              <a:gd name="connsiteY30" fmla="*/ 866811 h 1887638"/>
              <a:gd name="connsiteX31" fmla="*/ 4082995 w 9024731"/>
              <a:gd name="connsiteY31" fmla="*/ 982105 h 1887638"/>
              <a:gd name="connsiteX32" fmla="*/ 4122752 w 9024731"/>
              <a:gd name="connsiteY32" fmla="*/ 850908 h 1887638"/>
              <a:gd name="connsiteX33" fmla="*/ 4194314 w 9024731"/>
              <a:gd name="connsiteY33" fmla="*/ 958251 h 1887638"/>
              <a:gd name="connsiteX34" fmla="*/ 4238046 w 9024731"/>
              <a:gd name="connsiteY34" fmla="*/ 858860 h 1887638"/>
              <a:gd name="connsiteX35" fmla="*/ 4281778 w 9024731"/>
              <a:gd name="connsiteY35" fmla="*/ 986080 h 1887638"/>
              <a:gd name="connsiteX36" fmla="*/ 4365267 w 9024731"/>
              <a:gd name="connsiteY36" fmla="*/ 481173 h 1887638"/>
              <a:gd name="connsiteX37" fmla="*/ 4405023 w 9024731"/>
              <a:gd name="connsiteY37" fmla="*/ 918494 h 1887638"/>
              <a:gd name="connsiteX38" fmla="*/ 4452731 w 9024731"/>
              <a:gd name="connsiteY38" fmla="*/ 878738 h 1887638"/>
              <a:gd name="connsiteX39" fmla="*/ 4508390 w 9024731"/>
              <a:gd name="connsiteY39" fmla="*/ 954275 h 1887638"/>
              <a:gd name="connsiteX40" fmla="*/ 4556098 w 9024731"/>
              <a:gd name="connsiteY40" fmla="*/ 882713 h 1887638"/>
              <a:gd name="connsiteX41" fmla="*/ 4619708 w 9024731"/>
              <a:gd name="connsiteY41" fmla="*/ 954275 h 1887638"/>
              <a:gd name="connsiteX42" fmla="*/ 4683319 w 9024731"/>
              <a:gd name="connsiteY42" fmla="*/ 854884 h 1887638"/>
              <a:gd name="connsiteX43" fmla="*/ 4754880 w 9024731"/>
              <a:gd name="connsiteY43" fmla="*/ 1224620 h 1887638"/>
              <a:gd name="connsiteX44" fmla="*/ 4766807 w 9024731"/>
              <a:gd name="connsiteY44" fmla="*/ 850908 h 1887638"/>
              <a:gd name="connsiteX45" fmla="*/ 4810540 w 9024731"/>
              <a:gd name="connsiteY45" fmla="*/ 970178 h 1887638"/>
              <a:gd name="connsiteX46" fmla="*/ 4866199 w 9024731"/>
              <a:gd name="connsiteY46" fmla="*/ 644174 h 1887638"/>
              <a:gd name="connsiteX47" fmla="*/ 4937760 w 9024731"/>
              <a:gd name="connsiteY47" fmla="*/ 926446 h 1887638"/>
              <a:gd name="connsiteX48" fmla="*/ 5009322 w 9024731"/>
              <a:gd name="connsiteY48" fmla="*/ 838981 h 1887638"/>
              <a:gd name="connsiteX49" fmla="*/ 5072933 w 9024731"/>
              <a:gd name="connsiteY49" fmla="*/ 974153 h 1887638"/>
              <a:gd name="connsiteX50" fmla="*/ 5124616 w 9024731"/>
              <a:gd name="connsiteY50" fmla="*/ 838981 h 1887638"/>
              <a:gd name="connsiteX51" fmla="*/ 5196178 w 9024731"/>
              <a:gd name="connsiteY51" fmla="*/ 974153 h 1887638"/>
              <a:gd name="connsiteX52" fmla="*/ 5231959 w 9024731"/>
              <a:gd name="connsiteY52" fmla="*/ 878738 h 1887638"/>
              <a:gd name="connsiteX53" fmla="*/ 5279667 w 9024731"/>
              <a:gd name="connsiteY53" fmla="*/ 946324 h 1887638"/>
              <a:gd name="connsiteX54" fmla="*/ 5319423 w 9024731"/>
              <a:gd name="connsiteY54" fmla="*/ 854884 h 1887638"/>
              <a:gd name="connsiteX55" fmla="*/ 5390985 w 9024731"/>
              <a:gd name="connsiteY55" fmla="*/ 966202 h 1887638"/>
              <a:gd name="connsiteX56" fmla="*/ 5406887 w 9024731"/>
              <a:gd name="connsiteY56" fmla="*/ 858860 h 1887638"/>
              <a:gd name="connsiteX57" fmla="*/ 5462547 w 9024731"/>
              <a:gd name="connsiteY57" fmla="*/ 958251 h 1887638"/>
              <a:gd name="connsiteX58" fmla="*/ 5494352 w 9024731"/>
              <a:gd name="connsiteY58" fmla="*/ 850908 h 1887638"/>
              <a:gd name="connsiteX59" fmla="*/ 5530133 w 9024731"/>
              <a:gd name="connsiteY59" fmla="*/ 1308108 h 1887638"/>
              <a:gd name="connsiteX60" fmla="*/ 5550011 w 9024731"/>
              <a:gd name="connsiteY60" fmla="*/ 878738 h 1887638"/>
              <a:gd name="connsiteX61" fmla="*/ 5597719 w 9024731"/>
              <a:gd name="connsiteY61" fmla="*/ 970178 h 1887638"/>
              <a:gd name="connsiteX62" fmla="*/ 5641451 w 9024731"/>
              <a:gd name="connsiteY62" fmla="*/ 866811 h 1887638"/>
              <a:gd name="connsiteX63" fmla="*/ 5685183 w 9024731"/>
              <a:gd name="connsiteY63" fmla="*/ 954275 h 1887638"/>
              <a:gd name="connsiteX64" fmla="*/ 5736867 w 9024731"/>
              <a:gd name="connsiteY64" fmla="*/ 854884 h 1887638"/>
              <a:gd name="connsiteX65" fmla="*/ 5788550 w 9024731"/>
              <a:gd name="connsiteY65" fmla="*/ 1339913 h 1887638"/>
              <a:gd name="connsiteX66" fmla="*/ 5816380 w 9024731"/>
              <a:gd name="connsiteY66" fmla="*/ 866811 h 1887638"/>
              <a:gd name="connsiteX67" fmla="*/ 5856136 w 9024731"/>
              <a:gd name="connsiteY67" fmla="*/ 962226 h 1887638"/>
              <a:gd name="connsiteX68" fmla="*/ 5923722 w 9024731"/>
              <a:gd name="connsiteY68" fmla="*/ 850908 h 1887638"/>
              <a:gd name="connsiteX69" fmla="*/ 5935649 w 9024731"/>
              <a:gd name="connsiteY69" fmla="*/ 998007 h 1887638"/>
              <a:gd name="connsiteX70" fmla="*/ 5983357 w 9024731"/>
              <a:gd name="connsiteY70" fmla="*/ 624296 h 1887638"/>
              <a:gd name="connsiteX71" fmla="*/ 6003235 w 9024731"/>
              <a:gd name="connsiteY71" fmla="*/ 974153 h 1887638"/>
              <a:gd name="connsiteX72" fmla="*/ 6035040 w 9024731"/>
              <a:gd name="connsiteY72" fmla="*/ 862835 h 1887638"/>
              <a:gd name="connsiteX73" fmla="*/ 6094675 w 9024731"/>
              <a:gd name="connsiteY73" fmla="*/ 990056 h 1887638"/>
              <a:gd name="connsiteX74" fmla="*/ 6237799 w 9024731"/>
              <a:gd name="connsiteY74" fmla="*/ 858860 h 1887638"/>
              <a:gd name="connsiteX75" fmla="*/ 6333214 w 9024731"/>
              <a:gd name="connsiteY75" fmla="*/ 938373 h 1887638"/>
              <a:gd name="connsiteX76" fmla="*/ 6468387 w 9024731"/>
              <a:gd name="connsiteY76" fmla="*/ 882713 h 1887638"/>
              <a:gd name="connsiteX77" fmla="*/ 6595607 w 9024731"/>
              <a:gd name="connsiteY77" fmla="*/ 934397 h 1887638"/>
              <a:gd name="connsiteX78" fmla="*/ 6742707 w 9024731"/>
              <a:gd name="connsiteY78" fmla="*/ 878738 h 1887638"/>
              <a:gd name="connsiteX79" fmla="*/ 6881854 w 9024731"/>
              <a:gd name="connsiteY79" fmla="*/ 926446 h 1887638"/>
              <a:gd name="connsiteX80" fmla="*/ 6973294 w 9024731"/>
              <a:gd name="connsiteY80" fmla="*/ 882713 h 1887638"/>
              <a:gd name="connsiteX81" fmla="*/ 7088588 w 9024731"/>
              <a:gd name="connsiteY81" fmla="*/ 934397 h 1887638"/>
              <a:gd name="connsiteX82" fmla="*/ 7195931 w 9024731"/>
              <a:gd name="connsiteY82" fmla="*/ 886689 h 1887638"/>
              <a:gd name="connsiteX83" fmla="*/ 7303274 w 9024731"/>
              <a:gd name="connsiteY83" fmla="*/ 946324 h 1887638"/>
              <a:gd name="connsiteX84" fmla="*/ 7454348 w 9024731"/>
              <a:gd name="connsiteY84" fmla="*/ 874762 h 1887638"/>
              <a:gd name="connsiteX85" fmla="*/ 7609399 w 9024731"/>
              <a:gd name="connsiteY85" fmla="*/ 938373 h 1887638"/>
              <a:gd name="connsiteX86" fmla="*/ 7613374 w 9024731"/>
              <a:gd name="connsiteY86" fmla="*/ 576588 h 1887638"/>
              <a:gd name="connsiteX87" fmla="*/ 7653131 w 9024731"/>
              <a:gd name="connsiteY87" fmla="*/ 934397 h 1887638"/>
              <a:gd name="connsiteX88" fmla="*/ 7748547 w 9024731"/>
              <a:gd name="connsiteY88" fmla="*/ 874762 h 1887638"/>
              <a:gd name="connsiteX89" fmla="*/ 7828060 w 9024731"/>
              <a:gd name="connsiteY89" fmla="*/ 942348 h 1887638"/>
              <a:gd name="connsiteX90" fmla="*/ 7919500 w 9024731"/>
              <a:gd name="connsiteY90" fmla="*/ 858860 h 1887638"/>
              <a:gd name="connsiteX91" fmla="*/ 8038769 w 9024731"/>
              <a:gd name="connsiteY91" fmla="*/ 942348 h 1887638"/>
              <a:gd name="connsiteX92" fmla="*/ 8110331 w 9024731"/>
              <a:gd name="connsiteY92" fmla="*/ 870786 h 1887638"/>
              <a:gd name="connsiteX93" fmla="*/ 8201771 w 9024731"/>
              <a:gd name="connsiteY93" fmla="*/ 966202 h 1887638"/>
              <a:gd name="connsiteX94" fmla="*/ 8305138 w 9024731"/>
              <a:gd name="connsiteY94" fmla="*/ 878738 h 1887638"/>
              <a:gd name="connsiteX95" fmla="*/ 8400554 w 9024731"/>
              <a:gd name="connsiteY95" fmla="*/ 958251 h 1887638"/>
              <a:gd name="connsiteX96" fmla="*/ 8456213 w 9024731"/>
              <a:gd name="connsiteY96" fmla="*/ 1316060 h 1887638"/>
              <a:gd name="connsiteX97" fmla="*/ 8460188 w 9024731"/>
              <a:gd name="connsiteY97" fmla="*/ 882713 h 1887638"/>
              <a:gd name="connsiteX98" fmla="*/ 8527774 w 9024731"/>
              <a:gd name="connsiteY98" fmla="*/ 994032 h 1887638"/>
              <a:gd name="connsiteX99" fmla="*/ 8631141 w 9024731"/>
              <a:gd name="connsiteY99" fmla="*/ 886689 h 1887638"/>
              <a:gd name="connsiteX100" fmla="*/ 8714630 w 9024731"/>
              <a:gd name="connsiteY100" fmla="*/ 970178 h 1887638"/>
              <a:gd name="connsiteX101" fmla="*/ 8774265 w 9024731"/>
              <a:gd name="connsiteY101" fmla="*/ 874762 h 1887638"/>
              <a:gd name="connsiteX102" fmla="*/ 8849802 w 9024731"/>
              <a:gd name="connsiteY102" fmla="*/ 950300 h 1887638"/>
              <a:gd name="connsiteX103" fmla="*/ 8925340 w 9024731"/>
              <a:gd name="connsiteY103" fmla="*/ 874762 h 1887638"/>
              <a:gd name="connsiteX104" fmla="*/ 8977023 w 9024731"/>
              <a:gd name="connsiteY104" fmla="*/ 962226 h 1887638"/>
              <a:gd name="connsiteX105" fmla="*/ 9024731 w 9024731"/>
              <a:gd name="connsiteY105" fmla="*/ 874762 h 188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9024731" h="1887638">
                <a:moveTo>
                  <a:pt x="0" y="910543"/>
                </a:moveTo>
                <a:cubicBezTo>
                  <a:pt x="30149" y="880063"/>
                  <a:pt x="60298" y="849584"/>
                  <a:pt x="95416" y="858860"/>
                </a:cubicBezTo>
                <a:cubicBezTo>
                  <a:pt x="130534" y="868136"/>
                  <a:pt x="163002" y="962889"/>
                  <a:pt x="210710" y="966202"/>
                </a:cubicBezTo>
                <a:cubicBezTo>
                  <a:pt x="258418" y="969515"/>
                  <a:pt x="336606" y="884039"/>
                  <a:pt x="381663" y="878738"/>
                </a:cubicBezTo>
                <a:cubicBezTo>
                  <a:pt x="426720" y="873437"/>
                  <a:pt x="444611" y="931747"/>
                  <a:pt x="481054" y="934397"/>
                </a:cubicBezTo>
                <a:cubicBezTo>
                  <a:pt x="517498" y="937047"/>
                  <a:pt x="561230" y="893977"/>
                  <a:pt x="600324" y="894640"/>
                </a:cubicBezTo>
                <a:cubicBezTo>
                  <a:pt x="639418" y="895303"/>
                  <a:pt x="663272" y="1024512"/>
                  <a:pt x="715618" y="938373"/>
                </a:cubicBezTo>
                <a:cubicBezTo>
                  <a:pt x="767964" y="852234"/>
                  <a:pt x="842838" y="379130"/>
                  <a:pt x="914400" y="377805"/>
                </a:cubicBezTo>
                <a:cubicBezTo>
                  <a:pt x="985962" y="376480"/>
                  <a:pt x="1091979" y="845607"/>
                  <a:pt x="1144988" y="930421"/>
                </a:cubicBezTo>
                <a:cubicBezTo>
                  <a:pt x="1197997" y="1015235"/>
                  <a:pt x="1208599" y="884039"/>
                  <a:pt x="1232453" y="886689"/>
                </a:cubicBezTo>
                <a:cubicBezTo>
                  <a:pt x="1256307" y="889339"/>
                  <a:pt x="1264258" y="946987"/>
                  <a:pt x="1288112" y="946324"/>
                </a:cubicBezTo>
                <a:cubicBezTo>
                  <a:pt x="1311966" y="945661"/>
                  <a:pt x="1305191" y="725840"/>
                  <a:pt x="1375576" y="882713"/>
                </a:cubicBezTo>
                <a:cubicBezTo>
                  <a:pt x="1445961" y="1039586"/>
                  <a:pt x="1540516" y="1877787"/>
                  <a:pt x="1710420" y="1887561"/>
                </a:cubicBezTo>
                <a:cubicBezTo>
                  <a:pt x="1880324" y="1897335"/>
                  <a:pt x="1906474" y="979290"/>
                  <a:pt x="1975900" y="827055"/>
                </a:cubicBezTo>
                <a:cubicBezTo>
                  <a:pt x="2045326" y="674820"/>
                  <a:pt x="2060051" y="1111976"/>
                  <a:pt x="2126974" y="974153"/>
                </a:cubicBezTo>
                <a:cubicBezTo>
                  <a:pt x="2193897" y="836330"/>
                  <a:pt x="2292626" y="10721"/>
                  <a:pt x="2377440" y="119"/>
                </a:cubicBezTo>
                <a:cubicBezTo>
                  <a:pt x="2462254" y="-10483"/>
                  <a:pt x="2604716" y="693208"/>
                  <a:pt x="2635858" y="910543"/>
                </a:cubicBezTo>
                <a:cubicBezTo>
                  <a:pt x="2667000" y="1127878"/>
                  <a:pt x="2714045" y="1377682"/>
                  <a:pt x="2755127" y="1327986"/>
                </a:cubicBezTo>
                <a:cubicBezTo>
                  <a:pt x="2796209" y="1278290"/>
                  <a:pt x="2832652" y="675979"/>
                  <a:pt x="2882348" y="612369"/>
                </a:cubicBezTo>
                <a:cubicBezTo>
                  <a:pt x="2932044" y="548759"/>
                  <a:pt x="3013545" y="909218"/>
                  <a:pt x="3053301" y="946324"/>
                </a:cubicBezTo>
                <a:cubicBezTo>
                  <a:pt x="3093057" y="983430"/>
                  <a:pt x="3097033" y="832356"/>
                  <a:pt x="3120887" y="835006"/>
                </a:cubicBezTo>
                <a:cubicBezTo>
                  <a:pt x="3144741" y="837656"/>
                  <a:pt x="3177209" y="958913"/>
                  <a:pt x="3196425" y="962226"/>
                </a:cubicBezTo>
                <a:cubicBezTo>
                  <a:pt x="3215641" y="965539"/>
                  <a:pt x="3210339" y="825067"/>
                  <a:pt x="3236181" y="854884"/>
                </a:cubicBezTo>
                <a:cubicBezTo>
                  <a:pt x="3262023" y="884701"/>
                  <a:pt x="3311056" y="1149745"/>
                  <a:pt x="3351475" y="1141131"/>
                </a:cubicBezTo>
                <a:cubicBezTo>
                  <a:pt x="3391894" y="1132517"/>
                  <a:pt x="3444903" y="840306"/>
                  <a:pt x="3478696" y="803200"/>
                </a:cubicBezTo>
                <a:cubicBezTo>
                  <a:pt x="3512489" y="766094"/>
                  <a:pt x="3511164" y="801875"/>
                  <a:pt x="3554234" y="918494"/>
                </a:cubicBezTo>
                <a:cubicBezTo>
                  <a:pt x="3597304" y="1035113"/>
                  <a:pt x="3686093" y="1502915"/>
                  <a:pt x="3737114" y="1502915"/>
                </a:cubicBezTo>
                <a:cubicBezTo>
                  <a:pt x="3788135" y="1502915"/>
                  <a:pt x="3831204" y="1014572"/>
                  <a:pt x="3860359" y="918494"/>
                </a:cubicBezTo>
                <a:cubicBezTo>
                  <a:pt x="3889514" y="822416"/>
                  <a:pt x="3897465" y="913194"/>
                  <a:pt x="3912042" y="926446"/>
                </a:cubicBezTo>
                <a:cubicBezTo>
                  <a:pt x="3926619" y="939698"/>
                  <a:pt x="3934571" y="1007946"/>
                  <a:pt x="3947823" y="998007"/>
                </a:cubicBezTo>
                <a:cubicBezTo>
                  <a:pt x="3961075" y="988068"/>
                  <a:pt x="3969026" y="869461"/>
                  <a:pt x="3991555" y="866811"/>
                </a:cubicBezTo>
                <a:cubicBezTo>
                  <a:pt x="4014084" y="864161"/>
                  <a:pt x="4061129" y="984756"/>
                  <a:pt x="4082995" y="982105"/>
                </a:cubicBezTo>
                <a:cubicBezTo>
                  <a:pt x="4104861" y="979454"/>
                  <a:pt x="4104199" y="854884"/>
                  <a:pt x="4122752" y="850908"/>
                </a:cubicBezTo>
                <a:cubicBezTo>
                  <a:pt x="4141305" y="846932"/>
                  <a:pt x="4175098" y="956926"/>
                  <a:pt x="4194314" y="958251"/>
                </a:cubicBezTo>
                <a:cubicBezTo>
                  <a:pt x="4213530" y="959576"/>
                  <a:pt x="4223469" y="854222"/>
                  <a:pt x="4238046" y="858860"/>
                </a:cubicBezTo>
                <a:cubicBezTo>
                  <a:pt x="4252623" y="863498"/>
                  <a:pt x="4260575" y="1049028"/>
                  <a:pt x="4281778" y="986080"/>
                </a:cubicBezTo>
                <a:cubicBezTo>
                  <a:pt x="4302981" y="923132"/>
                  <a:pt x="4344726" y="492437"/>
                  <a:pt x="4365267" y="481173"/>
                </a:cubicBezTo>
                <a:cubicBezTo>
                  <a:pt x="4385808" y="469909"/>
                  <a:pt x="4390446" y="852233"/>
                  <a:pt x="4405023" y="918494"/>
                </a:cubicBezTo>
                <a:cubicBezTo>
                  <a:pt x="4419600" y="984755"/>
                  <a:pt x="4435503" y="872775"/>
                  <a:pt x="4452731" y="878738"/>
                </a:cubicBezTo>
                <a:cubicBezTo>
                  <a:pt x="4469959" y="884701"/>
                  <a:pt x="4491162" y="953613"/>
                  <a:pt x="4508390" y="954275"/>
                </a:cubicBezTo>
                <a:cubicBezTo>
                  <a:pt x="4525618" y="954937"/>
                  <a:pt x="4537545" y="882713"/>
                  <a:pt x="4556098" y="882713"/>
                </a:cubicBezTo>
                <a:cubicBezTo>
                  <a:pt x="4574651" y="882713"/>
                  <a:pt x="4598505" y="958913"/>
                  <a:pt x="4619708" y="954275"/>
                </a:cubicBezTo>
                <a:cubicBezTo>
                  <a:pt x="4640911" y="949637"/>
                  <a:pt x="4660790" y="809827"/>
                  <a:pt x="4683319" y="854884"/>
                </a:cubicBezTo>
                <a:cubicBezTo>
                  <a:pt x="4705848" y="899941"/>
                  <a:pt x="4740965" y="1225283"/>
                  <a:pt x="4754880" y="1224620"/>
                </a:cubicBezTo>
                <a:cubicBezTo>
                  <a:pt x="4768795" y="1223957"/>
                  <a:pt x="4757530" y="893315"/>
                  <a:pt x="4766807" y="850908"/>
                </a:cubicBezTo>
                <a:cubicBezTo>
                  <a:pt x="4776084" y="808501"/>
                  <a:pt x="4793975" y="1004634"/>
                  <a:pt x="4810540" y="970178"/>
                </a:cubicBezTo>
                <a:cubicBezTo>
                  <a:pt x="4827105" y="935722"/>
                  <a:pt x="4844996" y="651463"/>
                  <a:pt x="4866199" y="644174"/>
                </a:cubicBezTo>
                <a:cubicBezTo>
                  <a:pt x="4887402" y="636885"/>
                  <a:pt x="4913906" y="893978"/>
                  <a:pt x="4937760" y="926446"/>
                </a:cubicBezTo>
                <a:cubicBezTo>
                  <a:pt x="4961614" y="958914"/>
                  <a:pt x="4986793" y="831030"/>
                  <a:pt x="5009322" y="838981"/>
                </a:cubicBezTo>
                <a:cubicBezTo>
                  <a:pt x="5031851" y="846932"/>
                  <a:pt x="5053717" y="974153"/>
                  <a:pt x="5072933" y="974153"/>
                </a:cubicBezTo>
                <a:cubicBezTo>
                  <a:pt x="5092149" y="974153"/>
                  <a:pt x="5104075" y="838981"/>
                  <a:pt x="5124616" y="838981"/>
                </a:cubicBezTo>
                <a:cubicBezTo>
                  <a:pt x="5145157" y="838981"/>
                  <a:pt x="5178288" y="967527"/>
                  <a:pt x="5196178" y="974153"/>
                </a:cubicBezTo>
                <a:cubicBezTo>
                  <a:pt x="5214069" y="980779"/>
                  <a:pt x="5218044" y="883376"/>
                  <a:pt x="5231959" y="878738"/>
                </a:cubicBezTo>
                <a:cubicBezTo>
                  <a:pt x="5245874" y="874100"/>
                  <a:pt x="5265090" y="950300"/>
                  <a:pt x="5279667" y="946324"/>
                </a:cubicBezTo>
                <a:cubicBezTo>
                  <a:pt x="5294244" y="942348"/>
                  <a:pt x="5300870" y="851571"/>
                  <a:pt x="5319423" y="854884"/>
                </a:cubicBezTo>
                <a:cubicBezTo>
                  <a:pt x="5337976" y="858197"/>
                  <a:pt x="5376408" y="965539"/>
                  <a:pt x="5390985" y="966202"/>
                </a:cubicBezTo>
                <a:cubicBezTo>
                  <a:pt x="5405562" y="966865"/>
                  <a:pt x="5394960" y="860185"/>
                  <a:pt x="5406887" y="858860"/>
                </a:cubicBezTo>
                <a:cubicBezTo>
                  <a:pt x="5418814" y="857535"/>
                  <a:pt x="5447970" y="959576"/>
                  <a:pt x="5462547" y="958251"/>
                </a:cubicBezTo>
                <a:cubicBezTo>
                  <a:pt x="5477124" y="956926"/>
                  <a:pt x="5483088" y="792598"/>
                  <a:pt x="5494352" y="850908"/>
                </a:cubicBezTo>
                <a:cubicBezTo>
                  <a:pt x="5505616" y="909217"/>
                  <a:pt x="5520857" y="1303470"/>
                  <a:pt x="5530133" y="1308108"/>
                </a:cubicBezTo>
                <a:cubicBezTo>
                  <a:pt x="5539409" y="1312746"/>
                  <a:pt x="5538747" y="935060"/>
                  <a:pt x="5550011" y="878738"/>
                </a:cubicBezTo>
                <a:cubicBezTo>
                  <a:pt x="5561275" y="822416"/>
                  <a:pt x="5582479" y="972166"/>
                  <a:pt x="5597719" y="970178"/>
                </a:cubicBezTo>
                <a:cubicBezTo>
                  <a:pt x="5612959" y="968190"/>
                  <a:pt x="5626874" y="869462"/>
                  <a:pt x="5641451" y="866811"/>
                </a:cubicBezTo>
                <a:cubicBezTo>
                  <a:pt x="5656028" y="864160"/>
                  <a:pt x="5669280" y="956263"/>
                  <a:pt x="5685183" y="954275"/>
                </a:cubicBezTo>
                <a:cubicBezTo>
                  <a:pt x="5701086" y="952287"/>
                  <a:pt x="5719639" y="790611"/>
                  <a:pt x="5736867" y="854884"/>
                </a:cubicBezTo>
                <a:cubicBezTo>
                  <a:pt x="5754095" y="919157"/>
                  <a:pt x="5775298" y="1337925"/>
                  <a:pt x="5788550" y="1339913"/>
                </a:cubicBezTo>
                <a:cubicBezTo>
                  <a:pt x="5801802" y="1341901"/>
                  <a:pt x="5805116" y="929759"/>
                  <a:pt x="5816380" y="866811"/>
                </a:cubicBezTo>
                <a:cubicBezTo>
                  <a:pt x="5827644" y="803863"/>
                  <a:pt x="5838246" y="964876"/>
                  <a:pt x="5856136" y="962226"/>
                </a:cubicBezTo>
                <a:cubicBezTo>
                  <a:pt x="5874026" y="959576"/>
                  <a:pt x="5910470" y="844945"/>
                  <a:pt x="5923722" y="850908"/>
                </a:cubicBezTo>
                <a:cubicBezTo>
                  <a:pt x="5936974" y="856871"/>
                  <a:pt x="5925710" y="1035776"/>
                  <a:pt x="5935649" y="998007"/>
                </a:cubicBezTo>
                <a:cubicBezTo>
                  <a:pt x="5945588" y="960238"/>
                  <a:pt x="5972093" y="628272"/>
                  <a:pt x="5983357" y="624296"/>
                </a:cubicBezTo>
                <a:cubicBezTo>
                  <a:pt x="5994621" y="620320"/>
                  <a:pt x="5994621" y="934397"/>
                  <a:pt x="6003235" y="974153"/>
                </a:cubicBezTo>
                <a:cubicBezTo>
                  <a:pt x="6011849" y="1013909"/>
                  <a:pt x="6019800" y="860184"/>
                  <a:pt x="6035040" y="862835"/>
                </a:cubicBezTo>
                <a:cubicBezTo>
                  <a:pt x="6050280" y="865485"/>
                  <a:pt x="6060882" y="990718"/>
                  <a:pt x="6094675" y="990056"/>
                </a:cubicBezTo>
                <a:cubicBezTo>
                  <a:pt x="6128468" y="989394"/>
                  <a:pt x="6198043" y="867474"/>
                  <a:pt x="6237799" y="858860"/>
                </a:cubicBezTo>
                <a:cubicBezTo>
                  <a:pt x="6277555" y="850246"/>
                  <a:pt x="6294783" y="934398"/>
                  <a:pt x="6333214" y="938373"/>
                </a:cubicBezTo>
                <a:cubicBezTo>
                  <a:pt x="6371645" y="942349"/>
                  <a:pt x="6424655" y="883376"/>
                  <a:pt x="6468387" y="882713"/>
                </a:cubicBezTo>
                <a:cubicBezTo>
                  <a:pt x="6512119" y="882050"/>
                  <a:pt x="6549887" y="935060"/>
                  <a:pt x="6595607" y="934397"/>
                </a:cubicBezTo>
                <a:cubicBezTo>
                  <a:pt x="6641327" y="933735"/>
                  <a:pt x="6694999" y="880063"/>
                  <a:pt x="6742707" y="878738"/>
                </a:cubicBezTo>
                <a:cubicBezTo>
                  <a:pt x="6790415" y="877413"/>
                  <a:pt x="6843423" y="925784"/>
                  <a:pt x="6881854" y="926446"/>
                </a:cubicBezTo>
                <a:cubicBezTo>
                  <a:pt x="6920285" y="927108"/>
                  <a:pt x="6938838" y="881388"/>
                  <a:pt x="6973294" y="882713"/>
                </a:cubicBezTo>
                <a:cubicBezTo>
                  <a:pt x="7007750" y="884038"/>
                  <a:pt x="7051482" y="933734"/>
                  <a:pt x="7088588" y="934397"/>
                </a:cubicBezTo>
                <a:cubicBezTo>
                  <a:pt x="7125694" y="935060"/>
                  <a:pt x="7160150" y="884701"/>
                  <a:pt x="7195931" y="886689"/>
                </a:cubicBezTo>
                <a:cubicBezTo>
                  <a:pt x="7231712" y="888677"/>
                  <a:pt x="7260205" y="948312"/>
                  <a:pt x="7303274" y="946324"/>
                </a:cubicBezTo>
                <a:cubicBezTo>
                  <a:pt x="7346343" y="944336"/>
                  <a:pt x="7403327" y="876087"/>
                  <a:pt x="7454348" y="874762"/>
                </a:cubicBezTo>
                <a:cubicBezTo>
                  <a:pt x="7505369" y="873437"/>
                  <a:pt x="7582895" y="988068"/>
                  <a:pt x="7609399" y="938373"/>
                </a:cubicBezTo>
                <a:cubicBezTo>
                  <a:pt x="7635903" y="888678"/>
                  <a:pt x="7606085" y="577251"/>
                  <a:pt x="7613374" y="576588"/>
                </a:cubicBezTo>
                <a:cubicBezTo>
                  <a:pt x="7620663" y="575925"/>
                  <a:pt x="7630602" y="884701"/>
                  <a:pt x="7653131" y="934397"/>
                </a:cubicBezTo>
                <a:cubicBezTo>
                  <a:pt x="7675660" y="984093"/>
                  <a:pt x="7719392" y="873437"/>
                  <a:pt x="7748547" y="874762"/>
                </a:cubicBezTo>
                <a:cubicBezTo>
                  <a:pt x="7777702" y="876087"/>
                  <a:pt x="7799568" y="944998"/>
                  <a:pt x="7828060" y="942348"/>
                </a:cubicBezTo>
                <a:cubicBezTo>
                  <a:pt x="7856552" y="939698"/>
                  <a:pt x="7884382" y="858860"/>
                  <a:pt x="7919500" y="858860"/>
                </a:cubicBezTo>
                <a:cubicBezTo>
                  <a:pt x="7954618" y="858860"/>
                  <a:pt x="8006964" y="940360"/>
                  <a:pt x="8038769" y="942348"/>
                </a:cubicBezTo>
                <a:cubicBezTo>
                  <a:pt x="8070574" y="944336"/>
                  <a:pt x="8083164" y="866810"/>
                  <a:pt x="8110331" y="870786"/>
                </a:cubicBezTo>
                <a:cubicBezTo>
                  <a:pt x="8137498" y="874762"/>
                  <a:pt x="8169303" y="964877"/>
                  <a:pt x="8201771" y="966202"/>
                </a:cubicBezTo>
                <a:cubicBezTo>
                  <a:pt x="8234239" y="967527"/>
                  <a:pt x="8272008" y="880063"/>
                  <a:pt x="8305138" y="878738"/>
                </a:cubicBezTo>
                <a:cubicBezTo>
                  <a:pt x="8338268" y="877413"/>
                  <a:pt x="8375375" y="885364"/>
                  <a:pt x="8400554" y="958251"/>
                </a:cubicBezTo>
                <a:cubicBezTo>
                  <a:pt x="8425733" y="1031138"/>
                  <a:pt x="8446274" y="1328649"/>
                  <a:pt x="8456213" y="1316060"/>
                </a:cubicBezTo>
                <a:cubicBezTo>
                  <a:pt x="8466152" y="1303471"/>
                  <a:pt x="8448261" y="936384"/>
                  <a:pt x="8460188" y="882713"/>
                </a:cubicBezTo>
                <a:cubicBezTo>
                  <a:pt x="8472115" y="829042"/>
                  <a:pt x="8499282" y="993369"/>
                  <a:pt x="8527774" y="994032"/>
                </a:cubicBezTo>
                <a:cubicBezTo>
                  <a:pt x="8556266" y="994695"/>
                  <a:pt x="8599998" y="890665"/>
                  <a:pt x="8631141" y="886689"/>
                </a:cubicBezTo>
                <a:cubicBezTo>
                  <a:pt x="8662284" y="882713"/>
                  <a:pt x="8690776" y="972166"/>
                  <a:pt x="8714630" y="970178"/>
                </a:cubicBezTo>
                <a:cubicBezTo>
                  <a:pt x="8738484" y="968190"/>
                  <a:pt x="8751736" y="878075"/>
                  <a:pt x="8774265" y="874762"/>
                </a:cubicBezTo>
                <a:cubicBezTo>
                  <a:pt x="8796794" y="871449"/>
                  <a:pt x="8824623" y="950300"/>
                  <a:pt x="8849802" y="950300"/>
                </a:cubicBezTo>
                <a:cubicBezTo>
                  <a:pt x="8874981" y="950300"/>
                  <a:pt x="8904137" y="872774"/>
                  <a:pt x="8925340" y="874762"/>
                </a:cubicBezTo>
                <a:cubicBezTo>
                  <a:pt x="8946543" y="876750"/>
                  <a:pt x="8960458" y="962226"/>
                  <a:pt x="8977023" y="962226"/>
                </a:cubicBezTo>
                <a:cubicBezTo>
                  <a:pt x="8993588" y="962226"/>
                  <a:pt x="9009159" y="918494"/>
                  <a:pt x="9024731" y="874762"/>
                </a:cubicBezTo>
              </a:path>
            </a:pathLst>
          </a:custGeom>
          <a:noFill/>
          <a:ln w="19050">
            <a:gradFill flip="none" rotWithShape="1">
              <a:gsLst>
                <a:gs pos="0">
                  <a:schemeClr val="accent2">
                    <a:lumMod val="75000"/>
                  </a:schemeClr>
                </a:gs>
                <a:gs pos="100000">
                  <a:schemeClr val="accent5">
                    <a:lumMod val="75000"/>
                  </a:schemeClr>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a:extLst>
              <a:ext uri="{FF2B5EF4-FFF2-40B4-BE49-F238E27FC236}">
                <a16:creationId xmlns:a16="http://schemas.microsoft.com/office/drawing/2014/main" id="{20BD7589-FD6C-5CB0-F8FE-1EBEF0610509}"/>
              </a:ext>
            </a:extLst>
          </p:cNvPr>
          <p:cNvCxnSpPr>
            <a:cxnSpLocks/>
          </p:cNvCxnSpPr>
          <p:nvPr/>
        </p:nvCxnSpPr>
        <p:spPr>
          <a:xfrm flipH="1">
            <a:off x="3964781" y="2983706"/>
            <a:ext cx="145257" cy="242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CD63D1E-9C60-4F5F-9EFD-82A681E08D7B}"/>
              </a:ext>
            </a:extLst>
          </p:cNvPr>
          <p:cNvCxnSpPr>
            <a:cxnSpLocks/>
          </p:cNvCxnSpPr>
          <p:nvPr/>
        </p:nvCxnSpPr>
        <p:spPr>
          <a:xfrm>
            <a:off x="4145756" y="2981325"/>
            <a:ext cx="326232" cy="557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DDE90910-1456-3E9E-92D0-410EB1C69A34}"/>
              </a:ext>
            </a:extLst>
          </p:cNvPr>
          <p:cNvSpPr/>
          <p:nvPr/>
        </p:nvSpPr>
        <p:spPr>
          <a:xfrm rot="10800000">
            <a:off x="9829583" y="2748054"/>
            <a:ext cx="554832" cy="882176"/>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7761E714-3706-8920-8869-80F8AB5417B7}"/>
              </a:ext>
            </a:extLst>
          </p:cNvPr>
          <p:cNvSpPr txBox="1"/>
          <p:nvPr/>
        </p:nvSpPr>
        <p:spPr>
          <a:xfrm>
            <a:off x="7536367" y="2688090"/>
            <a:ext cx="2375666" cy="461665"/>
          </a:xfrm>
          <a:prstGeom prst="rect">
            <a:avLst/>
          </a:prstGeom>
          <a:noFill/>
        </p:spPr>
        <p:txBody>
          <a:bodyPr wrap="square" rtlCol="0">
            <a:spAutoFit/>
          </a:bodyPr>
          <a:lstStyle/>
          <a:p>
            <a:pPr algn="r"/>
            <a:r>
              <a:rPr lang="en-GB" sz="1200" dirty="0">
                <a:solidFill>
                  <a:schemeClr val="accent4">
                    <a:lumMod val="50000"/>
                  </a:schemeClr>
                </a:solidFill>
              </a:rPr>
              <a:t>Manic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4" name="Rectangle 3">
            <a:extLst>
              <a:ext uri="{FF2B5EF4-FFF2-40B4-BE49-F238E27FC236}">
                <a16:creationId xmlns:a16="http://schemas.microsoft.com/office/drawing/2014/main" id="{C5E0F38E-53FC-9830-83DD-AA8FFFFDF25C}"/>
              </a:ext>
            </a:extLst>
          </p:cNvPr>
          <p:cNvSpPr/>
          <p:nvPr/>
        </p:nvSpPr>
        <p:spPr>
          <a:xfrm>
            <a:off x="2065131" y="5136956"/>
            <a:ext cx="9250570" cy="723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The treatment of BD involves acute treatment, which alleviates the immediate symptoms and is continued into maintenance treatment, which aims to prevent the recurrence of mood disturbances</a:t>
            </a:r>
          </a:p>
        </p:txBody>
      </p:sp>
      <p:sp>
        <p:nvSpPr>
          <p:cNvPr id="9" name="TextBox 8">
            <a:extLst>
              <a:ext uri="{FF2B5EF4-FFF2-40B4-BE49-F238E27FC236}">
                <a16:creationId xmlns:a16="http://schemas.microsoft.com/office/drawing/2014/main" id="{1DA9E824-E63F-AFBB-2152-5AAE6FB8C93D}"/>
              </a:ext>
            </a:extLst>
          </p:cNvPr>
          <p:cNvSpPr txBox="1"/>
          <p:nvPr/>
        </p:nvSpPr>
        <p:spPr>
          <a:xfrm>
            <a:off x="2449230" y="2704325"/>
            <a:ext cx="2008601" cy="276999"/>
          </a:xfrm>
          <a:prstGeom prst="rect">
            <a:avLst/>
          </a:prstGeom>
          <a:noFill/>
        </p:spPr>
        <p:txBody>
          <a:bodyPr wrap="square" rtlCol="0">
            <a:spAutoFit/>
          </a:bodyPr>
          <a:lstStyle/>
          <a:p>
            <a:pPr algn="r"/>
            <a:r>
              <a:rPr lang="en-GB" sz="1200" dirty="0">
                <a:solidFill>
                  <a:schemeClr val="accent4">
                    <a:lumMod val="50000"/>
                  </a:schemeClr>
                </a:solidFill>
              </a:rPr>
              <a:t>Mixed features</a:t>
            </a:r>
          </a:p>
        </p:txBody>
      </p:sp>
    </p:spTree>
    <p:extLst>
      <p:ext uri="{BB962C8B-B14F-4D97-AF65-F5344CB8AC3E}">
        <p14:creationId xmlns:p14="http://schemas.microsoft.com/office/powerpoint/2010/main" val="3615845361"/>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491</TotalTime>
  <Words>391</Words>
  <Application>Microsoft Office PowerPoint</Application>
  <PresentationFormat>Widescreen</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Treatment of bipolar disorder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51</cp:revision>
  <cp:lastPrinted>2024-02-29T18:50:23Z</cp:lastPrinted>
  <dcterms:created xsi:type="dcterms:W3CDTF">2022-06-30T09:48:17Z</dcterms:created>
  <dcterms:modified xsi:type="dcterms:W3CDTF">2024-07-25T08:46:22Z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