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91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7A6B"/>
    <a:srgbClr val="4F7599"/>
    <a:srgbClr val="B0C4D6"/>
    <a:srgbClr val="F0F0F0"/>
    <a:srgbClr val="EDEFF1"/>
    <a:srgbClr val="7B9CBB"/>
    <a:srgbClr val="EAE3E6"/>
    <a:srgbClr val="D9D1CC"/>
    <a:srgbClr val="EDE6E7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3" autoAdjust="0"/>
    <p:restoredTop sz="84625" autoAdjust="0"/>
  </p:normalViewPr>
  <p:slideViewPr>
    <p:cSldViewPr snapToGrid="0">
      <p:cViewPr varScale="1">
        <p:scale>
          <a:sx n="129" d="100"/>
          <a:sy n="129" d="100"/>
        </p:scale>
        <p:origin x="9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68"/>
    </p:cViewPr>
  </p:sorterViewPr>
  <p:notesViewPr>
    <p:cSldViewPr snapToGrid="0">
      <p:cViewPr>
        <p:scale>
          <a:sx n="150" d="100"/>
          <a:sy n="150" d="100"/>
        </p:scale>
        <p:origin x="3492" y="-8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3000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F67FC0-A293-74A1-5AC0-9F4E67320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Pharmacological interventions for bipolar disorder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CFF953-BED5-BC7D-F62E-7DD9D76FDB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1872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28627d7c-4416-4bc1-86cf-ca6c3a42a8f2"/>
    <ds:schemaRef ds:uri="http://schemas.openxmlformats.org/package/2006/metadata/core-properties"/>
    <ds:schemaRef ds:uri="08562aa6-c0ad-4fb9-8a82-15409d3a28b4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6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Pharmacological interventions for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55</cp:revision>
  <cp:lastPrinted>2024-02-29T18:50:23Z</cp:lastPrinted>
  <dcterms:created xsi:type="dcterms:W3CDTF">2022-06-30T09:48:17Z</dcterms:created>
  <dcterms:modified xsi:type="dcterms:W3CDTF">2024-07-25T08:47:31Z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