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6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280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026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A1FC5-9464-2429-980E-28377D27E8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GB" dirty="0"/>
              <a:t>Bipolar disorder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31377-A9F8-A61A-4050-010EF49096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r>
              <a:rPr lang="en-GB" dirty="0"/>
              <a:t>Comorbidities</a:t>
            </a:r>
          </a:p>
        </p:txBody>
      </p:sp>
      <p:pic>
        <p:nvPicPr>
          <p:cNvPr id="2" name="Picture Placeholder 11" descr="A close-up of a plant&#10;&#10;Description automatically generated">
            <a:extLst>
              <a:ext uri="{FF2B5EF4-FFF2-40B4-BE49-F238E27FC236}">
                <a16:creationId xmlns:a16="http://schemas.microsoft.com/office/drawing/2014/main" id="{A9408C15-B6AB-B139-63F5-4DAA7C3A3B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 r="6035"/>
          <a:stretch/>
        </p:blipFill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41788519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8088</TotalTime>
  <Words>4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219</cp:revision>
  <cp:lastPrinted>2024-05-22T16:12:17Z</cp:lastPrinted>
  <dcterms:created xsi:type="dcterms:W3CDTF">2022-06-30T09:48:17Z</dcterms:created>
  <dcterms:modified xsi:type="dcterms:W3CDTF">2024-08-15T08:56:14Z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