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998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1A1A17"/>
    <a:srgbClr val="3F1A01"/>
    <a:srgbClr val="A7B7C6"/>
    <a:srgbClr val="899BAD"/>
    <a:srgbClr val="CCD8E5"/>
    <a:srgbClr val="ECF1F5"/>
    <a:srgbClr val="EBF0EE"/>
    <a:srgbClr val="D9D1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89709" autoAdjust="0"/>
  </p:normalViewPr>
  <p:slideViewPr>
    <p:cSldViewPr snapToGrid="0" showGuides="1">
      <p:cViewPr varScale="1">
        <p:scale>
          <a:sx n="54" d="100"/>
          <a:sy n="54" d="100"/>
        </p:scale>
        <p:origin x="1064" y="8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8178" y="-7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253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dirty="0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 dirty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71A46A5-A37B-F81C-6E74-C394044EA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a comorbidity?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886147C-EE42-5FF8-C463-C9EE282433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01709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documentManagement/types"/>
    <ds:schemaRef ds:uri="08562aa6-c0ad-4fb9-8a82-15409d3a28b4"/>
    <ds:schemaRef ds:uri="28627d7c-4416-4bc1-86cf-ca6c3a42a8f2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8088</TotalTime>
  <Words>6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What is a comorbidity?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220</cp:revision>
  <cp:lastPrinted>2024-05-22T16:12:17Z</cp:lastPrinted>
  <dcterms:created xsi:type="dcterms:W3CDTF">2022-06-30T09:48:17Z</dcterms:created>
  <dcterms:modified xsi:type="dcterms:W3CDTF">2024-08-15T08:56:38Z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