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1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08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attempts have been made to define comorbidity, including the seminal work of the 1970s, it is a term that is used with different meaning across the scientific literature.</a:t>
            </a:r>
            <a:r>
              <a:rPr lang="en-GB" baseline="30000" dirty="0"/>
              <a:t>1,3</a:t>
            </a:r>
            <a:r>
              <a:rPr lang="en-GB" dirty="0"/>
              <a:t> Moreover, beyond comorbidity, multimorbidity is used to discuss the presence of several medical conditions in an individual, usually without reference to an index condition.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Krueger RF, </a:t>
            </a:r>
            <a:r>
              <a:rPr lang="en-GB" dirty="0" err="1"/>
              <a:t>Markon</a:t>
            </a:r>
            <a:r>
              <a:rPr lang="en-GB" dirty="0"/>
              <a:t> KE. </a:t>
            </a:r>
            <a:r>
              <a:rPr lang="en-US" dirty="0"/>
              <a:t>Reinterpreting comorbidity: a model-based approach to understanding and classifying psychopathology. </a:t>
            </a:r>
            <a:r>
              <a:rPr lang="en-GB" dirty="0"/>
              <a:t>Annu Rev Clin </a:t>
            </a:r>
            <a:r>
              <a:rPr lang="en-GB" dirty="0" err="1"/>
              <a:t>Psychol</a:t>
            </a:r>
            <a:r>
              <a:rPr lang="en-GB" dirty="0"/>
              <a:t> 2006; 2: 111–133.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Valderas</a:t>
            </a:r>
            <a:r>
              <a:rPr lang="en-GB" dirty="0"/>
              <a:t> JM, Starfield B, </a:t>
            </a:r>
            <a:r>
              <a:rPr lang="en-GB" dirty="0" err="1"/>
              <a:t>Sibbald</a:t>
            </a:r>
            <a:r>
              <a:rPr lang="en-GB" dirty="0"/>
              <a:t> B, et al. Defining comorbidity: implications for understanding health and health services. Ann Fam Med 2009; 7 (4): 357–363.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Feinstein AR. The pre-therapeutic classification of co-morbidity in chronic disease. J Chronic Dis 1970; 23 (7): 455–468.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9058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1969-3DC3-3EF5-0760-3AD75267FF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D147F2-7912-EAD8-8A21-42734709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Defining comorbidity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FDDBFBF-16E0-23E1-C347-635EF69090F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idea of comorbidity is relatively new in medicine, emerging in the latter half of the last century</a:t>
            </a:r>
            <a:r>
              <a:rPr lang="en-GB" baseline="30000" dirty="0">
                <a:solidFill>
                  <a:schemeClr val="tx1"/>
                </a:solidFill>
              </a:rPr>
              <a:t>1-3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 a seminal publication from 1970, Feinstein defined comorbidity: </a:t>
            </a:r>
            <a:r>
              <a:rPr lang="en-US" dirty="0">
                <a:solidFill>
                  <a:schemeClr val="tx1"/>
                </a:solidFill>
              </a:rPr>
              <a:t>“</a:t>
            </a:r>
            <a:r>
              <a:rPr lang="en-US" b="1" i="1" dirty="0">
                <a:solidFill>
                  <a:schemeClr val="tx1"/>
                </a:solidFill>
              </a:rPr>
              <a:t>In a patient with a particular index disease, the term co-morbidity refers to any additional co-existing ailment</a:t>
            </a:r>
            <a:r>
              <a:rPr lang="en-US" dirty="0">
                <a:solidFill>
                  <a:schemeClr val="tx1"/>
                </a:solidFill>
              </a:rPr>
              <a:t>”</a:t>
            </a:r>
            <a:r>
              <a:rPr lang="en-US" baseline="30000" dirty="0">
                <a:solidFill>
                  <a:schemeClr val="tx1"/>
                </a:solidFill>
              </a:rPr>
              <a:t>1,3</a:t>
            </a:r>
            <a:endParaRPr lang="en-GB" baseline="30000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Comorbidity is often considered relative to an index disease, i.e., a second condition is comorbid with the index disease or condition: “</a:t>
            </a:r>
            <a:r>
              <a:rPr lang="en-US" b="1" i="1" dirty="0">
                <a:solidFill>
                  <a:schemeClr val="tx1"/>
                </a:solidFill>
              </a:rPr>
              <a:t>Any distinct additional entity that has existed or may occur during the clinical course of a patient who has the index disease under study</a:t>
            </a:r>
            <a:r>
              <a:rPr lang="en-GB" dirty="0">
                <a:solidFill>
                  <a:schemeClr val="tx1"/>
                </a:solidFill>
              </a:rPr>
              <a:t>”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However, the term ‘comorbidity’ can and has been used to convey two distinct forms of comorbidity: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Co-occurrence</a:t>
            </a:r>
            <a:r>
              <a:rPr lang="en-GB" sz="1600" dirty="0">
                <a:solidFill>
                  <a:schemeClr val="tx1"/>
                </a:solidFill>
              </a:rPr>
              <a:t> of a disease with another condition in a single person, e.g., a person with major depressive disorder who goes on to develop panic disorder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Correlation</a:t>
            </a:r>
            <a:r>
              <a:rPr lang="en-GB" sz="1600" dirty="0">
                <a:solidFill>
                  <a:schemeClr val="tx1"/>
                </a:solidFill>
              </a:rPr>
              <a:t> of one disease with another in a sample of patients, wherein their risk of developing the second condition appears to be greater than that of the general population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In one patient, co-occurrence and correlation of two medical conditions is a distinction without a difference, but across populations and for research purposes the distinction is most important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2B7090-C597-A9E8-2205-5B295B42B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Krueger &amp; </a:t>
            </a:r>
            <a:r>
              <a:rPr lang="en-US" dirty="0" err="1"/>
              <a:t>Markon</a:t>
            </a:r>
            <a:r>
              <a:rPr lang="en-US" dirty="0"/>
              <a:t>. Annu Rev Clin Psychol 2006;2:111–133; 2. </a:t>
            </a:r>
            <a:r>
              <a:rPr lang="en-US" dirty="0" err="1"/>
              <a:t>Valderas</a:t>
            </a:r>
            <a:r>
              <a:rPr lang="en-US" dirty="0"/>
              <a:t> et al. Ann Fam Med 2009;7(4):357–363; 3. Feinstein. J Chronic Dis 1970;23(7):455–468</a:t>
            </a:r>
          </a:p>
        </p:txBody>
      </p:sp>
    </p:spTree>
    <p:extLst>
      <p:ext uri="{BB962C8B-B14F-4D97-AF65-F5344CB8AC3E}">
        <p14:creationId xmlns:p14="http://schemas.microsoft.com/office/powerpoint/2010/main" val="35956955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8089</TotalTime>
  <Words>405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Defining comorbidity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221</cp:revision>
  <cp:lastPrinted>2024-05-22T16:12:17Z</cp:lastPrinted>
  <dcterms:created xsi:type="dcterms:W3CDTF">2022-06-30T09:48:17Z</dcterms:created>
  <dcterms:modified xsi:type="dcterms:W3CDTF">2024-08-15T08:57:06Z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