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3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064" y="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78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C42409-258A-859D-C6BC-989987C5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Psychiatric comorbidities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1F55A3-1712-B491-F5F8-78D123414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3340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8091</TotalTime>
  <Words>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Psychiatric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226</cp:revision>
  <cp:lastPrinted>2024-05-22T16:12:17Z</cp:lastPrinted>
  <dcterms:created xsi:type="dcterms:W3CDTF">2022-06-30T09:48:17Z</dcterms:created>
  <dcterms:modified xsi:type="dcterms:W3CDTF">2024-08-15T08:59:00Z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