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996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29EEEFB3-53CA-BFF5-E895-5EB3A40C557A}" name="delfina janiri" initials="dj" userId="29f7e37bc2cd46ee" providerId="Windows Liv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7941"/>
    <a:srgbClr val="6A8F7F"/>
    <a:srgbClr val="FFFFFF"/>
    <a:srgbClr val="717171"/>
    <a:srgbClr val="84A395"/>
    <a:srgbClr val="90ACAD"/>
    <a:srgbClr val="87A5B4"/>
    <a:srgbClr val="7597B6"/>
    <a:srgbClr val="81A1B7"/>
    <a:srgbClr val="95B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4C6FFB-6105-4D9F-91E3-BC59F082E0AA}" v="3" dt="2024-08-07T17:53:55.4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32" autoAdjust="0"/>
    <p:restoredTop sz="79540" autoAdjust="0"/>
  </p:normalViewPr>
  <p:slideViewPr>
    <p:cSldViewPr snapToGrid="0">
      <p:cViewPr varScale="1">
        <p:scale>
          <a:sx n="48" d="100"/>
          <a:sy n="48" d="100"/>
        </p:scale>
        <p:origin x="1384" y="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770"/>
    </p:cViewPr>
  </p:sorterViewPr>
  <p:notesViewPr>
    <p:cSldViewPr snapToGrid="0">
      <p:cViewPr>
        <p:scale>
          <a:sx n="150" d="100"/>
          <a:sy n="150" d="100"/>
        </p:scale>
        <p:origin x="8148" y="-8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09-08-2024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9026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3A1FC5-9464-2429-980E-28377D27E81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431377-A9F8-A61A-4050-010EF490962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Course, natural history, and prognosis</a:t>
            </a:r>
          </a:p>
        </p:txBody>
      </p:sp>
      <p:pic>
        <p:nvPicPr>
          <p:cNvPr id="8" name="Picture Placeholder 7" descr="A close-up of a nerve cell&#10;&#10;Description automatically generated">
            <a:extLst>
              <a:ext uri="{FF2B5EF4-FFF2-40B4-BE49-F238E27FC236}">
                <a16:creationId xmlns:a16="http://schemas.microsoft.com/office/drawing/2014/main" id="{7AAAC544-802A-DDE9-4BB6-1EF56AB9024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3" r="88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7885194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2283</TotalTime>
  <Words>10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12</cp:revision>
  <dcterms:created xsi:type="dcterms:W3CDTF">2022-06-30T09:48:17Z</dcterms:created>
  <dcterms:modified xsi:type="dcterms:W3CDTF">2024-08-09T10:33:57Z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