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25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1A46A5-A37B-F81C-6E74-C394044EA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886147C-EE42-5FF8-C463-C9EE28243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170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13</cp:revision>
  <dcterms:created xsi:type="dcterms:W3CDTF">2022-06-30T09:48:17Z</dcterms:created>
  <dcterms:modified xsi:type="dcterms:W3CDTF">2024-08-09T10:34:36Z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