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1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detailed on the slide, age and polarity at onset are important clinical indicators in bipolar disorder.</a:t>
            </a:r>
            <a:r>
              <a:rPr lang="en-GB" baseline="30000" dirty="0"/>
              <a:t>1-3</a:t>
            </a:r>
            <a:r>
              <a:rPr lang="en-GB" dirty="0"/>
              <a:t> An earlier age at onset has been linked to many poor outcomes, and polarity at onset appears to predict the later predominant disease polarity as well as some severe outcomes.</a:t>
            </a:r>
            <a:r>
              <a:rPr lang="en-GB" baseline="30000" dirty="0"/>
              <a:t>1-3</a:t>
            </a:r>
            <a:r>
              <a:rPr lang="en-GB" dirty="0"/>
              <a:t> Depressive polarity of onset is approximately twice as common as manic polarity of onset, and predicts a more cyclic and chronic disease course.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Etain</a:t>
            </a:r>
            <a:r>
              <a:rPr lang="en-GB" dirty="0"/>
              <a:t> B, </a:t>
            </a:r>
            <a:r>
              <a:rPr lang="en-GB" dirty="0" err="1"/>
              <a:t>Lajnef</a:t>
            </a:r>
            <a:r>
              <a:rPr lang="en-GB" dirty="0"/>
              <a:t> M, </a:t>
            </a:r>
            <a:r>
              <a:rPr lang="en-GB" dirty="0" err="1"/>
              <a:t>Bellivier</a:t>
            </a:r>
            <a:r>
              <a:rPr lang="en-GB" dirty="0"/>
              <a:t> F, et al. Clinical expression of bipolar disorder type I as a function of age and polarity at onset: convergent findings in samples from France and the United States. J Clin Psychiatry 2012; 73 (4): e561–656.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Daban</a:t>
            </a:r>
            <a:r>
              <a:rPr lang="en-GB" dirty="0"/>
              <a:t> C, Colom F, Sanchez-Moreno J, et al. Clinical correlates of first-episode polarity in bipolar disorder. </a:t>
            </a:r>
            <a:r>
              <a:rPr lang="en-GB" dirty="0" err="1"/>
              <a:t>Compr</a:t>
            </a:r>
            <a:r>
              <a:rPr lang="en-GB" dirty="0"/>
              <a:t> Psychiatry 2006; 47 (6): 433–437.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Kalman JL, Olde </a:t>
            </a:r>
            <a:r>
              <a:rPr lang="en-GB" dirty="0" err="1"/>
              <a:t>Loohuis</a:t>
            </a:r>
            <a:r>
              <a:rPr lang="en-GB" dirty="0"/>
              <a:t> LM, </a:t>
            </a:r>
            <a:r>
              <a:rPr lang="en-GB" dirty="0" err="1"/>
              <a:t>Vreeker</a:t>
            </a:r>
            <a:r>
              <a:rPr lang="en-GB" dirty="0"/>
              <a:t> A, et al. Characterisation of age and polarity at onset in bipolar disorder. Br J Psychiatry 2021; 219 (6) 659–669.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5138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CD6FB-15E7-06CB-F2DD-FAAFE2E50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17BFF5-112C-CAEA-6DBF-516853F70E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2DB20F-B4AE-E228-A242-634BFAA0E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Bipolar disorder course specifiers: age and polarity at onset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2C5386-B63F-7C5E-07D8-2FFD4F673BD6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/>
              <a:t>BD can be specified based on the polarity of the first episode (i.e., depressive or manic symptoms)</a:t>
            </a:r>
            <a:r>
              <a:rPr lang="en-GB" baseline="30000" dirty="0"/>
              <a:t>1-3</a:t>
            </a:r>
            <a:endParaRPr lang="en-GB" dirty="0"/>
          </a:p>
          <a:p>
            <a:r>
              <a:rPr lang="en-GB" dirty="0"/>
              <a:t>Polarity at onset has been linked to predominant polarity of BD, and age at onset linked to disease severity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A 10-year study followed 300 patients with BD, and found that people with depressive polarity of onset:</a:t>
            </a:r>
            <a:r>
              <a:rPr lang="en-GB" baseline="30000" dirty="0"/>
              <a:t>2</a:t>
            </a:r>
            <a:endParaRPr lang="en-GB" dirty="0"/>
          </a:p>
          <a:p>
            <a:pPr lvl="1"/>
            <a:r>
              <a:rPr lang="en-GB" dirty="0"/>
              <a:t>Experienced a greater number of episodes</a:t>
            </a:r>
          </a:p>
          <a:p>
            <a:pPr lvl="1"/>
            <a:r>
              <a:rPr lang="en-GB" dirty="0"/>
              <a:t>Had a longer duration of illness</a:t>
            </a:r>
          </a:p>
          <a:p>
            <a:pPr lvl="1"/>
            <a:r>
              <a:rPr lang="en-GB" dirty="0"/>
              <a:t>Experienced a greater number of depressive episodes</a:t>
            </a:r>
          </a:p>
          <a:p>
            <a:pPr lvl="1"/>
            <a:r>
              <a:rPr lang="en-GB" dirty="0"/>
              <a:t>Made more suicide attempts</a:t>
            </a:r>
          </a:p>
          <a:p>
            <a:r>
              <a:rPr lang="en-GB" dirty="0"/>
              <a:t>…whereas people with manic polarity of onset:</a:t>
            </a:r>
            <a:r>
              <a:rPr lang="en-GB" baseline="30000" dirty="0"/>
              <a:t>2</a:t>
            </a:r>
            <a:endParaRPr lang="en-GB" dirty="0"/>
          </a:p>
          <a:p>
            <a:pPr lvl="1"/>
            <a:r>
              <a:rPr lang="en-GB" dirty="0"/>
              <a:t>Experienced a greater number of manic episodes</a:t>
            </a:r>
          </a:p>
          <a:p>
            <a:pPr lvl="1"/>
            <a:r>
              <a:rPr lang="en-GB" dirty="0"/>
              <a:t>Were more likely to experience psychotic symptoms</a:t>
            </a:r>
          </a:p>
          <a:p>
            <a:pPr lvl="1"/>
            <a:endParaRPr lang="en-GB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A35E61D-B1F8-6930-1F24-62D6C22A53CB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GB" dirty="0"/>
              <a:t>One large study investigated the clinical and genetic factors associated with age and polarity of onset among 19,750 people with BD</a:t>
            </a:r>
            <a:r>
              <a:rPr lang="en-GB" baseline="30000" dirty="0"/>
              <a:t>3</a:t>
            </a:r>
            <a:endParaRPr lang="en-GB" dirty="0"/>
          </a:p>
          <a:p>
            <a:r>
              <a:rPr lang="en-GB" dirty="0"/>
              <a:t>Earlier age of onset was associated with probability of:</a:t>
            </a:r>
            <a:r>
              <a:rPr lang="en-GB" baseline="30000" dirty="0"/>
              <a:t>3</a:t>
            </a:r>
            <a:endParaRPr lang="en-GB" dirty="0"/>
          </a:p>
          <a:p>
            <a:pPr lvl="1"/>
            <a:r>
              <a:rPr lang="en-US" dirty="0"/>
              <a:t>Psychotic symptoms</a:t>
            </a:r>
          </a:p>
          <a:p>
            <a:pPr lvl="1"/>
            <a:r>
              <a:rPr lang="en-US" dirty="0"/>
              <a:t>Suicidality</a:t>
            </a:r>
          </a:p>
          <a:p>
            <a:pPr lvl="1"/>
            <a:r>
              <a:rPr lang="en-US" dirty="0"/>
              <a:t>Lower educational attainment</a:t>
            </a:r>
          </a:p>
          <a:p>
            <a:pPr lvl="1"/>
            <a:r>
              <a:rPr lang="en-US" dirty="0"/>
              <a:t>Not living with partner</a:t>
            </a:r>
          </a:p>
          <a:p>
            <a:pPr lvl="1"/>
            <a:r>
              <a:rPr lang="en-US" dirty="0"/>
              <a:t>Fewer episodes</a:t>
            </a:r>
          </a:p>
          <a:p>
            <a:r>
              <a:rPr lang="en-US" dirty="0"/>
              <a:t>Depressive polarity of onset correlated with suicidality</a:t>
            </a:r>
            <a:r>
              <a:rPr lang="en-US" baseline="30000" dirty="0"/>
              <a:t>3</a:t>
            </a:r>
          </a:p>
          <a:p>
            <a:r>
              <a:rPr lang="en-US" dirty="0"/>
              <a:t>Manic polarity of onset correlated with delusions, and manic episodes</a:t>
            </a:r>
            <a:r>
              <a:rPr lang="en-US" baseline="30000" dirty="0"/>
              <a:t>3</a:t>
            </a:r>
            <a:endParaRPr lang="en-US" dirty="0"/>
          </a:p>
          <a:p>
            <a:r>
              <a:rPr lang="en-US" dirty="0"/>
              <a:t>Genome-wide analysis did not find clear genetic loci determining either age or polarity of onset</a:t>
            </a:r>
            <a:r>
              <a:rPr lang="en-US" baseline="30000" dirty="0"/>
              <a:t>3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7E4BDA-BD6E-515A-15D8-30BEFBCAF8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Etain</a:t>
            </a:r>
            <a:r>
              <a:rPr lang="en-GB" dirty="0"/>
              <a:t> et al. J Clin Psychiatry 2012;73(4):e561–656; 2. </a:t>
            </a:r>
            <a:r>
              <a:rPr lang="en-GB" dirty="0" err="1"/>
              <a:t>Daban</a:t>
            </a:r>
            <a:r>
              <a:rPr lang="en-GB" dirty="0"/>
              <a:t> et al. </a:t>
            </a:r>
            <a:r>
              <a:rPr lang="en-GB" dirty="0" err="1"/>
              <a:t>Compr</a:t>
            </a:r>
            <a:r>
              <a:rPr lang="en-GB" dirty="0"/>
              <a:t> Psychiatry 2006;47(6):433–437; 3. Kalman et al. Br J Psychiatry 2021;219(6):659–669</a:t>
            </a:r>
          </a:p>
        </p:txBody>
      </p:sp>
    </p:spTree>
    <p:extLst>
      <p:ext uri="{BB962C8B-B14F-4D97-AF65-F5344CB8AC3E}">
        <p14:creationId xmlns:p14="http://schemas.microsoft.com/office/powerpoint/2010/main" val="28276751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2291</TotalTime>
  <Words>447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Bipolar disorder course specifiers: age and polarity at onset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32</cp:revision>
  <dcterms:created xsi:type="dcterms:W3CDTF">2022-06-30T09:48:17Z</dcterms:created>
  <dcterms:modified xsi:type="dcterms:W3CDTF">2024-08-09T10:41:49Z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