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99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29EEEFB3-53CA-BFF5-E895-5EB3A40C557A}" name="delfina janiri" initials="dj" userId="29f7e37bc2cd46ee" providerId="Windows Liv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7941"/>
    <a:srgbClr val="6A8F7F"/>
    <a:srgbClr val="FFFFFF"/>
    <a:srgbClr val="717171"/>
    <a:srgbClr val="84A395"/>
    <a:srgbClr val="90ACAD"/>
    <a:srgbClr val="87A5B4"/>
    <a:srgbClr val="7597B6"/>
    <a:srgbClr val="81A1B7"/>
    <a:srgbClr val="95B0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2" autoAdjust="0"/>
    <p:restoredTop sz="79540" autoAdjust="0"/>
  </p:normalViewPr>
  <p:slideViewPr>
    <p:cSldViewPr snapToGrid="0">
      <p:cViewPr varScale="1">
        <p:scale>
          <a:sx n="48" d="100"/>
          <a:sy n="48" d="100"/>
        </p:scale>
        <p:origin x="1384" y="3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770"/>
    </p:cViewPr>
  </p:sorterViewPr>
  <p:notesViewPr>
    <p:cSldViewPr snapToGrid="0">
      <p:cViewPr>
        <p:scale>
          <a:sx n="150" d="100"/>
          <a:sy n="150" d="100"/>
        </p:scale>
        <p:origin x="8148" y="-8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B6E7B-8C32-4825-8DA0-080E630493A9}" type="datetimeFigureOut">
              <a:rPr lang="da-DK" smtClean="0"/>
              <a:t>09-08-2024</a:t>
            </a:fld>
            <a:endParaRPr lang="da-DK"/>
          </a:p>
        </p:txBody>
      </p:sp>
      <p:sp>
        <p:nvSpPr>
          <p:cNvPr id="4" name="Slide Image Placeholder 3"/>
          <p:cNvSpPr>
            <a:spLocks noGrp="1" noRot="1" noChangeAspect="1"/>
          </p:cNvSpPr>
          <p:nvPr>
            <p:ph type="sldImg" idx="2"/>
          </p:nvPr>
        </p:nvSpPr>
        <p:spPr>
          <a:xfrm>
            <a:off x="640800" y="1038225"/>
            <a:ext cx="5576400" cy="31367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6800" y="4400550"/>
            <a:ext cx="5504400" cy="3661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038225"/>
            <a:ext cx="5575300" cy="3136900"/>
          </a:xfrm>
        </p:spPr>
      </p:sp>
      <p:sp>
        <p:nvSpPr>
          <p:cNvPr id="3" name="Notes Placeholder 2"/>
          <p:cNvSpPr>
            <a:spLocks noGrp="1"/>
          </p:cNvSpPr>
          <p:nvPr>
            <p:ph type="body" idx="1"/>
          </p:nvPr>
        </p:nvSpPr>
        <p:spPr/>
        <p:txBody>
          <a:bodyPr/>
          <a:lstStyle/>
          <a:p>
            <a:r>
              <a:rPr lang="en-GB" dirty="0"/>
              <a:t>As shown on the slide, as well as being a cyclic disorder, bipolar disorder can progress over time.</a:t>
            </a:r>
            <a:r>
              <a:rPr lang="en-GB" baseline="30000" dirty="0"/>
              <a:t>1</a:t>
            </a:r>
            <a:r>
              <a:rPr lang="en-GB" dirty="0"/>
              <a:t> The progressive nature of the disease, as well as the impact of the disorder on functioning and quality of life, reinforces the importance of early identification of patients and good clinical management.</a:t>
            </a:r>
            <a:r>
              <a:rPr lang="en-GB" baseline="30000" dirty="0"/>
              <a:t>5</a:t>
            </a:r>
            <a:endParaRPr lang="en-GB" dirty="0"/>
          </a:p>
          <a:p>
            <a:endParaRPr lang="en-GB" dirty="0"/>
          </a:p>
          <a:p>
            <a:r>
              <a:rPr lang="en-GB" dirty="0"/>
              <a:t>References:</a:t>
            </a:r>
          </a:p>
          <a:p>
            <a:pPr marL="228600" indent="-228600">
              <a:buFont typeface="+mj-lt"/>
              <a:buAutoNum type="arabicPeriod"/>
            </a:pPr>
            <a:r>
              <a:rPr lang="en-GB" dirty="0"/>
              <a:t>Grande I, Berk M, </a:t>
            </a:r>
            <a:r>
              <a:rPr lang="en-GB" dirty="0" err="1"/>
              <a:t>Birmaher</a:t>
            </a:r>
            <a:r>
              <a:rPr lang="en-GB" dirty="0"/>
              <a:t> B, Vieta E. Bipolar disorder. Lancet 2016; 387 (10027): 1561–1572.</a:t>
            </a:r>
          </a:p>
          <a:p>
            <a:pPr marL="228600" indent="-228600">
              <a:buFont typeface="+mj-lt"/>
              <a:buAutoNum type="arabicPeriod"/>
            </a:pPr>
            <a:r>
              <a:rPr lang="en-GB" dirty="0"/>
              <a:t>Greil W, Kleindienst N. Concepts in the treatment of bipolar disorder. Acta </a:t>
            </a:r>
            <a:r>
              <a:rPr lang="en-GB" dirty="0" err="1"/>
              <a:t>Psychiatr</a:t>
            </a:r>
            <a:r>
              <a:rPr lang="en-GB" dirty="0"/>
              <a:t> </a:t>
            </a:r>
            <a:r>
              <a:rPr lang="en-GB" dirty="0" err="1"/>
              <a:t>Scand</a:t>
            </a:r>
            <a:r>
              <a:rPr lang="en-GB" dirty="0"/>
              <a:t> </a:t>
            </a:r>
            <a:r>
              <a:rPr lang="en-GB" dirty="0" err="1"/>
              <a:t>Suppl</a:t>
            </a:r>
            <a:r>
              <a:rPr lang="en-GB" dirty="0"/>
              <a:t> 2003; (418): 41–46.</a:t>
            </a:r>
          </a:p>
          <a:p>
            <a:pPr marL="228600" indent="-228600">
              <a:buFont typeface="+mj-lt"/>
              <a:buAutoNum type="arabicPeriod"/>
            </a:pPr>
            <a:r>
              <a:rPr lang="en-GB" dirty="0" err="1"/>
              <a:t>Grunze</a:t>
            </a:r>
            <a:r>
              <a:rPr lang="en-GB" dirty="0"/>
              <a:t> H, Vieta E, Goodwin GM, et al; WFSBP Task Force on Treatment Guidelines for Bipolar Disorders. The World Federation of Societies of Biological Psychiatry (WFSBP) guidelines for the biological treatment of bipolar disorders: update 2012 on the long-term treatment of bipolar disorder. World J </a:t>
            </a:r>
            <a:r>
              <a:rPr lang="en-GB" dirty="0" err="1"/>
              <a:t>Biol</a:t>
            </a:r>
            <a:r>
              <a:rPr lang="en-GB" dirty="0"/>
              <a:t> Psychiatry 2013; 14 (3): 154–219. </a:t>
            </a:r>
          </a:p>
          <a:p>
            <a:pPr marL="228600" indent="-228600">
              <a:buFont typeface="+mj-lt"/>
              <a:buAutoNum type="arabicPeriod"/>
              <a:defRPr/>
            </a:pPr>
            <a:r>
              <a:rPr lang="en-GB" dirty="0"/>
              <a:t>Vieta E, Berk M, Schulze TG, et al. Bipolar disorders. Nat Rev Dis Primers 2018; 4: 18008.</a:t>
            </a:r>
          </a:p>
          <a:p>
            <a:pPr marL="228600" indent="-228600">
              <a:buFont typeface="+mj-lt"/>
              <a:buAutoNum type="arabicPeriod"/>
              <a:defRPr/>
            </a:pPr>
            <a:r>
              <a:rPr lang="en-GB" dirty="0"/>
              <a:t>McIntyre RS, Calabrese JR. Bipolar depression: the clinical characteristics and unmet needs of a complex disorder. Curr Med Res </a:t>
            </a:r>
            <a:r>
              <a:rPr lang="en-GB" dirty="0" err="1"/>
              <a:t>Opin</a:t>
            </a:r>
            <a:r>
              <a:rPr lang="en-GB" dirty="0"/>
              <a:t> 2019; 35 (11): 1993–2005.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744143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B680-CF62-ED81-DB81-12C0F7072E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B66A2D-A44E-CCAF-3C75-DC06DFBDA97A}"/>
              </a:ext>
            </a:extLst>
          </p:cNvPr>
          <p:cNvSpPr>
            <a:spLocks noGrp="1"/>
          </p:cNvSpPr>
          <p:nvPr>
            <p:ph type="body" sz="quarter" idx="17"/>
          </p:nvPr>
        </p:nvSpPr>
        <p:spPr/>
        <p:txBody>
          <a:bodyPr/>
          <a:lstStyle/>
          <a:p>
            <a:r>
              <a:rPr lang="en-US"/>
              <a:t>Bipolar disorder – Course, natural history, and prognosis</a:t>
            </a:r>
          </a:p>
        </p:txBody>
      </p:sp>
      <p:sp>
        <p:nvSpPr>
          <p:cNvPr id="11" name="Title 10">
            <a:extLst>
              <a:ext uri="{FF2B5EF4-FFF2-40B4-BE49-F238E27FC236}">
                <a16:creationId xmlns:a16="http://schemas.microsoft.com/office/drawing/2014/main" id="{C97E12C3-0133-156E-611C-668DB3889232}"/>
              </a:ext>
            </a:extLst>
          </p:cNvPr>
          <p:cNvSpPr>
            <a:spLocks noGrp="1"/>
          </p:cNvSpPr>
          <p:nvPr>
            <p:ph type="title"/>
          </p:nvPr>
        </p:nvSpPr>
        <p:spPr/>
        <p:txBody>
          <a:bodyPr/>
          <a:lstStyle/>
          <a:p>
            <a:r>
              <a:rPr lang="en-GB" dirty="0"/>
              <a:t>Bipolar disorder is a cyclic and progressive illness</a:t>
            </a:r>
          </a:p>
        </p:txBody>
      </p:sp>
      <p:sp>
        <p:nvSpPr>
          <p:cNvPr id="5" name="Text Placeholder 4">
            <a:extLst>
              <a:ext uri="{FF2B5EF4-FFF2-40B4-BE49-F238E27FC236}">
                <a16:creationId xmlns:a16="http://schemas.microsoft.com/office/drawing/2014/main" id="{187780F8-2FCC-C6C4-0C5B-0CF1867E5B99}"/>
              </a:ext>
            </a:extLst>
          </p:cNvPr>
          <p:cNvSpPr>
            <a:spLocks noGrp="1"/>
          </p:cNvSpPr>
          <p:nvPr>
            <p:ph type="body" sz="quarter" idx="18"/>
          </p:nvPr>
        </p:nvSpPr>
        <p:spPr/>
        <p:txBody>
          <a:bodyPr/>
          <a:lstStyle/>
          <a:p>
            <a:r>
              <a:rPr lang="en-US" dirty="0"/>
              <a:t>BD=bipolar disorder</a:t>
            </a:r>
          </a:p>
          <a:p>
            <a:endParaRPr lang="en-US" dirty="0"/>
          </a:p>
          <a:p>
            <a:r>
              <a:rPr lang="en-US" dirty="0"/>
              <a:t>Adapted from: Grande et al. </a:t>
            </a:r>
            <a:r>
              <a:rPr lang="fr-FR" dirty="0"/>
              <a:t>Lancet 2016;387(10027):1561–1572; </a:t>
            </a:r>
            <a:r>
              <a:rPr lang="en-US" dirty="0" err="1"/>
              <a:t>Greil</a:t>
            </a:r>
            <a:r>
              <a:rPr lang="en-US" dirty="0"/>
              <a:t> et al. Acta </a:t>
            </a:r>
            <a:r>
              <a:rPr lang="en-US" dirty="0" err="1"/>
              <a:t>Psychiatr</a:t>
            </a:r>
            <a:r>
              <a:rPr lang="en-US" dirty="0"/>
              <a:t> </a:t>
            </a:r>
            <a:r>
              <a:rPr lang="en-US" dirty="0" err="1"/>
              <a:t>Scand</a:t>
            </a:r>
            <a:r>
              <a:rPr lang="en-US" dirty="0"/>
              <a:t> Suppl 2003;(418):41–46; </a:t>
            </a:r>
            <a:br>
              <a:rPr lang="en-US" dirty="0"/>
            </a:br>
            <a:r>
              <a:rPr lang="en-US" dirty="0" err="1"/>
              <a:t>Grunze</a:t>
            </a:r>
            <a:r>
              <a:rPr lang="en-US" dirty="0"/>
              <a:t> et al. World J Biol Psychiatry 2013;14(3):154–219; </a:t>
            </a:r>
            <a:r>
              <a:rPr lang="en-GB" dirty="0"/>
              <a:t>Vieta et al. Nat Rev Dis Primers 2018;4:18008</a:t>
            </a:r>
            <a:endParaRPr lang="pl-PL" dirty="0"/>
          </a:p>
        </p:txBody>
      </p:sp>
      <p:sp>
        <p:nvSpPr>
          <p:cNvPr id="39" name="TextBox 38">
            <a:extLst>
              <a:ext uri="{FF2B5EF4-FFF2-40B4-BE49-F238E27FC236}">
                <a16:creationId xmlns:a16="http://schemas.microsoft.com/office/drawing/2014/main" id="{3B3C21CB-29AB-F478-4FBC-08BEB961E7FE}"/>
              </a:ext>
            </a:extLst>
          </p:cNvPr>
          <p:cNvSpPr txBox="1"/>
          <p:nvPr/>
        </p:nvSpPr>
        <p:spPr>
          <a:xfrm>
            <a:off x="601862" y="4938835"/>
            <a:ext cx="10650124" cy="584775"/>
          </a:xfrm>
          <a:prstGeom prst="rect">
            <a:avLst/>
          </a:prstGeom>
          <a:solidFill>
            <a:schemeClr val="accent2">
              <a:lumMod val="50000"/>
            </a:schemeClr>
          </a:solidFill>
        </p:spPr>
        <p:txBody>
          <a:bodyPr wrap="square">
            <a:spAutoFit/>
          </a:bodyPr>
          <a:lstStyle/>
          <a:p>
            <a:pPr marL="0" indent="0" algn="ctr">
              <a:buNone/>
            </a:pPr>
            <a:r>
              <a:rPr lang="en-US" sz="1600" b="1">
                <a:solidFill>
                  <a:schemeClr val="bg1"/>
                </a:solidFill>
              </a:rPr>
              <a:t>BD is a recurrent chronic disorder characterized by fluctuations in mood state and energy, which can progress over time to become a chronic disease that impacts a person’s functioning and quality of life</a:t>
            </a:r>
          </a:p>
        </p:txBody>
      </p:sp>
      <p:cxnSp>
        <p:nvCxnSpPr>
          <p:cNvPr id="45" name="Straight Connector 44">
            <a:extLst>
              <a:ext uri="{FF2B5EF4-FFF2-40B4-BE49-F238E27FC236}">
                <a16:creationId xmlns:a16="http://schemas.microsoft.com/office/drawing/2014/main" id="{B1CB9349-91DA-6593-B334-01F4CA544E0C}"/>
              </a:ext>
            </a:extLst>
          </p:cNvPr>
          <p:cNvCxnSpPr>
            <a:cxnSpLocks/>
          </p:cNvCxnSpPr>
          <p:nvPr/>
        </p:nvCxnSpPr>
        <p:spPr>
          <a:xfrm>
            <a:off x="1162050" y="1852772"/>
            <a:ext cx="3019425" cy="0"/>
          </a:xfrm>
          <a:prstGeom prst="line">
            <a:avLst/>
          </a:prstGeom>
          <a:ln w="19050">
            <a:gradFill flip="none" rotWithShape="1">
              <a:gsLst>
                <a:gs pos="0">
                  <a:schemeClr val="bg1"/>
                </a:gs>
                <a:gs pos="15000">
                  <a:schemeClr val="tx2"/>
                </a:gs>
                <a:gs pos="85000">
                  <a:schemeClr val="tx2"/>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CCF9E3C-8CD6-D530-CC24-97B323726600}"/>
              </a:ext>
            </a:extLst>
          </p:cNvPr>
          <p:cNvSpPr txBox="1"/>
          <p:nvPr/>
        </p:nvSpPr>
        <p:spPr>
          <a:xfrm>
            <a:off x="2119816" y="1714273"/>
            <a:ext cx="1103892" cy="276999"/>
          </a:xfrm>
          <a:prstGeom prst="rect">
            <a:avLst/>
          </a:prstGeom>
          <a:solidFill>
            <a:schemeClr val="bg1"/>
          </a:solidFill>
        </p:spPr>
        <p:txBody>
          <a:bodyPr wrap="none" rtlCol="0" anchor="ctr">
            <a:spAutoFit/>
          </a:bodyPr>
          <a:lstStyle/>
          <a:p>
            <a:pPr algn="ctr"/>
            <a:r>
              <a:rPr lang="en-GB" sz="1200" b="1">
                <a:solidFill>
                  <a:schemeClr val="tx2"/>
                </a:solidFill>
              </a:rPr>
              <a:t>Vulnerability</a:t>
            </a:r>
          </a:p>
        </p:txBody>
      </p:sp>
      <p:cxnSp>
        <p:nvCxnSpPr>
          <p:cNvPr id="49" name="Straight Connector 48">
            <a:extLst>
              <a:ext uri="{FF2B5EF4-FFF2-40B4-BE49-F238E27FC236}">
                <a16:creationId xmlns:a16="http://schemas.microsoft.com/office/drawing/2014/main" id="{36022D76-4E29-4CB8-08B4-A6003BCD58FF}"/>
              </a:ext>
            </a:extLst>
          </p:cNvPr>
          <p:cNvCxnSpPr>
            <a:cxnSpLocks/>
          </p:cNvCxnSpPr>
          <p:nvPr/>
        </p:nvCxnSpPr>
        <p:spPr>
          <a:xfrm>
            <a:off x="4274127" y="1852772"/>
            <a:ext cx="3019425" cy="0"/>
          </a:xfrm>
          <a:prstGeom prst="line">
            <a:avLst/>
          </a:prstGeom>
          <a:ln w="19050">
            <a:gradFill flip="none" rotWithShape="1">
              <a:gsLst>
                <a:gs pos="0">
                  <a:schemeClr val="bg1"/>
                </a:gs>
                <a:gs pos="15000">
                  <a:schemeClr val="tx2"/>
                </a:gs>
                <a:gs pos="85000">
                  <a:schemeClr val="tx2"/>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D1B9023-A689-F6DC-D223-C862C999B3B5}"/>
              </a:ext>
            </a:extLst>
          </p:cNvPr>
          <p:cNvSpPr txBox="1"/>
          <p:nvPr/>
        </p:nvSpPr>
        <p:spPr>
          <a:xfrm>
            <a:off x="4894042" y="1714273"/>
            <a:ext cx="1779594" cy="276999"/>
          </a:xfrm>
          <a:prstGeom prst="rect">
            <a:avLst/>
          </a:prstGeom>
          <a:solidFill>
            <a:schemeClr val="bg1"/>
          </a:solidFill>
        </p:spPr>
        <p:txBody>
          <a:bodyPr wrap="square" rtlCol="0" anchor="ctr">
            <a:spAutoFit/>
          </a:bodyPr>
          <a:lstStyle/>
          <a:p>
            <a:pPr algn="ctr"/>
            <a:r>
              <a:rPr lang="en-GB" sz="1200" b="1">
                <a:solidFill>
                  <a:schemeClr val="tx2"/>
                </a:solidFill>
              </a:rPr>
              <a:t>Acute mood episodes</a:t>
            </a:r>
          </a:p>
        </p:txBody>
      </p:sp>
      <p:cxnSp>
        <p:nvCxnSpPr>
          <p:cNvPr id="50" name="Straight Connector 49">
            <a:extLst>
              <a:ext uri="{FF2B5EF4-FFF2-40B4-BE49-F238E27FC236}">
                <a16:creationId xmlns:a16="http://schemas.microsoft.com/office/drawing/2014/main" id="{817F6A05-D1B2-63B8-35FB-8EF40CB6E67F}"/>
              </a:ext>
            </a:extLst>
          </p:cNvPr>
          <p:cNvCxnSpPr>
            <a:cxnSpLocks/>
          </p:cNvCxnSpPr>
          <p:nvPr/>
        </p:nvCxnSpPr>
        <p:spPr>
          <a:xfrm>
            <a:off x="7507277" y="1852772"/>
            <a:ext cx="3019425" cy="0"/>
          </a:xfrm>
          <a:prstGeom prst="line">
            <a:avLst/>
          </a:prstGeom>
          <a:ln w="19050">
            <a:gradFill flip="none" rotWithShape="1">
              <a:gsLst>
                <a:gs pos="0">
                  <a:schemeClr val="bg1"/>
                </a:gs>
                <a:gs pos="15000">
                  <a:schemeClr val="tx2"/>
                </a:gs>
                <a:gs pos="85000">
                  <a:schemeClr val="tx2"/>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52BDA62-5006-8089-357F-94A701FD634A}"/>
              </a:ext>
            </a:extLst>
          </p:cNvPr>
          <p:cNvSpPr txBox="1"/>
          <p:nvPr/>
        </p:nvSpPr>
        <p:spPr>
          <a:xfrm>
            <a:off x="7991708" y="1714273"/>
            <a:ext cx="2050562" cy="276999"/>
          </a:xfrm>
          <a:prstGeom prst="rect">
            <a:avLst/>
          </a:prstGeom>
          <a:solidFill>
            <a:schemeClr val="bg1"/>
          </a:solidFill>
        </p:spPr>
        <p:txBody>
          <a:bodyPr wrap="none" rtlCol="0" anchor="ctr">
            <a:spAutoFit/>
          </a:bodyPr>
          <a:lstStyle/>
          <a:p>
            <a:pPr algn="ctr"/>
            <a:r>
              <a:rPr lang="en-GB" sz="1200" b="1">
                <a:solidFill>
                  <a:schemeClr val="tx2"/>
                </a:solidFill>
              </a:rPr>
              <a:t>Progression to chronicity</a:t>
            </a:r>
          </a:p>
        </p:txBody>
      </p:sp>
      <p:sp>
        <p:nvSpPr>
          <p:cNvPr id="4" name="Freeform: Shape 3">
            <a:extLst>
              <a:ext uri="{FF2B5EF4-FFF2-40B4-BE49-F238E27FC236}">
                <a16:creationId xmlns:a16="http://schemas.microsoft.com/office/drawing/2014/main" id="{9F44ACBD-8ED5-E779-C645-9AC9BFB8BCFD}"/>
              </a:ext>
            </a:extLst>
          </p:cNvPr>
          <p:cNvSpPr/>
          <p:nvPr/>
        </p:nvSpPr>
        <p:spPr>
          <a:xfrm rot="575158">
            <a:off x="3591456" y="3169451"/>
            <a:ext cx="522890"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58E720B8-6D09-63AF-327B-0E50D1780C41}"/>
              </a:ext>
            </a:extLst>
          </p:cNvPr>
          <p:cNvSpPr/>
          <p:nvPr/>
        </p:nvSpPr>
        <p:spPr>
          <a:xfrm rot="21024842" flipV="1">
            <a:off x="4333447" y="3527783"/>
            <a:ext cx="480324" cy="438883"/>
          </a:xfrm>
          <a:custGeom>
            <a:avLst/>
            <a:gdLst>
              <a:gd name="connsiteX0" fmla="*/ 0 w 644610"/>
              <a:gd name="connsiteY0" fmla="*/ 388912 h 397629"/>
              <a:gd name="connsiteX1" fmla="*/ 210206 w 644610"/>
              <a:gd name="connsiteY1" fmla="*/ 29 h 397629"/>
              <a:gd name="connsiteX2" fmla="*/ 620110 w 644610"/>
              <a:gd name="connsiteY2" fmla="*/ 367891 h 397629"/>
              <a:gd name="connsiteX3" fmla="*/ 599089 w 644610"/>
              <a:gd name="connsiteY3" fmla="*/ 367891 h 397629"/>
              <a:gd name="connsiteX4" fmla="*/ 609600 w 644610"/>
              <a:gd name="connsiteY4" fmla="*/ 304829 h 397629"/>
              <a:gd name="connsiteX0" fmla="*/ 0 w 609600"/>
              <a:gd name="connsiteY0" fmla="*/ 388912 h 388912"/>
              <a:gd name="connsiteX1" fmla="*/ 210206 w 609600"/>
              <a:gd name="connsiteY1" fmla="*/ 29 h 388912"/>
              <a:gd name="connsiteX2" fmla="*/ 599089 w 609600"/>
              <a:gd name="connsiteY2" fmla="*/ 367891 h 388912"/>
              <a:gd name="connsiteX3" fmla="*/ 609600 w 609600"/>
              <a:gd name="connsiteY3" fmla="*/ 304829 h 388912"/>
              <a:gd name="connsiteX0" fmla="*/ 0 w 599089"/>
              <a:gd name="connsiteY0" fmla="*/ 388912 h 388912"/>
              <a:gd name="connsiteX1" fmla="*/ 210206 w 599089"/>
              <a:gd name="connsiteY1" fmla="*/ 29 h 388912"/>
              <a:gd name="connsiteX2" fmla="*/ 599089 w 599089"/>
              <a:gd name="connsiteY2" fmla="*/ 367891 h 388912"/>
              <a:gd name="connsiteX0" fmla="*/ 0 w 517249"/>
              <a:gd name="connsiteY0" fmla="*/ 389313 h 389313"/>
              <a:gd name="connsiteX1" fmla="*/ 210206 w 517249"/>
              <a:gd name="connsiteY1" fmla="*/ 430 h 389313"/>
              <a:gd name="connsiteX2" fmla="*/ 517249 w 517249"/>
              <a:gd name="connsiteY2" fmla="*/ 312831 h 389313"/>
              <a:gd name="connsiteX0" fmla="*/ 0 w 517249"/>
              <a:gd name="connsiteY0" fmla="*/ 389332 h 389332"/>
              <a:gd name="connsiteX1" fmla="*/ 210206 w 517249"/>
              <a:gd name="connsiteY1" fmla="*/ 449 h 389332"/>
              <a:gd name="connsiteX2" fmla="*/ 517249 w 517249"/>
              <a:gd name="connsiteY2" fmla="*/ 312850 h 389332"/>
              <a:gd name="connsiteX0" fmla="*/ 0 w 517249"/>
              <a:gd name="connsiteY0" fmla="*/ 399979 h 399979"/>
              <a:gd name="connsiteX1" fmla="*/ 193916 w 517249"/>
              <a:gd name="connsiteY1" fmla="*/ 432 h 399979"/>
              <a:gd name="connsiteX2" fmla="*/ 517249 w 517249"/>
              <a:gd name="connsiteY2" fmla="*/ 323497 h 399979"/>
              <a:gd name="connsiteX0" fmla="*/ 0 w 517249"/>
              <a:gd name="connsiteY0" fmla="*/ 400393 h 400393"/>
              <a:gd name="connsiteX1" fmla="*/ 193916 w 517249"/>
              <a:gd name="connsiteY1" fmla="*/ 846 h 400393"/>
              <a:gd name="connsiteX2" fmla="*/ 517249 w 517249"/>
              <a:gd name="connsiteY2" fmla="*/ 323911 h 400393"/>
              <a:gd name="connsiteX0" fmla="*/ 0 w 517249"/>
              <a:gd name="connsiteY0" fmla="*/ 399745 h 399745"/>
              <a:gd name="connsiteX1" fmla="*/ 193916 w 517249"/>
              <a:gd name="connsiteY1" fmla="*/ 198 h 399745"/>
              <a:gd name="connsiteX2" fmla="*/ 517249 w 517249"/>
              <a:gd name="connsiteY2" fmla="*/ 323263 h 399745"/>
            </a:gdLst>
            <a:ahLst/>
            <a:cxnLst>
              <a:cxn ang="0">
                <a:pos x="connsiteX0" y="connsiteY0"/>
              </a:cxn>
              <a:cxn ang="0">
                <a:pos x="connsiteX1" y="connsiteY1"/>
              </a:cxn>
              <a:cxn ang="0">
                <a:pos x="connsiteX2" y="connsiteY2"/>
              </a:cxn>
            </a:cxnLst>
            <a:rect l="l" t="t" r="r" b="b"/>
            <a:pathLst>
              <a:path w="517249" h="399745">
                <a:moveTo>
                  <a:pt x="0" y="399745"/>
                </a:moveTo>
                <a:cubicBezTo>
                  <a:pt x="53427" y="207055"/>
                  <a:pt x="92596" y="8696"/>
                  <a:pt x="193916" y="198"/>
                </a:cubicBezTo>
                <a:cubicBezTo>
                  <a:pt x="295236" y="-8300"/>
                  <a:pt x="460336" y="259963"/>
                  <a:pt x="517249" y="323263"/>
                </a:cubicBezTo>
              </a:path>
            </a:pathLst>
          </a:custGeom>
          <a:solidFill>
            <a:srgbClr val="8D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004B4F3-291C-95BC-DA4D-5CD9CA0279CE}"/>
              </a:ext>
            </a:extLst>
          </p:cNvPr>
          <p:cNvGrpSpPr/>
          <p:nvPr/>
        </p:nvGrpSpPr>
        <p:grpSpPr>
          <a:xfrm>
            <a:off x="2133920" y="2694677"/>
            <a:ext cx="9118279" cy="1899589"/>
            <a:chOff x="2133921" y="2599427"/>
            <a:chExt cx="3600000" cy="1899589"/>
          </a:xfrm>
        </p:grpSpPr>
        <p:cxnSp>
          <p:nvCxnSpPr>
            <p:cNvPr id="21" name="Straight Connector 20">
              <a:extLst>
                <a:ext uri="{FF2B5EF4-FFF2-40B4-BE49-F238E27FC236}">
                  <a16:creationId xmlns:a16="http://schemas.microsoft.com/office/drawing/2014/main" id="{B25C973B-867B-AD39-C8CA-C705931E93A6}"/>
                </a:ext>
              </a:extLst>
            </p:cNvPr>
            <p:cNvCxnSpPr>
              <a:cxnSpLocks/>
            </p:cNvCxnSpPr>
            <p:nvPr/>
          </p:nvCxnSpPr>
          <p:spPr>
            <a:xfrm>
              <a:off x="2133921" y="3936100"/>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94B8C16-3749-17B3-7B99-DA910614E495}"/>
                </a:ext>
              </a:extLst>
            </p:cNvPr>
            <p:cNvCxnSpPr>
              <a:cxnSpLocks/>
            </p:cNvCxnSpPr>
            <p:nvPr/>
          </p:nvCxnSpPr>
          <p:spPr>
            <a:xfrm>
              <a:off x="2133921" y="303372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1C8E5B0-3AAA-AC1D-65C1-B6BA08556E4F}"/>
                </a:ext>
              </a:extLst>
            </p:cNvPr>
            <p:cNvCxnSpPr>
              <a:cxnSpLocks/>
            </p:cNvCxnSpPr>
            <p:nvPr/>
          </p:nvCxnSpPr>
          <p:spPr>
            <a:xfrm>
              <a:off x="2133921" y="2599427"/>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803FF1C-3CFC-BB70-BDA1-E75E4D2AA863}"/>
                </a:ext>
              </a:extLst>
            </p:cNvPr>
            <p:cNvCxnSpPr>
              <a:cxnSpLocks/>
            </p:cNvCxnSpPr>
            <p:nvPr/>
          </p:nvCxnSpPr>
          <p:spPr>
            <a:xfrm>
              <a:off x="2133921" y="4397438"/>
              <a:ext cx="3600000" cy="0"/>
            </a:xfrm>
            <a:prstGeom prst="line">
              <a:avLst/>
            </a:prstGeom>
            <a:ln w="1270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74658EB-FECD-EB2D-7956-CA21C1775881}"/>
                </a:ext>
              </a:extLst>
            </p:cNvPr>
            <p:cNvCxnSpPr>
              <a:cxnSpLocks/>
            </p:cNvCxnSpPr>
            <p:nvPr/>
          </p:nvCxnSpPr>
          <p:spPr>
            <a:xfrm>
              <a:off x="2133921" y="3475335"/>
              <a:ext cx="360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D986B20-7F60-0336-5414-4A997A77AA54}"/>
                </a:ext>
              </a:extLst>
            </p:cNvPr>
            <p:cNvCxnSpPr>
              <a:cxnSpLocks/>
            </p:cNvCxnSpPr>
            <p:nvPr/>
          </p:nvCxnSpPr>
          <p:spPr>
            <a:xfrm>
              <a:off x="2133921" y="4499016"/>
              <a:ext cx="3600000"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3FC579FE-5889-CCD4-84F3-14679EFBD940}"/>
              </a:ext>
            </a:extLst>
          </p:cNvPr>
          <p:cNvSpPr txBox="1"/>
          <p:nvPr/>
        </p:nvSpPr>
        <p:spPr>
          <a:xfrm>
            <a:off x="1464291" y="2570990"/>
            <a:ext cx="693452" cy="276999"/>
          </a:xfrm>
          <a:prstGeom prst="rect">
            <a:avLst/>
          </a:prstGeom>
          <a:noFill/>
        </p:spPr>
        <p:txBody>
          <a:bodyPr wrap="square" rtlCol="0">
            <a:spAutoFit/>
          </a:bodyPr>
          <a:lstStyle/>
          <a:p>
            <a:pPr algn="r"/>
            <a:r>
              <a:rPr lang="en-GB" sz="1200" b="1" dirty="0">
                <a:solidFill>
                  <a:schemeClr val="tx2"/>
                </a:solidFill>
              </a:rPr>
              <a:t>Mania</a:t>
            </a:r>
          </a:p>
        </p:txBody>
      </p:sp>
      <p:sp>
        <p:nvSpPr>
          <p:cNvPr id="35" name="TextBox 34">
            <a:extLst>
              <a:ext uri="{FF2B5EF4-FFF2-40B4-BE49-F238E27FC236}">
                <a16:creationId xmlns:a16="http://schemas.microsoft.com/office/drawing/2014/main" id="{A25BDB65-9483-BDEE-A72A-9D0FB7E64DD7}"/>
              </a:ext>
            </a:extLst>
          </p:cNvPr>
          <p:cNvSpPr txBox="1"/>
          <p:nvPr/>
        </p:nvSpPr>
        <p:spPr>
          <a:xfrm>
            <a:off x="573286" y="4365493"/>
            <a:ext cx="1605486" cy="276999"/>
          </a:xfrm>
          <a:prstGeom prst="rect">
            <a:avLst/>
          </a:prstGeom>
          <a:noFill/>
        </p:spPr>
        <p:txBody>
          <a:bodyPr wrap="square" rtlCol="0" anchor="ctr">
            <a:spAutoFit/>
          </a:bodyPr>
          <a:lstStyle/>
          <a:p>
            <a:pPr algn="r"/>
            <a:r>
              <a:rPr lang="en-GB" sz="1200" b="1" dirty="0">
                <a:solidFill>
                  <a:schemeClr val="tx2"/>
                </a:solidFill>
              </a:rPr>
              <a:t>Major depression</a:t>
            </a:r>
          </a:p>
        </p:txBody>
      </p:sp>
      <p:sp>
        <p:nvSpPr>
          <p:cNvPr id="36" name="TextBox 35">
            <a:extLst>
              <a:ext uri="{FF2B5EF4-FFF2-40B4-BE49-F238E27FC236}">
                <a16:creationId xmlns:a16="http://schemas.microsoft.com/office/drawing/2014/main" id="{53527C7C-DF15-B939-CEC0-D9BFA6D76971}"/>
              </a:ext>
            </a:extLst>
          </p:cNvPr>
          <p:cNvSpPr txBox="1"/>
          <p:nvPr/>
        </p:nvSpPr>
        <p:spPr>
          <a:xfrm>
            <a:off x="1213230" y="3443381"/>
            <a:ext cx="965542" cy="276999"/>
          </a:xfrm>
          <a:prstGeom prst="rect">
            <a:avLst/>
          </a:prstGeom>
          <a:noFill/>
        </p:spPr>
        <p:txBody>
          <a:bodyPr wrap="square" rtlCol="0">
            <a:spAutoFit/>
          </a:bodyPr>
          <a:lstStyle/>
          <a:p>
            <a:pPr algn="r"/>
            <a:r>
              <a:rPr lang="en-GB" sz="1200" b="1" dirty="0">
                <a:solidFill>
                  <a:schemeClr val="tx2"/>
                </a:solidFill>
              </a:rPr>
              <a:t>Euthymia</a:t>
            </a:r>
          </a:p>
        </p:txBody>
      </p:sp>
      <p:sp>
        <p:nvSpPr>
          <p:cNvPr id="37" name="TextBox 36">
            <a:extLst>
              <a:ext uri="{FF2B5EF4-FFF2-40B4-BE49-F238E27FC236}">
                <a16:creationId xmlns:a16="http://schemas.microsoft.com/office/drawing/2014/main" id="{EB54861B-A468-8154-9C36-FBBDB3060A80}"/>
              </a:ext>
            </a:extLst>
          </p:cNvPr>
          <p:cNvSpPr txBox="1"/>
          <p:nvPr/>
        </p:nvSpPr>
        <p:spPr>
          <a:xfrm>
            <a:off x="1010630" y="3003649"/>
            <a:ext cx="1168142" cy="276999"/>
          </a:xfrm>
          <a:prstGeom prst="rect">
            <a:avLst/>
          </a:prstGeom>
          <a:noFill/>
        </p:spPr>
        <p:txBody>
          <a:bodyPr wrap="square" rtlCol="0">
            <a:spAutoFit/>
          </a:bodyPr>
          <a:lstStyle/>
          <a:p>
            <a:pPr algn="r"/>
            <a:r>
              <a:rPr lang="en-GB" sz="1200" b="1" dirty="0">
                <a:solidFill>
                  <a:schemeClr val="tx2"/>
                </a:solidFill>
              </a:rPr>
              <a:t>Hypomania</a:t>
            </a:r>
          </a:p>
        </p:txBody>
      </p:sp>
      <p:sp>
        <p:nvSpPr>
          <p:cNvPr id="46" name="TextBox 45">
            <a:extLst>
              <a:ext uri="{FF2B5EF4-FFF2-40B4-BE49-F238E27FC236}">
                <a16:creationId xmlns:a16="http://schemas.microsoft.com/office/drawing/2014/main" id="{BE7B7C8B-FB8C-36B3-0C72-C5045A5579A0}"/>
              </a:ext>
            </a:extLst>
          </p:cNvPr>
          <p:cNvSpPr txBox="1"/>
          <p:nvPr/>
        </p:nvSpPr>
        <p:spPr>
          <a:xfrm>
            <a:off x="840924" y="3835802"/>
            <a:ext cx="1337848" cy="461665"/>
          </a:xfrm>
          <a:prstGeom prst="rect">
            <a:avLst/>
          </a:prstGeom>
          <a:noFill/>
        </p:spPr>
        <p:txBody>
          <a:bodyPr wrap="square" rtlCol="0">
            <a:spAutoFit/>
          </a:bodyPr>
          <a:lstStyle/>
          <a:p>
            <a:pPr algn="r"/>
            <a:r>
              <a:rPr lang="en-GB" sz="1200" b="1" dirty="0">
                <a:solidFill>
                  <a:schemeClr val="tx2"/>
                </a:solidFill>
              </a:rPr>
              <a:t>Subthreshold </a:t>
            </a:r>
            <a:br>
              <a:rPr lang="en-GB" sz="1200" b="1" dirty="0">
                <a:solidFill>
                  <a:schemeClr val="tx2"/>
                </a:solidFill>
              </a:rPr>
            </a:br>
            <a:r>
              <a:rPr lang="en-GB" sz="1200" b="1" dirty="0">
                <a:solidFill>
                  <a:schemeClr val="tx2"/>
                </a:solidFill>
              </a:rPr>
              <a:t>depression</a:t>
            </a:r>
          </a:p>
        </p:txBody>
      </p:sp>
      <p:cxnSp>
        <p:nvCxnSpPr>
          <p:cNvPr id="47" name="Straight Connector 46">
            <a:extLst>
              <a:ext uri="{FF2B5EF4-FFF2-40B4-BE49-F238E27FC236}">
                <a16:creationId xmlns:a16="http://schemas.microsoft.com/office/drawing/2014/main" id="{3B65AA40-B658-3D2A-882A-A8B46050EB6F}"/>
              </a:ext>
            </a:extLst>
          </p:cNvPr>
          <p:cNvCxnSpPr>
            <a:cxnSpLocks/>
          </p:cNvCxnSpPr>
          <p:nvPr/>
        </p:nvCxnSpPr>
        <p:spPr>
          <a:xfrm>
            <a:off x="2136712" y="2609169"/>
            <a:ext cx="0" cy="193917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A9E7B01-EF2A-095F-953A-F3C0B03CB3C0}"/>
              </a:ext>
            </a:extLst>
          </p:cNvPr>
          <p:cNvSpPr txBox="1"/>
          <p:nvPr/>
        </p:nvSpPr>
        <p:spPr>
          <a:xfrm>
            <a:off x="2133919" y="4656668"/>
            <a:ext cx="9118279" cy="276999"/>
          </a:xfrm>
          <a:prstGeom prst="rect">
            <a:avLst/>
          </a:prstGeom>
          <a:noFill/>
        </p:spPr>
        <p:txBody>
          <a:bodyPr wrap="square" rtlCol="0">
            <a:spAutoFit/>
          </a:bodyPr>
          <a:lstStyle/>
          <a:p>
            <a:pPr algn="ctr"/>
            <a:r>
              <a:rPr lang="en-GB" sz="1200" b="1" dirty="0">
                <a:solidFill>
                  <a:schemeClr val="tx2"/>
                </a:solidFill>
              </a:rPr>
              <a:t>Time</a:t>
            </a:r>
          </a:p>
        </p:txBody>
      </p:sp>
      <p:sp>
        <p:nvSpPr>
          <p:cNvPr id="51" name="Freeform: Shape 50">
            <a:extLst>
              <a:ext uri="{FF2B5EF4-FFF2-40B4-BE49-F238E27FC236}">
                <a16:creationId xmlns:a16="http://schemas.microsoft.com/office/drawing/2014/main" id="{3DB1865E-C4B3-C44F-5B2D-8FC32FD8F189}"/>
              </a:ext>
            </a:extLst>
          </p:cNvPr>
          <p:cNvSpPr/>
          <p:nvPr/>
        </p:nvSpPr>
        <p:spPr>
          <a:xfrm>
            <a:off x="8479632" y="3593306"/>
            <a:ext cx="554832" cy="926305"/>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978E8EB9-6D03-FFEE-31E7-C7470FB778FC}"/>
              </a:ext>
            </a:extLst>
          </p:cNvPr>
          <p:cNvSpPr txBox="1"/>
          <p:nvPr/>
        </p:nvSpPr>
        <p:spPr>
          <a:xfrm>
            <a:off x="8994176" y="4028797"/>
            <a:ext cx="2054383" cy="461665"/>
          </a:xfrm>
          <a:prstGeom prst="rect">
            <a:avLst/>
          </a:prstGeom>
          <a:noFill/>
        </p:spPr>
        <p:txBody>
          <a:bodyPr wrap="square" rtlCol="0">
            <a:spAutoFit/>
          </a:bodyPr>
          <a:lstStyle/>
          <a:p>
            <a:r>
              <a:rPr lang="en-GB" sz="1200" dirty="0">
                <a:solidFill>
                  <a:schemeClr val="accent4">
                    <a:lumMod val="50000"/>
                  </a:schemeClr>
                </a:solidFill>
              </a:rPr>
              <a:t>Depressive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53" name="TextBox 52">
            <a:extLst>
              <a:ext uri="{FF2B5EF4-FFF2-40B4-BE49-F238E27FC236}">
                <a16:creationId xmlns:a16="http://schemas.microsoft.com/office/drawing/2014/main" id="{E62805AD-003F-2F11-C14F-0CFCC33D9AFD}"/>
              </a:ext>
            </a:extLst>
          </p:cNvPr>
          <p:cNvSpPr txBox="1"/>
          <p:nvPr/>
        </p:nvSpPr>
        <p:spPr>
          <a:xfrm>
            <a:off x="2513042" y="4028796"/>
            <a:ext cx="1168142" cy="461665"/>
          </a:xfrm>
          <a:prstGeom prst="rect">
            <a:avLst/>
          </a:prstGeom>
          <a:noFill/>
        </p:spPr>
        <p:txBody>
          <a:bodyPr wrap="square" rtlCol="0">
            <a:spAutoFit/>
          </a:bodyPr>
          <a:lstStyle/>
          <a:p>
            <a:pPr algn="r"/>
            <a:r>
              <a:rPr lang="en-GB" sz="1200" dirty="0">
                <a:solidFill>
                  <a:schemeClr val="accent4">
                    <a:lumMod val="50000"/>
                  </a:schemeClr>
                </a:solidFill>
              </a:rPr>
              <a:t>Depressive episode</a:t>
            </a:r>
          </a:p>
        </p:txBody>
      </p:sp>
      <p:sp>
        <p:nvSpPr>
          <p:cNvPr id="54" name="TextBox 53">
            <a:extLst>
              <a:ext uri="{FF2B5EF4-FFF2-40B4-BE49-F238E27FC236}">
                <a16:creationId xmlns:a16="http://schemas.microsoft.com/office/drawing/2014/main" id="{35C97C9D-D847-B6C1-3561-D310B27C9D1C}"/>
              </a:ext>
            </a:extLst>
          </p:cNvPr>
          <p:cNvSpPr txBox="1"/>
          <p:nvPr/>
        </p:nvSpPr>
        <p:spPr>
          <a:xfrm>
            <a:off x="4690682" y="2704938"/>
            <a:ext cx="905041" cy="461665"/>
          </a:xfrm>
          <a:prstGeom prst="rect">
            <a:avLst/>
          </a:prstGeom>
          <a:noFill/>
        </p:spPr>
        <p:txBody>
          <a:bodyPr wrap="square" rtlCol="0">
            <a:spAutoFit/>
          </a:bodyPr>
          <a:lstStyle/>
          <a:p>
            <a:r>
              <a:rPr lang="en-GB" sz="1200" dirty="0">
                <a:solidFill>
                  <a:schemeClr val="accent4">
                    <a:lumMod val="50000"/>
                  </a:schemeClr>
                </a:solidFill>
              </a:rPr>
              <a:t>Manic episode</a:t>
            </a:r>
          </a:p>
        </p:txBody>
      </p:sp>
      <p:sp>
        <p:nvSpPr>
          <p:cNvPr id="55" name="Freeform: Shape 54">
            <a:extLst>
              <a:ext uri="{FF2B5EF4-FFF2-40B4-BE49-F238E27FC236}">
                <a16:creationId xmlns:a16="http://schemas.microsoft.com/office/drawing/2014/main" id="{E10BFA55-0DCE-C239-5C0E-65E8991376BD}"/>
              </a:ext>
            </a:extLst>
          </p:cNvPr>
          <p:cNvSpPr/>
          <p:nvPr/>
        </p:nvSpPr>
        <p:spPr>
          <a:xfrm>
            <a:off x="2154803" y="2655617"/>
            <a:ext cx="9024731" cy="1887638"/>
          </a:xfrm>
          <a:custGeom>
            <a:avLst/>
            <a:gdLst>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92773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50181 w 9024731"/>
              <a:gd name="connsiteY7" fmla="*/ 437411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97655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02473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682"/>
              <a:gd name="connsiteX1" fmla="*/ 95416 w 9024731"/>
              <a:gd name="connsiteY1" fmla="*/ 858831 h 1773682"/>
              <a:gd name="connsiteX2" fmla="*/ 210710 w 9024731"/>
              <a:gd name="connsiteY2" fmla="*/ 966173 h 1773682"/>
              <a:gd name="connsiteX3" fmla="*/ 381663 w 9024731"/>
              <a:gd name="connsiteY3" fmla="*/ 878709 h 1773682"/>
              <a:gd name="connsiteX4" fmla="*/ 481054 w 9024731"/>
              <a:gd name="connsiteY4" fmla="*/ 934368 h 1773682"/>
              <a:gd name="connsiteX5" fmla="*/ 600324 w 9024731"/>
              <a:gd name="connsiteY5" fmla="*/ 894611 h 1773682"/>
              <a:gd name="connsiteX6" fmla="*/ 715618 w 9024731"/>
              <a:gd name="connsiteY6" fmla="*/ 938344 h 1773682"/>
              <a:gd name="connsiteX7" fmla="*/ 914400 w 9024731"/>
              <a:gd name="connsiteY7" fmla="*/ 377776 h 1773682"/>
              <a:gd name="connsiteX8" fmla="*/ 1144988 w 9024731"/>
              <a:gd name="connsiteY8" fmla="*/ 930392 h 1773682"/>
              <a:gd name="connsiteX9" fmla="*/ 1232453 w 9024731"/>
              <a:gd name="connsiteY9" fmla="*/ 886660 h 1773682"/>
              <a:gd name="connsiteX10" fmla="*/ 1288112 w 9024731"/>
              <a:gd name="connsiteY10" fmla="*/ 946295 h 1773682"/>
              <a:gd name="connsiteX11" fmla="*/ 1375576 w 9024731"/>
              <a:gd name="connsiteY11" fmla="*/ 882684 h 1773682"/>
              <a:gd name="connsiteX12" fmla="*/ 1435211 w 9024731"/>
              <a:gd name="connsiteY12" fmla="*/ 958222 h 1773682"/>
              <a:gd name="connsiteX13" fmla="*/ 1765190 w 9024731"/>
              <a:gd name="connsiteY13" fmla="*/ 1773231 h 1773682"/>
              <a:gd name="connsiteX14" fmla="*/ 2007705 w 9024731"/>
              <a:gd name="connsiteY14" fmla="*/ 834977 h 1773682"/>
              <a:gd name="connsiteX15" fmla="*/ 2107096 w 9024731"/>
              <a:gd name="connsiteY15" fmla="*/ 974124 h 1773682"/>
              <a:gd name="connsiteX16" fmla="*/ 2333708 w 9024731"/>
              <a:gd name="connsiteY16" fmla="*/ 90 h 1773682"/>
              <a:gd name="connsiteX17" fmla="*/ 2635858 w 9024731"/>
              <a:gd name="connsiteY17" fmla="*/ 918465 h 1773682"/>
              <a:gd name="connsiteX18" fmla="*/ 2755127 w 9024731"/>
              <a:gd name="connsiteY18" fmla="*/ 1327957 h 1773682"/>
              <a:gd name="connsiteX19" fmla="*/ 2882348 w 9024731"/>
              <a:gd name="connsiteY19" fmla="*/ 612340 h 1773682"/>
              <a:gd name="connsiteX20" fmla="*/ 3053301 w 9024731"/>
              <a:gd name="connsiteY20" fmla="*/ 946295 h 1773682"/>
              <a:gd name="connsiteX21" fmla="*/ 3120887 w 9024731"/>
              <a:gd name="connsiteY21" fmla="*/ 834977 h 1773682"/>
              <a:gd name="connsiteX22" fmla="*/ 3196425 w 9024731"/>
              <a:gd name="connsiteY22" fmla="*/ 962197 h 1773682"/>
              <a:gd name="connsiteX23" fmla="*/ 3236181 w 9024731"/>
              <a:gd name="connsiteY23" fmla="*/ 854855 h 1773682"/>
              <a:gd name="connsiteX24" fmla="*/ 3351475 w 9024731"/>
              <a:gd name="connsiteY24" fmla="*/ 1141102 h 1773682"/>
              <a:gd name="connsiteX25" fmla="*/ 3478696 w 9024731"/>
              <a:gd name="connsiteY25" fmla="*/ 803171 h 1773682"/>
              <a:gd name="connsiteX26" fmla="*/ 3554234 w 9024731"/>
              <a:gd name="connsiteY26" fmla="*/ 918465 h 1773682"/>
              <a:gd name="connsiteX27" fmla="*/ 3737114 w 9024731"/>
              <a:gd name="connsiteY27" fmla="*/ 1502886 h 1773682"/>
              <a:gd name="connsiteX28" fmla="*/ 3860359 w 9024731"/>
              <a:gd name="connsiteY28" fmla="*/ 918465 h 1773682"/>
              <a:gd name="connsiteX29" fmla="*/ 3912042 w 9024731"/>
              <a:gd name="connsiteY29" fmla="*/ 926417 h 1773682"/>
              <a:gd name="connsiteX30" fmla="*/ 3947823 w 9024731"/>
              <a:gd name="connsiteY30" fmla="*/ 997978 h 1773682"/>
              <a:gd name="connsiteX31" fmla="*/ 3991555 w 9024731"/>
              <a:gd name="connsiteY31" fmla="*/ 866782 h 1773682"/>
              <a:gd name="connsiteX32" fmla="*/ 4082995 w 9024731"/>
              <a:gd name="connsiteY32" fmla="*/ 982076 h 1773682"/>
              <a:gd name="connsiteX33" fmla="*/ 4122752 w 9024731"/>
              <a:gd name="connsiteY33" fmla="*/ 850879 h 1773682"/>
              <a:gd name="connsiteX34" fmla="*/ 4194314 w 9024731"/>
              <a:gd name="connsiteY34" fmla="*/ 958222 h 1773682"/>
              <a:gd name="connsiteX35" fmla="*/ 4238046 w 9024731"/>
              <a:gd name="connsiteY35" fmla="*/ 858831 h 1773682"/>
              <a:gd name="connsiteX36" fmla="*/ 4281778 w 9024731"/>
              <a:gd name="connsiteY36" fmla="*/ 986051 h 1773682"/>
              <a:gd name="connsiteX37" fmla="*/ 4365267 w 9024731"/>
              <a:gd name="connsiteY37" fmla="*/ 481144 h 1773682"/>
              <a:gd name="connsiteX38" fmla="*/ 4405023 w 9024731"/>
              <a:gd name="connsiteY38" fmla="*/ 918465 h 1773682"/>
              <a:gd name="connsiteX39" fmla="*/ 4452731 w 9024731"/>
              <a:gd name="connsiteY39" fmla="*/ 878709 h 1773682"/>
              <a:gd name="connsiteX40" fmla="*/ 4508390 w 9024731"/>
              <a:gd name="connsiteY40" fmla="*/ 954246 h 1773682"/>
              <a:gd name="connsiteX41" fmla="*/ 4556098 w 9024731"/>
              <a:gd name="connsiteY41" fmla="*/ 882684 h 1773682"/>
              <a:gd name="connsiteX42" fmla="*/ 4619708 w 9024731"/>
              <a:gd name="connsiteY42" fmla="*/ 954246 h 1773682"/>
              <a:gd name="connsiteX43" fmla="*/ 4683319 w 9024731"/>
              <a:gd name="connsiteY43" fmla="*/ 854855 h 1773682"/>
              <a:gd name="connsiteX44" fmla="*/ 4754880 w 9024731"/>
              <a:gd name="connsiteY44" fmla="*/ 1224591 h 1773682"/>
              <a:gd name="connsiteX45" fmla="*/ 4766807 w 9024731"/>
              <a:gd name="connsiteY45" fmla="*/ 850879 h 1773682"/>
              <a:gd name="connsiteX46" fmla="*/ 4810540 w 9024731"/>
              <a:gd name="connsiteY46" fmla="*/ 970149 h 1773682"/>
              <a:gd name="connsiteX47" fmla="*/ 4866199 w 9024731"/>
              <a:gd name="connsiteY47" fmla="*/ 644145 h 1773682"/>
              <a:gd name="connsiteX48" fmla="*/ 4937760 w 9024731"/>
              <a:gd name="connsiteY48" fmla="*/ 926417 h 1773682"/>
              <a:gd name="connsiteX49" fmla="*/ 5009322 w 9024731"/>
              <a:gd name="connsiteY49" fmla="*/ 838952 h 1773682"/>
              <a:gd name="connsiteX50" fmla="*/ 5072933 w 9024731"/>
              <a:gd name="connsiteY50" fmla="*/ 974124 h 1773682"/>
              <a:gd name="connsiteX51" fmla="*/ 5124616 w 9024731"/>
              <a:gd name="connsiteY51" fmla="*/ 838952 h 1773682"/>
              <a:gd name="connsiteX52" fmla="*/ 5196178 w 9024731"/>
              <a:gd name="connsiteY52" fmla="*/ 974124 h 1773682"/>
              <a:gd name="connsiteX53" fmla="*/ 5231959 w 9024731"/>
              <a:gd name="connsiteY53" fmla="*/ 878709 h 1773682"/>
              <a:gd name="connsiteX54" fmla="*/ 5279667 w 9024731"/>
              <a:gd name="connsiteY54" fmla="*/ 946295 h 1773682"/>
              <a:gd name="connsiteX55" fmla="*/ 5319423 w 9024731"/>
              <a:gd name="connsiteY55" fmla="*/ 854855 h 1773682"/>
              <a:gd name="connsiteX56" fmla="*/ 5390985 w 9024731"/>
              <a:gd name="connsiteY56" fmla="*/ 966173 h 1773682"/>
              <a:gd name="connsiteX57" fmla="*/ 5406887 w 9024731"/>
              <a:gd name="connsiteY57" fmla="*/ 858831 h 1773682"/>
              <a:gd name="connsiteX58" fmla="*/ 5462547 w 9024731"/>
              <a:gd name="connsiteY58" fmla="*/ 958222 h 1773682"/>
              <a:gd name="connsiteX59" fmla="*/ 5494352 w 9024731"/>
              <a:gd name="connsiteY59" fmla="*/ 850879 h 1773682"/>
              <a:gd name="connsiteX60" fmla="*/ 5530133 w 9024731"/>
              <a:gd name="connsiteY60" fmla="*/ 1308079 h 1773682"/>
              <a:gd name="connsiteX61" fmla="*/ 5550011 w 9024731"/>
              <a:gd name="connsiteY61" fmla="*/ 878709 h 1773682"/>
              <a:gd name="connsiteX62" fmla="*/ 5597719 w 9024731"/>
              <a:gd name="connsiteY62" fmla="*/ 970149 h 1773682"/>
              <a:gd name="connsiteX63" fmla="*/ 5641451 w 9024731"/>
              <a:gd name="connsiteY63" fmla="*/ 866782 h 1773682"/>
              <a:gd name="connsiteX64" fmla="*/ 5685183 w 9024731"/>
              <a:gd name="connsiteY64" fmla="*/ 954246 h 1773682"/>
              <a:gd name="connsiteX65" fmla="*/ 5736867 w 9024731"/>
              <a:gd name="connsiteY65" fmla="*/ 854855 h 1773682"/>
              <a:gd name="connsiteX66" fmla="*/ 5788550 w 9024731"/>
              <a:gd name="connsiteY66" fmla="*/ 1339884 h 1773682"/>
              <a:gd name="connsiteX67" fmla="*/ 5816380 w 9024731"/>
              <a:gd name="connsiteY67" fmla="*/ 866782 h 1773682"/>
              <a:gd name="connsiteX68" fmla="*/ 5856136 w 9024731"/>
              <a:gd name="connsiteY68" fmla="*/ 962197 h 1773682"/>
              <a:gd name="connsiteX69" fmla="*/ 5923722 w 9024731"/>
              <a:gd name="connsiteY69" fmla="*/ 850879 h 1773682"/>
              <a:gd name="connsiteX70" fmla="*/ 5935649 w 9024731"/>
              <a:gd name="connsiteY70" fmla="*/ 997978 h 1773682"/>
              <a:gd name="connsiteX71" fmla="*/ 5983357 w 9024731"/>
              <a:gd name="connsiteY71" fmla="*/ 624267 h 1773682"/>
              <a:gd name="connsiteX72" fmla="*/ 6003235 w 9024731"/>
              <a:gd name="connsiteY72" fmla="*/ 974124 h 1773682"/>
              <a:gd name="connsiteX73" fmla="*/ 6035040 w 9024731"/>
              <a:gd name="connsiteY73" fmla="*/ 862806 h 1773682"/>
              <a:gd name="connsiteX74" fmla="*/ 6094675 w 9024731"/>
              <a:gd name="connsiteY74" fmla="*/ 990027 h 1773682"/>
              <a:gd name="connsiteX75" fmla="*/ 6237799 w 9024731"/>
              <a:gd name="connsiteY75" fmla="*/ 858831 h 1773682"/>
              <a:gd name="connsiteX76" fmla="*/ 6333214 w 9024731"/>
              <a:gd name="connsiteY76" fmla="*/ 938344 h 1773682"/>
              <a:gd name="connsiteX77" fmla="*/ 6468387 w 9024731"/>
              <a:gd name="connsiteY77" fmla="*/ 882684 h 1773682"/>
              <a:gd name="connsiteX78" fmla="*/ 6595607 w 9024731"/>
              <a:gd name="connsiteY78" fmla="*/ 934368 h 1773682"/>
              <a:gd name="connsiteX79" fmla="*/ 6742707 w 9024731"/>
              <a:gd name="connsiteY79" fmla="*/ 878709 h 1773682"/>
              <a:gd name="connsiteX80" fmla="*/ 6881854 w 9024731"/>
              <a:gd name="connsiteY80" fmla="*/ 926417 h 1773682"/>
              <a:gd name="connsiteX81" fmla="*/ 6973294 w 9024731"/>
              <a:gd name="connsiteY81" fmla="*/ 882684 h 1773682"/>
              <a:gd name="connsiteX82" fmla="*/ 7088588 w 9024731"/>
              <a:gd name="connsiteY82" fmla="*/ 934368 h 1773682"/>
              <a:gd name="connsiteX83" fmla="*/ 7195931 w 9024731"/>
              <a:gd name="connsiteY83" fmla="*/ 886660 h 1773682"/>
              <a:gd name="connsiteX84" fmla="*/ 7303274 w 9024731"/>
              <a:gd name="connsiteY84" fmla="*/ 946295 h 1773682"/>
              <a:gd name="connsiteX85" fmla="*/ 7454348 w 9024731"/>
              <a:gd name="connsiteY85" fmla="*/ 874733 h 1773682"/>
              <a:gd name="connsiteX86" fmla="*/ 7609399 w 9024731"/>
              <a:gd name="connsiteY86" fmla="*/ 938344 h 1773682"/>
              <a:gd name="connsiteX87" fmla="*/ 7613374 w 9024731"/>
              <a:gd name="connsiteY87" fmla="*/ 576559 h 1773682"/>
              <a:gd name="connsiteX88" fmla="*/ 7653131 w 9024731"/>
              <a:gd name="connsiteY88" fmla="*/ 934368 h 1773682"/>
              <a:gd name="connsiteX89" fmla="*/ 7748547 w 9024731"/>
              <a:gd name="connsiteY89" fmla="*/ 874733 h 1773682"/>
              <a:gd name="connsiteX90" fmla="*/ 7828060 w 9024731"/>
              <a:gd name="connsiteY90" fmla="*/ 942319 h 1773682"/>
              <a:gd name="connsiteX91" fmla="*/ 7919500 w 9024731"/>
              <a:gd name="connsiteY91" fmla="*/ 858831 h 1773682"/>
              <a:gd name="connsiteX92" fmla="*/ 8038769 w 9024731"/>
              <a:gd name="connsiteY92" fmla="*/ 942319 h 1773682"/>
              <a:gd name="connsiteX93" fmla="*/ 8110331 w 9024731"/>
              <a:gd name="connsiteY93" fmla="*/ 870757 h 1773682"/>
              <a:gd name="connsiteX94" fmla="*/ 8201771 w 9024731"/>
              <a:gd name="connsiteY94" fmla="*/ 966173 h 1773682"/>
              <a:gd name="connsiteX95" fmla="*/ 8305138 w 9024731"/>
              <a:gd name="connsiteY95" fmla="*/ 878709 h 1773682"/>
              <a:gd name="connsiteX96" fmla="*/ 8400554 w 9024731"/>
              <a:gd name="connsiteY96" fmla="*/ 958222 h 1773682"/>
              <a:gd name="connsiteX97" fmla="*/ 8456213 w 9024731"/>
              <a:gd name="connsiteY97" fmla="*/ 1316031 h 1773682"/>
              <a:gd name="connsiteX98" fmla="*/ 8460188 w 9024731"/>
              <a:gd name="connsiteY98" fmla="*/ 882684 h 1773682"/>
              <a:gd name="connsiteX99" fmla="*/ 8527774 w 9024731"/>
              <a:gd name="connsiteY99" fmla="*/ 994003 h 1773682"/>
              <a:gd name="connsiteX100" fmla="*/ 8631141 w 9024731"/>
              <a:gd name="connsiteY100" fmla="*/ 886660 h 1773682"/>
              <a:gd name="connsiteX101" fmla="*/ 8714630 w 9024731"/>
              <a:gd name="connsiteY101" fmla="*/ 970149 h 1773682"/>
              <a:gd name="connsiteX102" fmla="*/ 8774265 w 9024731"/>
              <a:gd name="connsiteY102" fmla="*/ 874733 h 1773682"/>
              <a:gd name="connsiteX103" fmla="*/ 8849802 w 9024731"/>
              <a:gd name="connsiteY103" fmla="*/ 950271 h 1773682"/>
              <a:gd name="connsiteX104" fmla="*/ 8925340 w 9024731"/>
              <a:gd name="connsiteY104" fmla="*/ 874733 h 1773682"/>
              <a:gd name="connsiteX105" fmla="*/ 8977023 w 9024731"/>
              <a:gd name="connsiteY105" fmla="*/ 962197 h 1773682"/>
              <a:gd name="connsiteX106" fmla="*/ 9024731 w 9024731"/>
              <a:gd name="connsiteY106" fmla="*/ 874733 h 1773682"/>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07096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33708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35858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14 h 1773740"/>
              <a:gd name="connsiteX1" fmla="*/ 95416 w 9024731"/>
              <a:gd name="connsiteY1" fmla="*/ 858831 h 1773740"/>
              <a:gd name="connsiteX2" fmla="*/ 210710 w 9024731"/>
              <a:gd name="connsiteY2" fmla="*/ 966173 h 1773740"/>
              <a:gd name="connsiteX3" fmla="*/ 381663 w 9024731"/>
              <a:gd name="connsiteY3" fmla="*/ 878709 h 1773740"/>
              <a:gd name="connsiteX4" fmla="*/ 481054 w 9024731"/>
              <a:gd name="connsiteY4" fmla="*/ 934368 h 1773740"/>
              <a:gd name="connsiteX5" fmla="*/ 600324 w 9024731"/>
              <a:gd name="connsiteY5" fmla="*/ 894611 h 1773740"/>
              <a:gd name="connsiteX6" fmla="*/ 715618 w 9024731"/>
              <a:gd name="connsiteY6" fmla="*/ 938344 h 1773740"/>
              <a:gd name="connsiteX7" fmla="*/ 914400 w 9024731"/>
              <a:gd name="connsiteY7" fmla="*/ 377776 h 1773740"/>
              <a:gd name="connsiteX8" fmla="*/ 1144988 w 9024731"/>
              <a:gd name="connsiteY8" fmla="*/ 930392 h 1773740"/>
              <a:gd name="connsiteX9" fmla="*/ 1232453 w 9024731"/>
              <a:gd name="connsiteY9" fmla="*/ 886660 h 1773740"/>
              <a:gd name="connsiteX10" fmla="*/ 1288112 w 9024731"/>
              <a:gd name="connsiteY10" fmla="*/ 946295 h 1773740"/>
              <a:gd name="connsiteX11" fmla="*/ 1375576 w 9024731"/>
              <a:gd name="connsiteY11" fmla="*/ 882684 h 1773740"/>
              <a:gd name="connsiteX12" fmla="*/ 1435211 w 9024731"/>
              <a:gd name="connsiteY12" fmla="*/ 958222 h 1773740"/>
              <a:gd name="connsiteX13" fmla="*/ 1765190 w 9024731"/>
              <a:gd name="connsiteY13" fmla="*/ 1773231 h 1773740"/>
              <a:gd name="connsiteX14" fmla="*/ 1975900 w 9024731"/>
              <a:gd name="connsiteY14" fmla="*/ 827026 h 1773740"/>
              <a:gd name="connsiteX15" fmla="*/ 2126974 w 9024731"/>
              <a:gd name="connsiteY15" fmla="*/ 974124 h 1773740"/>
              <a:gd name="connsiteX16" fmla="*/ 2377440 w 9024731"/>
              <a:gd name="connsiteY16" fmla="*/ 90 h 1773740"/>
              <a:gd name="connsiteX17" fmla="*/ 2619956 w 9024731"/>
              <a:gd name="connsiteY17" fmla="*/ 918465 h 1773740"/>
              <a:gd name="connsiteX18" fmla="*/ 2755127 w 9024731"/>
              <a:gd name="connsiteY18" fmla="*/ 1327957 h 1773740"/>
              <a:gd name="connsiteX19" fmla="*/ 2882348 w 9024731"/>
              <a:gd name="connsiteY19" fmla="*/ 612340 h 1773740"/>
              <a:gd name="connsiteX20" fmla="*/ 3053301 w 9024731"/>
              <a:gd name="connsiteY20" fmla="*/ 946295 h 1773740"/>
              <a:gd name="connsiteX21" fmla="*/ 3120887 w 9024731"/>
              <a:gd name="connsiteY21" fmla="*/ 834977 h 1773740"/>
              <a:gd name="connsiteX22" fmla="*/ 3196425 w 9024731"/>
              <a:gd name="connsiteY22" fmla="*/ 962197 h 1773740"/>
              <a:gd name="connsiteX23" fmla="*/ 3236181 w 9024731"/>
              <a:gd name="connsiteY23" fmla="*/ 854855 h 1773740"/>
              <a:gd name="connsiteX24" fmla="*/ 3351475 w 9024731"/>
              <a:gd name="connsiteY24" fmla="*/ 1141102 h 1773740"/>
              <a:gd name="connsiteX25" fmla="*/ 3478696 w 9024731"/>
              <a:gd name="connsiteY25" fmla="*/ 803171 h 1773740"/>
              <a:gd name="connsiteX26" fmla="*/ 3554234 w 9024731"/>
              <a:gd name="connsiteY26" fmla="*/ 918465 h 1773740"/>
              <a:gd name="connsiteX27" fmla="*/ 3737114 w 9024731"/>
              <a:gd name="connsiteY27" fmla="*/ 1502886 h 1773740"/>
              <a:gd name="connsiteX28" fmla="*/ 3860359 w 9024731"/>
              <a:gd name="connsiteY28" fmla="*/ 918465 h 1773740"/>
              <a:gd name="connsiteX29" fmla="*/ 3912042 w 9024731"/>
              <a:gd name="connsiteY29" fmla="*/ 926417 h 1773740"/>
              <a:gd name="connsiteX30" fmla="*/ 3947823 w 9024731"/>
              <a:gd name="connsiteY30" fmla="*/ 997978 h 1773740"/>
              <a:gd name="connsiteX31" fmla="*/ 3991555 w 9024731"/>
              <a:gd name="connsiteY31" fmla="*/ 866782 h 1773740"/>
              <a:gd name="connsiteX32" fmla="*/ 4082995 w 9024731"/>
              <a:gd name="connsiteY32" fmla="*/ 982076 h 1773740"/>
              <a:gd name="connsiteX33" fmla="*/ 4122752 w 9024731"/>
              <a:gd name="connsiteY33" fmla="*/ 850879 h 1773740"/>
              <a:gd name="connsiteX34" fmla="*/ 4194314 w 9024731"/>
              <a:gd name="connsiteY34" fmla="*/ 958222 h 1773740"/>
              <a:gd name="connsiteX35" fmla="*/ 4238046 w 9024731"/>
              <a:gd name="connsiteY35" fmla="*/ 858831 h 1773740"/>
              <a:gd name="connsiteX36" fmla="*/ 4281778 w 9024731"/>
              <a:gd name="connsiteY36" fmla="*/ 986051 h 1773740"/>
              <a:gd name="connsiteX37" fmla="*/ 4365267 w 9024731"/>
              <a:gd name="connsiteY37" fmla="*/ 481144 h 1773740"/>
              <a:gd name="connsiteX38" fmla="*/ 4405023 w 9024731"/>
              <a:gd name="connsiteY38" fmla="*/ 918465 h 1773740"/>
              <a:gd name="connsiteX39" fmla="*/ 4452731 w 9024731"/>
              <a:gd name="connsiteY39" fmla="*/ 878709 h 1773740"/>
              <a:gd name="connsiteX40" fmla="*/ 4508390 w 9024731"/>
              <a:gd name="connsiteY40" fmla="*/ 954246 h 1773740"/>
              <a:gd name="connsiteX41" fmla="*/ 4556098 w 9024731"/>
              <a:gd name="connsiteY41" fmla="*/ 882684 h 1773740"/>
              <a:gd name="connsiteX42" fmla="*/ 4619708 w 9024731"/>
              <a:gd name="connsiteY42" fmla="*/ 954246 h 1773740"/>
              <a:gd name="connsiteX43" fmla="*/ 4683319 w 9024731"/>
              <a:gd name="connsiteY43" fmla="*/ 854855 h 1773740"/>
              <a:gd name="connsiteX44" fmla="*/ 4754880 w 9024731"/>
              <a:gd name="connsiteY44" fmla="*/ 1224591 h 1773740"/>
              <a:gd name="connsiteX45" fmla="*/ 4766807 w 9024731"/>
              <a:gd name="connsiteY45" fmla="*/ 850879 h 1773740"/>
              <a:gd name="connsiteX46" fmla="*/ 4810540 w 9024731"/>
              <a:gd name="connsiteY46" fmla="*/ 970149 h 1773740"/>
              <a:gd name="connsiteX47" fmla="*/ 4866199 w 9024731"/>
              <a:gd name="connsiteY47" fmla="*/ 644145 h 1773740"/>
              <a:gd name="connsiteX48" fmla="*/ 4937760 w 9024731"/>
              <a:gd name="connsiteY48" fmla="*/ 926417 h 1773740"/>
              <a:gd name="connsiteX49" fmla="*/ 5009322 w 9024731"/>
              <a:gd name="connsiteY49" fmla="*/ 838952 h 1773740"/>
              <a:gd name="connsiteX50" fmla="*/ 5072933 w 9024731"/>
              <a:gd name="connsiteY50" fmla="*/ 974124 h 1773740"/>
              <a:gd name="connsiteX51" fmla="*/ 5124616 w 9024731"/>
              <a:gd name="connsiteY51" fmla="*/ 838952 h 1773740"/>
              <a:gd name="connsiteX52" fmla="*/ 5196178 w 9024731"/>
              <a:gd name="connsiteY52" fmla="*/ 974124 h 1773740"/>
              <a:gd name="connsiteX53" fmla="*/ 5231959 w 9024731"/>
              <a:gd name="connsiteY53" fmla="*/ 878709 h 1773740"/>
              <a:gd name="connsiteX54" fmla="*/ 5279667 w 9024731"/>
              <a:gd name="connsiteY54" fmla="*/ 946295 h 1773740"/>
              <a:gd name="connsiteX55" fmla="*/ 5319423 w 9024731"/>
              <a:gd name="connsiteY55" fmla="*/ 854855 h 1773740"/>
              <a:gd name="connsiteX56" fmla="*/ 5390985 w 9024731"/>
              <a:gd name="connsiteY56" fmla="*/ 966173 h 1773740"/>
              <a:gd name="connsiteX57" fmla="*/ 5406887 w 9024731"/>
              <a:gd name="connsiteY57" fmla="*/ 858831 h 1773740"/>
              <a:gd name="connsiteX58" fmla="*/ 5462547 w 9024731"/>
              <a:gd name="connsiteY58" fmla="*/ 958222 h 1773740"/>
              <a:gd name="connsiteX59" fmla="*/ 5494352 w 9024731"/>
              <a:gd name="connsiteY59" fmla="*/ 850879 h 1773740"/>
              <a:gd name="connsiteX60" fmla="*/ 5530133 w 9024731"/>
              <a:gd name="connsiteY60" fmla="*/ 1308079 h 1773740"/>
              <a:gd name="connsiteX61" fmla="*/ 5550011 w 9024731"/>
              <a:gd name="connsiteY61" fmla="*/ 878709 h 1773740"/>
              <a:gd name="connsiteX62" fmla="*/ 5597719 w 9024731"/>
              <a:gd name="connsiteY62" fmla="*/ 970149 h 1773740"/>
              <a:gd name="connsiteX63" fmla="*/ 5641451 w 9024731"/>
              <a:gd name="connsiteY63" fmla="*/ 866782 h 1773740"/>
              <a:gd name="connsiteX64" fmla="*/ 5685183 w 9024731"/>
              <a:gd name="connsiteY64" fmla="*/ 954246 h 1773740"/>
              <a:gd name="connsiteX65" fmla="*/ 5736867 w 9024731"/>
              <a:gd name="connsiteY65" fmla="*/ 854855 h 1773740"/>
              <a:gd name="connsiteX66" fmla="*/ 5788550 w 9024731"/>
              <a:gd name="connsiteY66" fmla="*/ 1339884 h 1773740"/>
              <a:gd name="connsiteX67" fmla="*/ 5816380 w 9024731"/>
              <a:gd name="connsiteY67" fmla="*/ 866782 h 1773740"/>
              <a:gd name="connsiteX68" fmla="*/ 5856136 w 9024731"/>
              <a:gd name="connsiteY68" fmla="*/ 962197 h 1773740"/>
              <a:gd name="connsiteX69" fmla="*/ 5923722 w 9024731"/>
              <a:gd name="connsiteY69" fmla="*/ 850879 h 1773740"/>
              <a:gd name="connsiteX70" fmla="*/ 5935649 w 9024731"/>
              <a:gd name="connsiteY70" fmla="*/ 997978 h 1773740"/>
              <a:gd name="connsiteX71" fmla="*/ 5983357 w 9024731"/>
              <a:gd name="connsiteY71" fmla="*/ 624267 h 1773740"/>
              <a:gd name="connsiteX72" fmla="*/ 6003235 w 9024731"/>
              <a:gd name="connsiteY72" fmla="*/ 974124 h 1773740"/>
              <a:gd name="connsiteX73" fmla="*/ 6035040 w 9024731"/>
              <a:gd name="connsiteY73" fmla="*/ 862806 h 1773740"/>
              <a:gd name="connsiteX74" fmla="*/ 6094675 w 9024731"/>
              <a:gd name="connsiteY74" fmla="*/ 990027 h 1773740"/>
              <a:gd name="connsiteX75" fmla="*/ 6237799 w 9024731"/>
              <a:gd name="connsiteY75" fmla="*/ 858831 h 1773740"/>
              <a:gd name="connsiteX76" fmla="*/ 6333214 w 9024731"/>
              <a:gd name="connsiteY76" fmla="*/ 938344 h 1773740"/>
              <a:gd name="connsiteX77" fmla="*/ 6468387 w 9024731"/>
              <a:gd name="connsiteY77" fmla="*/ 882684 h 1773740"/>
              <a:gd name="connsiteX78" fmla="*/ 6595607 w 9024731"/>
              <a:gd name="connsiteY78" fmla="*/ 934368 h 1773740"/>
              <a:gd name="connsiteX79" fmla="*/ 6742707 w 9024731"/>
              <a:gd name="connsiteY79" fmla="*/ 878709 h 1773740"/>
              <a:gd name="connsiteX80" fmla="*/ 6881854 w 9024731"/>
              <a:gd name="connsiteY80" fmla="*/ 926417 h 1773740"/>
              <a:gd name="connsiteX81" fmla="*/ 6973294 w 9024731"/>
              <a:gd name="connsiteY81" fmla="*/ 882684 h 1773740"/>
              <a:gd name="connsiteX82" fmla="*/ 7088588 w 9024731"/>
              <a:gd name="connsiteY82" fmla="*/ 934368 h 1773740"/>
              <a:gd name="connsiteX83" fmla="*/ 7195931 w 9024731"/>
              <a:gd name="connsiteY83" fmla="*/ 886660 h 1773740"/>
              <a:gd name="connsiteX84" fmla="*/ 7303274 w 9024731"/>
              <a:gd name="connsiteY84" fmla="*/ 946295 h 1773740"/>
              <a:gd name="connsiteX85" fmla="*/ 7454348 w 9024731"/>
              <a:gd name="connsiteY85" fmla="*/ 874733 h 1773740"/>
              <a:gd name="connsiteX86" fmla="*/ 7609399 w 9024731"/>
              <a:gd name="connsiteY86" fmla="*/ 938344 h 1773740"/>
              <a:gd name="connsiteX87" fmla="*/ 7613374 w 9024731"/>
              <a:gd name="connsiteY87" fmla="*/ 576559 h 1773740"/>
              <a:gd name="connsiteX88" fmla="*/ 7653131 w 9024731"/>
              <a:gd name="connsiteY88" fmla="*/ 934368 h 1773740"/>
              <a:gd name="connsiteX89" fmla="*/ 7748547 w 9024731"/>
              <a:gd name="connsiteY89" fmla="*/ 874733 h 1773740"/>
              <a:gd name="connsiteX90" fmla="*/ 7828060 w 9024731"/>
              <a:gd name="connsiteY90" fmla="*/ 942319 h 1773740"/>
              <a:gd name="connsiteX91" fmla="*/ 7919500 w 9024731"/>
              <a:gd name="connsiteY91" fmla="*/ 858831 h 1773740"/>
              <a:gd name="connsiteX92" fmla="*/ 8038769 w 9024731"/>
              <a:gd name="connsiteY92" fmla="*/ 942319 h 1773740"/>
              <a:gd name="connsiteX93" fmla="*/ 8110331 w 9024731"/>
              <a:gd name="connsiteY93" fmla="*/ 870757 h 1773740"/>
              <a:gd name="connsiteX94" fmla="*/ 8201771 w 9024731"/>
              <a:gd name="connsiteY94" fmla="*/ 966173 h 1773740"/>
              <a:gd name="connsiteX95" fmla="*/ 8305138 w 9024731"/>
              <a:gd name="connsiteY95" fmla="*/ 878709 h 1773740"/>
              <a:gd name="connsiteX96" fmla="*/ 8400554 w 9024731"/>
              <a:gd name="connsiteY96" fmla="*/ 958222 h 1773740"/>
              <a:gd name="connsiteX97" fmla="*/ 8456213 w 9024731"/>
              <a:gd name="connsiteY97" fmla="*/ 1316031 h 1773740"/>
              <a:gd name="connsiteX98" fmla="*/ 8460188 w 9024731"/>
              <a:gd name="connsiteY98" fmla="*/ 882684 h 1773740"/>
              <a:gd name="connsiteX99" fmla="*/ 8527774 w 9024731"/>
              <a:gd name="connsiteY99" fmla="*/ 994003 h 1773740"/>
              <a:gd name="connsiteX100" fmla="*/ 8631141 w 9024731"/>
              <a:gd name="connsiteY100" fmla="*/ 886660 h 1773740"/>
              <a:gd name="connsiteX101" fmla="*/ 8714630 w 9024731"/>
              <a:gd name="connsiteY101" fmla="*/ 970149 h 1773740"/>
              <a:gd name="connsiteX102" fmla="*/ 8774265 w 9024731"/>
              <a:gd name="connsiteY102" fmla="*/ 874733 h 1773740"/>
              <a:gd name="connsiteX103" fmla="*/ 8849802 w 9024731"/>
              <a:gd name="connsiteY103" fmla="*/ 950271 h 1773740"/>
              <a:gd name="connsiteX104" fmla="*/ 8925340 w 9024731"/>
              <a:gd name="connsiteY104" fmla="*/ 874733 h 1773740"/>
              <a:gd name="connsiteX105" fmla="*/ 8977023 w 9024731"/>
              <a:gd name="connsiteY105" fmla="*/ 962197 h 1773740"/>
              <a:gd name="connsiteX106" fmla="*/ 9024731 w 9024731"/>
              <a:gd name="connsiteY106" fmla="*/ 874733 h 1773740"/>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773769"/>
              <a:gd name="connsiteX1" fmla="*/ 95416 w 9024731"/>
              <a:gd name="connsiteY1" fmla="*/ 858860 h 1773769"/>
              <a:gd name="connsiteX2" fmla="*/ 210710 w 9024731"/>
              <a:gd name="connsiteY2" fmla="*/ 966202 h 1773769"/>
              <a:gd name="connsiteX3" fmla="*/ 381663 w 9024731"/>
              <a:gd name="connsiteY3" fmla="*/ 878738 h 1773769"/>
              <a:gd name="connsiteX4" fmla="*/ 481054 w 9024731"/>
              <a:gd name="connsiteY4" fmla="*/ 934397 h 1773769"/>
              <a:gd name="connsiteX5" fmla="*/ 600324 w 9024731"/>
              <a:gd name="connsiteY5" fmla="*/ 894640 h 1773769"/>
              <a:gd name="connsiteX6" fmla="*/ 715618 w 9024731"/>
              <a:gd name="connsiteY6" fmla="*/ 938373 h 1773769"/>
              <a:gd name="connsiteX7" fmla="*/ 914400 w 9024731"/>
              <a:gd name="connsiteY7" fmla="*/ 377805 h 1773769"/>
              <a:gd name="connsiteX8" fmla="*/ 1144988 w 9024731"/>
              <a:gd name="connsiteY8" fmla="*/ 930421 h 1773769"/>
              <a:gd name="connsiteX9" fmla="*/ 1232453 w 9024731"/>
              <a:gd name="connsiteY9" fmla="*/ 886689 h 1773769"/>
              <a:gd name="connsiteX10" fmla="*/ 1288112 w 9024731"/>
              <a:gd name="connsiteY10" fmla="*/ 946324 h 1773769"/>
              <a:gd name="connsiteX11" fmla="*/ 1375576 w 9024731"/>
              <a:gd name="connsiteY11" fmla="*/ 882713 h 1773769"/>
              <a:gd name="connsiteX12" fmla="*/ 1435211 w 9024731"/>
              <a:gd name="connsiteY12" fmla="*/ 958251 h 1773769"/>
              <a:gd name="connsiteX13" fmla="*/ 1765190 w 9024731"/>
              <a:gd name="connsiteY13" fmla="*/ 1773260 h 1773769"/>
              <a:gd name="connsiteX14" fmla="*/ 1975900 w 9024731"/>
              <a:gd name="connsiteY14" fmla="*/ 827055 h 1773769"/>
              <a:gd name="connsiteX15" fmla="*/ 2126974 w 9024731"/>
              <a:gd name="connsiteY15" fmla="*/ 974153 h 1773769"/>
              <a:gd name="connsiteX16" fmla="*/ 2377440 w 9024731"/>
              <a:gd name="connsiteY16" fmla="*/ 119 h 1773769"/>
              <a:gd name="connsiteX17" fmla="*/ 2635858 w 9024731"/>
              <a:gd name="connsiteY17" fmla="*/ 910543 h 1773769"/>
              <a:gd name="connsiteX18" fmla="*/ 2755127 w 9024731"/>
              <a:gd name="connsiteY18" fmla="*/ 1327986 h 1773769"/>
              <a:gd name="connsiteX19" fmla="*/ 2882348 w 9024731"/>
              <a:gd name="connsiteY19" fmla="*/ 612369 h 1773769"/>
              <a:gd name="connsiteX20" fmla="*/ 3053301 w 9024731"/>
              <a:gd name="connsiteY20" fmla="*/ 946324 h 1773769"/>
              <a:gd name="connsiteX21" fmla="*/ 3120887 w 9024731"/>
              <a:gd name="connsiteY21" fmla="*/ 835006 h 1773769"/>
              <a:gd name="connsiteX22" fmla="*/ 3196425 w 9024731"/>
              <a:gd name="connsiteY22" fmla="*/ 962226 h 1773769"/>
              <a:gd name="connsiteX23" fmla="*/ 3236181 w 9024731"/>
              <a:gd name="connsiteY23" fmla="*/ 854884 h 1773769"/>
              <a:gd name="connsiteX24" fmla="*/ 3351475 w 9024731"/>
              <a:gd name="connsiteY24" fmla="*/ 1141131 h 1773769"/>
              <a:gd name="connsiteX25" fmla="*/ 3478696 w 9024731"/>
              <a:gd name="connsiteY25" fmla="*/ 803200 h 1773769"/>
              <a:gd name="connsiteX26" fmla="*/ 3554234 w 9024731"/>
              <a:gd name="connsiteY26" fmla="*/ 918494 h 1773769"/>
              <a:gd name="connsiteX27" fmla="*/ 3737114 w 9024731"/>
              <a:gd name="connsiteY27" fmla="*/ 1502915 h 1773769"/>
              <a:gd name="connsiteX28" fmla="*/ 3860359 w 9024731"/>
              <a:gd name="connsiteY28" fmla="*/ 918494 h 1773769"/>
              <a:gd name="connsiteX29" fmla="*/ 3912042 w 9024731"/>
              <a:gd name="connsiteY29" fmla="*/ 926446 h 1773769"/>
              <a:gd name="connsiteX30" fmla="*/ 3947823 w 9024731"/>
              <a:gd name="connsiteY30" fmla="*/ 998007 h 1773769"/>
              <a:gd name="connsiteX31" fmla="*/ 3991555 w 9024731"/>
              <a:gd name="connsiteY31" fmla="*/ 866811 h 1773769"/>
              <a:gd name="connsiteX32" fmla="*/ 4082995 w 9024731"/>
              <a:gd name="connsiteY32" fmla="*/ 982105 h 1773769"/>
              <a:gd name="connsiteX33" fmla="*/ 4122752 w 9024731"/>
              <a:gd name="connsiteY33" fmla="*/ 850908 h 1773769"/>
              <a:gd name="connsiteX34" fmla="*/ 4194314 w 9024731"/>
              <a:gd name="connsiteY34" fmla="*/ 958251 h 1773769"/>
              <a:gd name="connsiteX35" fmla="*/ 4238046 w 9024731"/>
              <a:gd name="connsiteY35" fmla="*/ 858860 h 1773769"/>
              <a:gd name="connsiteX36" fmla="*/ 4281778 w 9024731"/>
              <a:gd name="connsiteY36" fmla="*/ 986080 h 1773769"/>
              <a:gd name="connsiteX37" fmla="*/ 4365267 w 9024731"/>
              <a:gd name="connsiteY37" fmla="*/ 481173 h 1773769"/>
              <a:gd name="connsiteX38" fmla="*/ 4405023 w 9024731"/>
              <a:gd name="connsiteY38" fmla="*/ 918494 h 1773769"/>
              <a:gd name="connsiteX39" fmla="*/ 4452731 w 9024731"/>
              <a:gd name="connsiteY39" fmla="*/ 878738 h 1773769"/>
              <a:gd name="connsiteX40" fmla="*/ 4508390 w 9024731"/>
              <a:gd name="connsiteY40" fmla="*/ 954275 h 1773769"/>
              <a:gd name="connsiteX41" fmla="*/ 4556098 w 9024731"/>
              <a:gd name="connsiteY41" fmla="*/ 882713 h 1773769"/>
              <a:gd name="connsiteX42" fmla="*/ 4619708 w 9024731"/>
              <a:gd name="connsiteY42" fmla="*/ 954275 h 1773769"/>
              <a:gd name="connsiteX43" fmla="*/ 4683319 w 9024731"/>
              <a:gd name="connsiteY43" fmla="*/ 854884 h 1773769"/>
              <a:gd name="connsiteX44" fmla="*/ 4754880 w 9024731"/>
              <a:gd name="connsiteY44" fmla="*/ 1224620 h 1773769"/>
              <a:gd name="connsiteX45" fmla="*/ 4766807 w 9024731"/>
              <a:gd name="connsiteY45" fmla="*/ 850908 h 1773769"/>
              <a:gd name="connsiteX46" fmla="*/ 4810540 w 9024731"/>
              <a:gd name="connsiteY46" fmla="*/ 970178 h 1773769"/>
              <a:gd name="connsiteX47" fmla="*/ 4866199 w 9024731"/>
              <a:gd name="connsiteY47" fmla="*/ 644174 h 1773769"/>
              <a:gd name="connsiteX48" fmla="*/ 4937760 w 9024731"/>
              <a:gd name="connsiteY48" fmla="*/ 926446 h 1773769"/>
              <a:gd name="connsiteX49" fmla="*/ 5009322 w 9024731"/>
              <a:gd name="connsiteY49" fmla="*/ 838981 h 1773769"/>
              <a:gd name="connsiteX50" fmla="*/ 5072933 w 9024731"/>
              <a:gd name="connsiteY50" fmla="*/ 974153 h 1773769"/>
              <a:gd name="connsiteX51" fmla="*/ 5124616 w 9024731"/>
              <a:gd name="connsiteY51" fmla="*/ 838981 h 1773769"/>
              <a:gd name="connsiteX52" fmla="*/ 5196178 w 9024731"/>
              <a:gd name="connsiteY52" fmla="*/ 974153 h 1773769"/>
              <a:gd name="connsiteX53" fmla="*/ 5231959 w 9024731"/>
              <a:gd name="connsiteY53" fmla="*/ 878738 h 1773769"/>
              <a:gd name="connsiteX54" fmla="*/ 5279667 w 9024731"/>
              <a:gd name="connsiteY54" fmla="*/ 946324 h 1773769"/>
              <a:gd name="connsiteX55" fmla="*/ 5319423 w 9024731"/>
              <a:gd name="connsiteY55" fmla="*/ 854884 h 1773769"/>
              <a:gd name="connsiteX56" fmla="*/ 5390985 w 9024731"/>
              <a:gd name="connsiteY56" fmla="*/ 966202 h 1773769"/>
              <a:gd name="connsiteX57" fmla="*/ 5406887 w 9024731"/>
              <a:gd name="connsiteY57" fmla="*/ 858860 h 1773769"/>
              <a:gd name="connsiteX58" fmla="*/ 5462547 w 9024731"/>
              <a:gd name="connsiteY58" fmla="*/ 958251 h 1773769"/>
              <a:gd name="connsiteX59" fmla="*/ 5494352 w 9024731"/>
              <a:gd name="connsiteY59" fmla="*/ 850908 h 1773769"/>
              <a:gd name="connsiteX60" fmla="*/ 5530133 w 9024731"/>
              <a:gd name="connsiteY60" fmla="*/ 1308108 h 1773769"/>
              <a:gd name="connsiteX61" fmla="*/ 5550011 w 9024731"/>
              <a:gd name="connsiteY61" fmla="*/ 878738 h 1773769"/>
              <a:gd name="connsiteX62" fmla="*/ 5597719 w 9024731"/>
              <a:gd name="connsiteY62" fmla="*/ 970178 h 1773769"/>
              <a:gd name="connsiteX63" fmla="*/ 5641451 w 9024731"/>
              <a:gd name="connsiteY63" fmla="*/ 866811 h 1773769"/>
              <a:gd name="connsiteX64" fmla="*/ 5685183 w 9024731"/>
              <a:gd name="connsiteY64" fmla="*/ 954275 h 1773769"/>
              <a:gd name="connsiteX65" fmla="*/ 5736867 w 9024731"/>
              <a:gd name="connsiteY65" fmla="*/ 854884 h 1773769"/>
              <a:gd name="connsiteX66" fmla="*/ 5788550 w 9024731"/>
              <a:gd name="connsiteY66" fmla="*/ 1339913 h 1773769"/>
              <a:gd name="connsiteX67" fmla="*/ 5816380 w 9024731"/>
              <a:gd name="connsiteY67" fmla="*/ 866811 h 1773769"/>
              <a:gd name="connsiteX68" fmla="*/ 5856136 w 9024731"/>
              <a:gd name="connsiteY68" fmla="*/ 962226 h 1773769"/>
              <a:gd name="connsiteX69" fmla="*/ 5923722 w 9024731"/>
              <a:gd name="connsiteY69" fmla="*/ 850908 h 1773769"/>
              <a:gd name="connsiteX70" fmla="*/ 5935649 w 9024731"/>
              <a:gd name="connsiteY70" fmla="*/ 998007 h 1773769"/>
              <a:gd name="connsiteX71" fmla="*/ 5983357 w 9024731"/>
              <a:gd name="connsiteY71" fmla="*/ 624296 h 1773769"/>
              <a:gd name="connsiteX72" fmla="*/ 6003235 w 9024731"/>
              <a:gd name="connsiteY72" fmla="*/ 974153 h 1773769"/>
              <a:gd name="connsiteX73" fmla="*/ 6035040 w 9024731"/>
              <a:gd name="connsiteY73" fmla="*/ 862835 h 1773769"/>
              <a:gd name="connsiteX74" fmla="*/ 6094675 w 9024731"/>
              <a:gd name="connsiteY74" fmla="*/ 990056 h 1773769"/>
              <a:gd name="connsiteX75" fmla="*/ 6237799 w 9024731"/>
              <a:gd name="connsiteY75" fmla="*/ 858860 h 1773769"/>
              <a:gd name="connsiteX76" fmla="*/ 6333214 w 9024731"/>
              <a:gd name="connsiteY76" fmla="*/ 938373 h 1773769"/>
              <a:gd name="connsiteX77" fmla="*/ 6468387 w 9024731"/>
              <a:gd name="connsiteY77" fmla="*/ 882713 h 1773769"/>
              <a:gd name="connsiteX78" fmla="*/ 6595607 w 9024731"/>
              <a:gd name="connsiteY78" fmla="*/ 934397 h 1773769"/>
              <a:gd name="connsiteX79" fmla="*/ 6742707 w 9024731"/>
              <a:gd name="connsiteY79" fmla="*/ 878738 h 1773769"/>
              <a:gd name="connsiteX80" fmla="*/ 6881854 w 9024731"/>
              <a:gd name="connsiteY80" fmla="*/ 926446 h 1773769"/>
              <a:gd name="connsiteX81" fmla="*/ 6973294 w 9024731"/>
              <a:gd name="connsiteY81" fmla="*/ 882713 h 1773769"/>
              <a:gd name="connsiteX82" fmla="*/ 7088588 w 9024731"/>
              <a:gd name="connsiteY82" fmla="*/ 934397 h 1773769"/>
              <a:gd name="connsiteX83" fmla="*/ 7195931 w 9024731"/>
              <a:gd name="connsiteY83" fmla="*/ 886689 h 1773769"/>
              <a:gd name="connsiteX84" fmla="*/ 7303274 w 9024731"/>
              <a:gd name="connsiteY84" fmla="*/ 946324 h 1773769"/>
              <a:gd name="connsiteX85" fmla="*/ 7454348 w 9024731"/>
              <a:gd name="connsiteY85" fmla="*/ 874762 h 1773769"/>
              <a:gd name="connsiteX86" fmla="*/ 7609399 w 9024731"/>
              <a:gd name="connsiteY86" fmla="*/ 938373 h 1773769"/>
              <a:gd name="connsiteX87" fmla="*/ 7613374 w 9024731"/>
              <a:gd name="connsiteY87" fmla="*/ 576588 h 1773769"/>
              <a:gd name="connsiteX88" fmla="*/ 7653131 w 9024731"/>
              <a:gd name="connsiteY88" fmla="*/ 934397 h 1773769"/>
              <a:gd name="connsiteX89" fmla="*/ 7748547 w 9024731"/>
              <a:gd name="connsiteY89" fmla="*/ 874762 h 1773769"/>
              <a:gd name="connsiteX90" fmla="*/ 7828060 w 9024731"/>
              <a:gd name="connsiteY90" fmla="*/ 942348 h 1773769"/>
              <a:gd name="connsiteX91" fmla="*/ 7919500 w 9024731"/>
              <a:gd name="connsiteY91" fmla="*/ 858860 h 1773769"/>
              <a:gd name="connsiteX92" fmla="*/ 8038769 w 9024731"/>
              <a:gd name="connsiteY92" fmla="*/ 942348 h 1773769"/>
              <a:gd name="connsiteX93" fmla="*/ 8110331 w 9024731"/>
              <a:gd name="connsiteY93" fmla="*/ 870786 h 1773769"/>
              <a:gd name="connsiteX94" fmla="*/ 8201771 w 9024731"/>
              <a:gd name="connsiteY94" fmla="*/ 966202 h 1773769"/>
              <a:gd name="connsiteX95" fmla="*/ 8305138 w 9024731"/>
              <a:gd name="connsiteY95" fmla="*/ 878738 h 1773769"/>
              <a:gd name="connsiteX96" fmla="*/ 8400554 w 9024731"/>
              <a:gd name="connsiteY96" fmla="*/ 958251 h 1773769"/>
              <a:gd name="connsiteX97" fmla="*/ 8456213 w 9024731"/>
              <a:gd name="connsiteY97" fmla="*/ 1316060 h 1773769"/>
              <a:gd name="connsiteX98" fmla="*/ 8460188 w 9024731"/>
              <a:gd name="connsiteY98" fmla="*/ 882713 h 1773769"/>
              <a:gd name="connsiteX99" fmla="*/ 8527774 w 9024731"/>
              <a:gd name="connsiteY99" fmla="*/ 994032 h 1773769"/>
              <a:gd name="connsiteX100" fmla="*/ 8631141 w 9024731"/>
              <a:gd name="connsiteY100" fmla="*/ 886689 h 1773769"/>
              <a:gd name="connsiteX101" fmla="*/ 8714630 w 9024731"/>
              <a:gd name="connsiteY101" fmla="*/ 970178 h 1773769"/>
              <a:gd name="connsiteX102" fmla="*/ 8774265 w 9024731"/>
              <a:gd name="connsiteY102" fmla="*/ 874762 h 1773769"/>
              <a:gd name="connsiteX103" fmla="*/ 8849802 w 9024731"/>
              <a:gd name="connsiteY103" fmla="*/ 950300 h 1773769"/>
              <a:gd name="connsiteX104" fmla="*/ 8925340 w 9024731"/>
              <a:gd name="connsiteY104" fmla="*/ 874762 h 1773769"/>
              <a:gd name="connsiteX105" fmla="*/ 8977023 w 9024731"/>
              <a:gd name="connsiteY105" fmla="*/ 962226 h 1773769"/>
              <a:gd name="connsiteX106" fmla="*/ 9024731 w 9024731"/>
              <a:gd name="connsiteY106" fmla="*/ 874762 h 1773769"/>
              <a:gd name="connsiteX0" fmla="*/ 0 w 9024731"/>
              <a:gd name="connsiteY0" fmla="*/ 910543 h 1895149"/>
              <a:gd name="connsiteX1" fmla="*/ 95416 w 9024731"/>
              <a:gd name="connsiteY1" fmla="*/ 858860 h 1895149"/>
              <a:gd name="connsiteX2" fmla="*/ 210710 w 9024731"/>
              <a:gd name="connsiteY2" fmla="*/ 966202 h 1895149"/>
              <a:gd name="connsiteX3" fmla="*/ 381663 w 9024731"/>
              <a:gd name="connsiteY3" fmla="*/ 878738 h 1895149"/>
              <a:gd name="connsiteX4" fmla="*/ 481054 w 9024731"/>
              <a:gd name="connsiteY4" fmla="*/ 934397 h 1895149"/>
              <a:gd name="connsiteX5" fmla="*/ 600324 w 9024731"/>
              <a:gd name="connsiteY5" fmla="*/ 894640 h 1895149"/>
              <a:gd name="connsiteX6" fmla="*/ 715618 w 9024731"/>
              <a:gd name="connsiteY6" fmla="*/ 938373 h 1895149"/>
              <a:gd name="connsiteX7" fmla="*/ 914400 w 9024731"/>
              <a:gd name="connsiteY7" fmla="*/ 377805 h 1895149"/>
              <a:gd name="connsiteX8" fmla="*/ 1144988 w 9024731"/>
              <a:gd name="connsiteY8" fmla="*/ 930421 h 1895149"/>
              <a:gd name="connsiteX9" fmla="*/ 1232453 w 9024731"/>
              <a:gd name="connsiteY9" fmla="*/ 886689 h 1895149"/>
              <a:gd name="connsiteX10" fmla="*/ 1288112 w 9024731"/>
              <a:gd name="connsiteY10" fmla="*/ 946324 h 1895149"/>
              <a:gd name="connsiteX11" fmla="*/ 1375576 w 9024731"/>
              <a:gd name="connsiteY11" fmla="*/ 882713 h 1895149"/>
              <a:gd name="connsiteX12" fmla="*/ 1435211 w 9024731"/>
              <a:gd name="connsiteY12" fmla="*/ 958251 h 1895149"/>
              <a:gd name="connsiteX13" fmla="*/ 1662796 w 9024731"/>
              <a:gd name="connsiteY13" fmla="*/ 1894704 h 1895149"/>
              <a:gd name="connsiteX14" fmla="*/ 1975900 w 9024731"/>
              <a:gd name="connsiteY14" fmla="*/ 827055 h 1895149"/>
              <a:gd name="connsiteX15" fmla="*/ 2126974 w 9024731"/>
              <a:gd name="connsiteY15" fmla="*/ 974153 h 1895149"/>
              <a:gd name="connsiteX16" fmla="*/ 2377440 w 9024731"/>
              <a:gd name="connsiteY16" fmla="*/ 119 h 1895149"/>
              <a:gd name="connsiteX17" fmla="*/ 2635858 w 9024731"/>
              <a:gd name="connsiteY17" fmla="*/ 910543 h 1895149"/>
              <a:gd name="connsiteX18" fmla="*/ 2755127 w 9024731"/>
              <a:gd name="connsiteY18" fmla="*/ 1327986 h 1895149"/>
              <a:gd name="connsiteX19" fmla="*/ 2882348 w 9024731"/>
              <a:gd name="connsiteY19" fmla="*/ 612369 h 1895149"/>
              <a:gd name="connsiteX20" fmla="*/ 3053301 w 9024731"/>
              <a:gd name="connsiteY20" fmla="*/ 946324 h 1895149"/>
              <a:gd name="connsiteX21" fmla="*/ 3120887 w 9024731"/>
              <a:gd name="connsiteY21" fmla="*/ 835006 h 1895149"/>
              <a:gd name="connsiteX22" fmla="*/ 3196425 w 9024731"/>
              <a:gd name="connsiteY22" fmla="*/ 962226 h 1895149"/>
              <a:gd name="connsiteX23" fmla="*/ 3236181 w 9024731"/>
              <a:gd name="connsiteY23" fmla="*/ 854884 h 1895149"/>
              <a:gd name="connsiteX24" fmla="*/ 3351475 w 9024731"/>
              <a:gd name="connsiteY24" fmla="*/ 1141131 h 1895149"/>
              <a:gd name="connsiteX25" fmla="*/ 3478696 w 9024731"/>
              <a:gd name="connsiteY25" fmla="*/ 803200 h 1895149"/>
              <a:gd name="connsiteX26" fmla="*/ 3554234 w 9024731"/>
              <a:gd name="connsiteY26" fmla="*/ 918494 h 1895149"/>
              <a:gd name="connsiteX27" fmla="*/ 3737114 w 9024731"/>
              <a:gd name="connsiteY27" fmla="*/ 1502915 h 1895149"/>
              <a:gd name="connsiteX28" fmla="*/ 3860359 w 9024731"/>
              <a:gd name="connsiteY28" fmla="*/ 918494 h 1895149"/>
              <a:gd name="connsiteX29" fmla="*/ 3912042 w 9024731"/>
              <a:gd name="connsiteY29" fmla="*/ 926446 h 1895149"/>
              <a:gd name="connsiteX30" fmla="*/ 3947823 w 9024731"/>
              <a:gd name="connsiteY30" fmla="*/ 998007 h 1895149"/>
              <a:gd name="connsiteX31" fmla="*/ 3991555 w 9024731"/>
              <a:gd name="connsiteY31" fmla="*/ 866811 h 1895149"/>
              <a:gd name="connsiteX32" fmla="*/ 4082995 w 9024731"/>
              <a:gd name="connsiteY32" fmla="*/ 982105 h 1895149"/>
              <a:gd name="connsiteX33" fmla="*/ 4122752 w 9024731"/>
              <a:gd name="connsiteY33" fmla="*/ 850908 h 1895149"/>
              <a:gd name="connsiteX34" fmla="*/ 4194314 w 9024731"/>
              <a:gd name="connsiteY34" fmla="*/ 958251 h 1895149"/>
              <a:gd name="connsiteX35" fmla="*/ 4238046 w 9024731"/>
              <a:gd name="connsiteY35" fmla="*/ 858860 h 1895149"/>
              <a:gd name="connsiteX36" fmla="*/ 4281778 w 9024731"/>
              <a:gd name="connsiteY36" fmla="*/ 986080 h 1895149"/>
              <a:gd name="connsiteX37" fmla="*/ 4365267 w 9024731"/>
              <a:gd name="connsiteY37" fmla="*/ 481173 h 1895149"/>
              <a:gd name="connsiteX38" fmla="*/ 4405023 w 9024731"/>
              <a:gd name="connsiteY38" fmla="*/ 918494 h 1895149"/>
              <a:gd name="connsiteX39" fmla="*/ 4452731 w 9024731"/>
              <a:gd name="connsiteY39" fmla="*/ 878738 h 1895149"/>
              <a:gd name="connsiteX40" fmla="*/ 4508390 w 9024731"/>
              <a:gd name="connsiteY40" fmla="*/ 954275 h 1895149"/>
              <a:gd name="connsiteX41" fmla="*/ 4556098 w 9024731"/>
              <a:gd name="connsiteY41" fmla="*/ 882713 h 1895149"/>
              <a:gd name="connsiteX42" fmla="*/ 4619708 w 9024731"/>
              <a:gd name="connsiteY42" fmla="*/ 954275 h 1895149"/>
              <a:gd name="connsiteX43" fmla="*/ 4683319 w 9024731"/>
              <a:gd name="connsiteY43" fmla="*/ 854884 h 1895149"/>
              <a:gd name="connsiteX44" fmla="*/ 4754880 w 9024731"/>
              <a:gd name="connsiteY44" fmla="*/ 1224620 h 1895149"/>
              <a:gd name="connsiteX45" fmla="*/ 4766807 w 9024731"/>
              <a:gd name="connsiteY45" fmla="*/ 850908 h 1895149"/>
              <a:gd name="connsiteX46" fmla="*/ 4810540 w 9024731"/>
              <a:gd name="connsiteY46" fmla="*/ 970178 h 1895149"/>
              <a:gd name="connsiteX47" fmla="*/ 4866199 w 9024731"/>
              <a:gd name="connsiteY47" fmla="*/ 644174 h 1895149"/>
              <a:gd name="connsiteX48" fmla="*/ 4937760 w 9024731"/>
              <a:gd name="connsiteY48" fmla="*/ 926446 h 1895149"/>
              <a:gd name="connsiteX49" fmla="*/ 5009322 w 9024731"/>
              <a:gd name="connsiteY49" fmla="*/ 838981 h 1895149"/>
              <a:gd name="connsiteX50" fmla="*/ 5072933 w 9024731"/>
              <a:gd name="connsiteY50" fmla="*/ 974153 h 1895149"/>
              <a:gd name="connsiteX51" fmla="*/ 5124616 w 9024731"/>
              <a:gd name="connsiteY51" fmla="*/ 838981 h 1895149"/>
              <a:gd name="connsiteX52" fmla="*/ 5196178 w 9024731"/>
              <a:gd name="connsiteY52" fmla="*/ 974153 h 1895149"/>
              <a:gd name="connsiteX53" fmla="*/ 5231959 w 9024731"/>
              <a:gd name="connsiteY53" fmla="*/ 878738 h 1895149"/>
              <a:gd name="connsiteX54" fmla="*/ 5279667 w 9024731"/>
              <a:gd name="connsiteY54" fmla="*/ 946324 h 1895149"/>
              <a:gd name="connsiteX55" fmla="*/ 5319423 w 9024731"/>
              <a:gd name="connsiteY55" fmla="*/ 854884 h 1895149"/>
              <a:gd name="connsiteX56" fmla="*/ 5390985 w 9024731"/>
              <a:gd name="connsiteY56" fmla="*/ 966202 h 1895149"/>
              <a:gd name="connsiteX57" fmla="*/ 5406887 w 9024731"/>
              <a:gd name="connsiteY57" fmla="*/ 858860 h 1895149"/>
              <a:gd name="connsiteX58" fmla="*/ 5462547 w 9024731"/>
              <a:gd name="connsiteY58" fmla="*/ 958251 h 1895149"/>
              <a:gd name="connsiteX59" fmla="*/ 5494352 w 9024731"/>
              <a:gd name="connsiteY59" fmla="*/ 850908 h 1895149"/>
              <a:gd name="connsiteX60" fmla="*/ 5530133 w 9024731"/>
              <a:gd name="connsiteY60" fmla="*/ 1308108 h 1895149"/>
              <a:gd name="connsiteX61" fmla="*/ 5550011 w 9024731"/>
              <a:gd name="connsiteY61" fmla="*/ 878738 h 1895149"/>
              <a:gd name="connsiteX62" fmla="*/ 5597719 w 9024731"/>
              <a:gd name="connsiteY62" fmla="*/ 970178 h 1895149"/>
              <a:gd name="connsiteX63" fmla="*/ 5641451 w 9024731"/>
              <a:gd name="connsiteY63" fmla="*/ 866811 h 1895149"/>
              <a:gd name="connsiteX64" fmla="*/ 5685183 w 9024731"/>
              <a:gd name="connsiteY64" fmla="*/ 954275 h 1895149"/>
              <a:gd name="connsiteX65" fmla="*/ 5736867 w 9024731"/>
              <a:gd name="connsiteY65" fmla="*/ 854884 h 1895149"/>
              <a:gd name="connsiteX66" fmla="*/ 5788550 w 9024731"/>
              <a:gd name="connsiteY66" fmla="*/ 1339913 h 1895149"/>
              <a:gd name="connsiteX67" fmla="*/ 5816380 w 9024731"/>
              <a:gd name="connsiteY67" fmla="*/ 866811 h 1895149"/>
              <a:gd name="connsiteX68" fmla="*/ 5856136 w 9024731"/>
              <a:gd name="connsiteY68" fmla="*/ 962226 h 1895149"/>
              <a:gd name="connsiteX69" fmla="*/ 5923722 w 9024731"/>
              <a:gd name="connsiteY69" fmla="*/ 850908 h 1895149"/>
              <a:gd name="connsiteX70" fmla="*/ 5935649 w 9024731"/>
              <a:gd name="connsiteY70" fmla="*/ 998007 h 1895149"/>
              <a:gd name="connsiteX71" fmla="*/ 5983357 w 9024731"/>
              <a:gd name="connsiteY71" fmla="*/ 624296 h 1895149"/>
              <a:gd name="connsiteX72" fmla="*/ 6003235 w 9024731"/>
              <a:gd name="connsiteY72" fmla="*/ 974153 h 1895149"/>
              <a:gd name="connsiteX73" fmla="*/ 6035040 w 9024731"/>
              <a:gd name="connsiteY73" fmla="*/ 862835 h 1895149"/>
              <a:gd name="connsiteX74" fmla="*/ 6094675 w 9024731"/>
              <a:gd name="connsiteY74" fmla="*/ 990056 h 1895149"/>
              <a:gd name="connsiteX75" fmla="*/ 6237799 w 9024731"/>
              <a:gd name="connsiteY75" fmla="*/ 858860 h 1895149"/>
              <a:gd name="connsiteX76" fmla="*/ 6333214 w 9024731"/>
              <a:gd name="connsiteY76" fmla="*/ 938373 h 1895149"/>
              <a:gd name="connsiteX77" fmla="*/ 6468387 w 9024731"/>
              <a:gd name="connsiteY77" fmla="*/ 882713 h 1895149"/>
              <a:gd name="connsiteX78" fmla="*/ 6595607 w 9024731"/>
              <a:gd name="connsiteY78" fmla="*/ 934397 h 1895149"/>
              <a:gd name="connsiteX79" fmla="*/ 6742707 w 9024731"/>
              <a:gd name="connsiteY79" fmla="*/ 878738 h 1895149"/>
              <a:gd name="connsiteX80" fmla="*/ 6881854 w 9024731"/>
              <a:gd name="connsiteY80" fmla="*/ 926446 h 1895149"/>
              <a:gd name="connsiteX81" fmla="*/ 6973294 w 9024731"/>
              <a:gd name="connsiteY81" fmla="*/ 882713 h 1895149"/>
              <a:gd name="connsiteX82" fmla="*/ 7088588 w 9024731"/>
              <a:gd name="connsiteY82" fmla="*/ 934397 h 1895149"/>
              <a:gd name="connsiteX83" fmla="*/ 7195931 w 9024731"/>
              <a:gd name="connsiteY83" fmla="*/ 886689 h 1895149"/>
              <a:gd name="connsiteX84" fmla="*/ 7303274 w 9024731"/>
              <a:gd name="connsiteY84" fmla="*/ 946324 h 1895149"/>
              <a:gd name="connsiteX85" fmla="*/ 7454348 w 9024731"/>
              <a:gd name="connsiteY85" fmla="*/ 874762 h 1895149"/>
              <a:gd name="connsiteX86" fmla="*/ 7609399 w 9024731"/>
              <a:gd name="connsiteY86" fmla="*/ 938373 h 1895149"/>
              <a:gd name="connsiteX87" fmla="*/ 7613374 w 9024731"/>
              <a:gd name="connsiteY87" fmla="*/ 576588 h 1895149"/>
              <a:gd name="connsiteX88" fmla="*/ 7653131 w 9024731"/>
              <a:gd name="connsiteY88" fmla="*/ 934397 h 1895149"/>
              <a:gd name="connsiteX89" fmla="*/ 7748547 w 9024731"/>
              <a:gd name="connsiteY89" fmla="*/ 874762 h 1895149"/>
              <a:gd name="connsiteX90" fmla="*/ 7828060 w 9024731"/>
              <a:gd name="connsiteY90" fmla="*/ 942348 h 1895149"/>
              <a:gd name="connsiteX91" fmla="*/ 7919500 w 9024731"/>
              <a:gd name="connsiteY91" fmla="*/ 858860 h 1895149"/>
              <a:gd name="connsiteX92" fmla="*/ 8038769 w 9024731"/>
              <a:gd name="connsiteY92" fmla="*/ 942348 h 1895149"/>
              <a:gd name="connsiteX93" fmla="*/ 8110331 w 9024731"/>
              <a:gd name="connsiteY93" fmla="*/ 870786 h 1895149"/>
              <a:gd name="connsiteX94" fmla="*/ 8201771 w 9024731"/>
              <a:gd name="connsiteY94" fmla="*/ 966202 h 1895149"/>
              <a:gd name="connsiteX95" fmla="*/ 8305138 w 9024731"/>
              <a:gd name="connsiteY95" fmla="*/ 878738 h 1895149"/>
              <a:gd name="connsiteX96" fmla="*/ 8400554 w 9024731"/>
              <a:gd name="connsiteY96" fmla="*/ 958251 h 1895149"/>
              <a:gd name="connsiteX97" fmla="*/ 8456213 w 9024731"/>
              <a:gd name="connsiteY97" fmla="*/ 1316060 h 1895149"/>
              <a:gd name="connsiteX98" fmla="*/ 8460188 w 9024731"/>
              <a:gd name="connsiteY98" fmla="*/ 882713 h 1895149"/>
              <a:gd name="connsiteX99" fmla="*/ 8527774 w 9024731"/>
              <a:gd name="connsiteY99" fmla="*/ 994032 h 1895149"/>
              <a:gd name="connsiteX100" fmla="*/ 8631141 w 9024731"/>
              <a:gd name="connsiteY100" fmla="*/ 886689 h 1895149"/>
              <a:gd name="connsiteX101" fmla="*/ 8714630 w 9024731"/>
              <a:gd name="connsiteY101" fmla="*/ 970178 h 1895149"/>
              <a:gd name="connsiteX102" fmla="*/ 8774265 w 9024731"/>
              <a:gd name="connsiteY102" fmla="*/ 874762 h 1895149"/>
              <a:gd name="connsiteX103" fmla="*/ 8849802 w 9024731"/>
              <a:gd name="connsiteY103" fmla="*/ 950300 h 1895149"/>
              <a:gd name="connsiteX104" fmla="*/ 8925340 w 9024731"/>
              <a:gd name="connsiteY104" fmla="*/ 874762 h 1895149"/>
              <a:gd name="connsiteX105" fmla="*/ 8977023 w 9024731"/>
              <a:gd name="connsiteY105" fmla="*/ 962226 h 1895149"/>
              <a:gd name="connsiteX106" fmla="*/ 9024731 w 9024731"/>
              <a:gd name="connsiteY106" fmla="*/ 874762 h 1895149"/>
              <a:gd name="connsiteX0" fmla="*/ 0 w 9024731"/>
              <a:gd name="connsiteY0" fmla="*/ 910543 h 1897870"/>
              <a:gd name="connsiteX1" fmla="*/ 95416 w 9024731"/>
              <a:gd name="connsiteY1" fmla="*/ 858860 h 1897870"/>
              <a:gd name="connsiteX2" fmla="*/ 210710 w 9024731"/>
              <a:gd name="connsiteY2" fmla="*/ 966202 h 1897870"/>
              <a:gd name="connsiteX3" fmla="*/ 381663 w 9024731"/>
              <a:gd name="connsiteY3" fmla="*/ 878738 h 1897870"/>
              <a:gd name="connsiteX4" fmla="*/ 481054 w 9024731"/>
              <a:gd name="connsiteY4" fmla="*/ 934397 h 1897870"/>
              <a:gd name="connsiteX5" fmla="*/ 600324 w 9024731"/>
              <a:gd name="connsiteY5" fmla="*/ 894640 h 1897870"/>
              <a:gd name="connsiteX6" fmla="*/ 715618 w 9024731"/>
              <a:gd name="connsiteY6" fmla="*/ 938373 h 1897870"/>
              <a:gd name="connsiteX7" fmla="*/ 914400 w 9024731"/>
              <a:gd name="connsiteY7" fmla="*/ 377805 h 1897870"/>
              <a:gd name="connsiteX8" fmla="*/ 1144988 w 9024731"/>
              <a:gd name="connsiteY8" fmla="*/ 930421 h 1897870"/>
              <a:gd name="connsiteX9" fmla="*/ 1232453 w 9024731"/>
              <a:gd name="connsiteY9" fmla="*/ 886689 h 1897870"/>
              <a:gd name="connsiteX10" fmla="*/ 1288112 w 9024731"/>
              <a:gd name="connsiteY10" fmla="*/ 946324 h 1897870"/>
              <a:gd name="connsiteX11" fmla="*/ 1375576 w 9024731"/>
              <a:gd name="connsiteY11" fmla="*/ 882713 h 1897870"/>
              <a:gd name="connsiteX12" fmla="*/ 1487598 w 9024731"/>
              <a:gd name="connsiteY12" fmla="*/ 1146370 h 1897870"/>
              <a:gd name="connsiteX13" fmla="*/ 1662796 w 9024731"/>
              <a:gd name="connsiteY13" fmla="*/ 1894704 h 1897870"/>
              <a:gd name="connsiteX14" fmla="*/ 1975900 w 9024731"/>
              <a:gd name="connsiteY14" fmla="*/ 827055 h 1897870"/>
              <a:gd name="connsiteX15" fmla="*/ 2126974 w 9024731"/>
              <a:gd name="connsiteY15" fmla="*/ 974153 h 1897870"/>
              <a:gd name="connsiteX16" fmla="*/ 2377440 w 9024731"/>
              <a:gd name="connsiteY16" fmla="*/ 119 h 1897870"/>
              <a:gd name="connsiteX17" fmla="*/ 2635858 w 9024731"/>
              <a:gd name="connsiteY17" fmla="*/ 910543 h 1897870"/>
              <a:gd name="connsiteX18" fmla="*/ 2755127 w 9024731"/>
              <a:gd name="connsiteY18" fmla="*/ 1327986 h 1897870"/>
              <a:gd name="connsiteX19" fmla="*/ 2882348 w 9024731"/>
              <a:gd name="connsiteY19" fmla="*/ 612369 h 1897870"/>
              <a:gd name="connsiteX20" fmla="*/ 3053301 w 9024731"/>
              <a:gd name="connsiteY20" fmla="*/ 946324 h 1897870"/>
              <a:gd name="connsiteX21" fmla="*/ 3120887 w 9024731"/>
              <a:gd name="connsiteY21" fmla="*/ 835006 h 1897870"/>
              <a:gd name="connsiteX22" fmla="*/ 3196425 w 9024731"/>
              <a:gd name="connsiteY22" fmla="*/ 962226 h 1897870"/>
              <a:gd name="connsiteX23" fmla="*/ 3236181 w 9024731"/>
              <a:gd name="connsiteY23" fmla="*/ 854884 h 1897870"/>
              <a:gd name="connsiteX24" fmla="*/ 3351475 w 9024731"/>
              <a:gd name="connsiteY24" fmla="*/ 1141131 h 1897870"/>
              <a:gd name="connsiteX25" fmla="*/ 3478696 w 9024731"/>
              <a:gd name="connsiteY25" fmla="*/ 803200 h 1897870"/>
              <a:gd name="connsiteX26" fmla="*/ 3554234 w 9024731"/>
              <a:gd name="connsiteY26" fmla="*/ 918494 h 1897870"/>
              <a:gd name="connsiteX27" fmla="*/ 3737114 w 9024731"/>
              <a:gd name="connsiteY27" fmla="*/ 1502915 h 1897870"/>
              <a:gd name="connsiteX28" fmla="*/ 3860359 w 9024731"/>
              <a:gd name="connsiteY28" fmla="*/ 918494 h 1897870"/>
              <a:gd name="connsiteX29" fmla="*/ 3912042 w 9024731"/>
              <a:gd name="connsiteY29" fmla="*/ 926446 h 1897870"/>
              <a:gd name="connsiteX30" fmla="*/ 3947823 w 9024731"/>
              <a:gd name="connsiteY30" fmla="*/ 998007 h 1897870"/>
              <a:gd name="connsiteX31" fmla="*/ 3991555 w 9024731"/>
              <a:gd name="connsiteY31" fmla="*/ 866811 h 1897870"/>
              <a:gd name="connsiteX32" fmla="*/ 4082995 w 9024731"/>
              <a:gd name="connsiteY32" fmla="*/ 982105 h 1897870"/>
              <a:gd name="connsiteX33" fmla="*/ 4122752 w 9024731"/>
              <a:gd name="connsiteY33" fmla="*/ 850908 h 1897870"/>
              <a:gd name="connsiteX34" fmla="*/ 4194314 w 9024731"/>
              <a:gd name="connsiteY34" fmla="*/ 958251 h 1897870"/>
              <a:gd name="connsiteX35" fmla="*/ 4238046 w 9024731"/>
              <a:gd name="connsiteY35" fmla="*/ 858860 h 1897870"/>
              <a:gd name="connsiteX36" fmla="*/ 4281778 w 9024731"/>
              <a:gd name="connsiteY36" fmla="*/ 986080 h 1897870"/>
              <a:gd name="connsiteX37" fmla="*/ 4365267 w 9024731"/>
              <a:gd name="connsiteY37" fmla="*/ 481173 h 1897870"/>
              <a:gd name="connsiteX38" fmla="*/ 4405023 w 9024731"/>
              <a:gd name="connsiteY38" fmla="*/ 918494 h 1897870"/>
              <a:gd name="connsiteX39" fmla="*/ 4452731 w 9024731"/>
              <a:gd name="connsiteY39" fmla="*/ 878738 h 1897870"/>
              <a:gd name="connsiteX40" fmla="*/ 4508390 w 9024731"/>
              <a:gd name="connsiteY40" fmla="*/ 954275 h 1897870"/>
              <a:gd name="connsiteX41" fmla="*/ 4556098 w 9024731"/>
              <a:gd name="connsiteY41" fmla="*/ 882713 h 1897870"/>
              <a:gd name="connsiteX42" fmla="*/ 4619708 w 9024731"/>
              <a:gd name="connsiteY42" fmla="*/ 954275 h 1897870"/>
              <a:gd name="connsiteX43" fmla="*/ 4683319 w 9024731"/>
              <a:gd name="connsiteY43" fmla="*/ 854884 h 1897870"/>
              <a:gd name="connsiteX44" fmla="*/ 4754880 w 9024731"/>
              <a:gd name="connsiteY44" fmla="*/ 1224620 h 1897870"/>
              <a:gd name="connsiteX45" fmla="*/ 4766807 w 9024731"/>
              <a:gd name="connsiteY45" fmla="*/ 850908 h 1897870"/>
              <a:gd name="connsiteX46" fmla="*/ 4810540 w 9024731"/>
              <a:gd name="connsiteY46" fmla="*/ 970178 h 1897870"/>
              <a:gd name="connsiteX47" fmla="*/ 4866199 w 9024731"/>
              <a:gd name="connsiteY47" fmla="*/ 644174 h 1897870"/>
              <a:gd name="connsiteX48" fmla="*/ 4937760 w 9024731"/>
              <a:gd name="connsiteY48" fmla="*/ 926446 h 1897870"/>
              <a:gd name="connsiteX49" fmla="*/ 5009322 w 9024731"/>
              <a:gd name="connsiteY49" fmla="*/ 838981 h 1897870"/>
              <a:gd name="connsiteX50" fmla="*/ 5072933 w 9024731"/>
              <a:gd name="connsiteY50" fmla="*/ 974153 h 1897870"/>
              <a:gd name="connsiteX51" fmla="*/ 5124616 w 9024731"/>
              <a:gd name="connsiteY51" fmla="*/ 838981 h 1897870"/>
              <a:gd name="connsiteX52" fmla="*/ 5196178 w 9024731"/>
              <a:gd name="connsiteY52" fmla="*/ 974153 h 1897870"/>
              <a:gd name="connsiteX53" fmla="*/ 5231959 w 9024731"/>
              <a:gd name="connsiteY53" fmla="*/ 878738 h 1897870"/>
              <a:gd name="connsiteX54" fmla="*/ 5279667 w 9024731"/>
              <a:gd name="connsiteY54" fmla="*/ 946324 h 1897870"/>
              <a:gd name="connsiteX55" fmla="*/ 5319423 w 9024731"/>
              <a:gd name="connsiteY55" fmla="*/ 854884 h 1897870"/>
              <a:gd name="connsiteX56" fmla="*/ 5390985 w 9024731"/>
              <a:gd name="connsiteY56" fmla="*/ 966202 h 1897870"/>
              <a:gd name="connsiteX57" fmla="*/ 5406887 w 9024731"/>
              <a:gd name="connsiteY57" fmla="*/ 858860 h 1897870"/>
              <a:gd name="connsiteX58" fmla="*/ 5462547 w 9024731"/>
              <a:gd name="connsiteY58" fmla="*/ 958251 h 1897870"/>
              <a:gd name="connsiteX59" fmla="*/ 5494352 w 9024731"/>
              <a:gd name="connsiteY59" fmla="*/ 850908 h 1897870"/>
              <a:gd name="connsiteX60" fmla="*/ 5530133 w 9024731"/>
              <a:gd name="connsiteY60" fmla="*/ 1308108 h 1897870"/>
              <a:gd name="connsiteX61" fmla="*/ 5550011 w 9024731"/>
              <a:gd name="connsiteY61" fmla="*/ 878738 h 1897870"/>
              <a:gd name="connsiteX62" fmla="*/ 5597719 w 9024731"/>
              <a:gd name="connsiteY62" fmla="*/ 970178 h 1897870"/>
              <a:gd name="connsiteX63" fmla="*/ 5641451 w 9024731"/>
              <a:gd name="connsiteY63" fmla="*/ 866811 h 1897870"/>
              <a:gd name="connsiteX64" fmla="*/ 5685183 w 9024731"/>
              <a:gd name="connsiteY64" fmla="*/ 954275 h 1897870"/>
              <a:gd name="connsiteX65" fmla="*/ 5736867 w 9024731"/>
              <a:gd name="connsiteY65" fmla="*/ 854884 h 1897870"/>
              <a:gd name="connsiteX66" fmla="*/ 5788550 w 9024731"/>
              <a:gd name="connsiteY66" fmla="*/ 1339913 h 1897870"/>
              <a:gd name="connsiteX67" fmla="*/ 5816380 w 9024731"/>
              <a:gd name="connsiteY67" fmla="*/ 866811 h 1897870"/>
              <a:gd name="connsiteX68" fmla="*/ 5856136 w 9024731"/>
              <a:gd name="connsiteY68" fmla="*/ 962226 h 1897870"/>
              <a:gd name="connsiteX69" fmla="*/ 5923722 w 9024731"/>
              <a:gd name="connsiteY69" fmla="*/ 850908 h 1897870"/>
              <a:gd name="connsiteX70" fmla="*/ 5935649 w 9024731"/>
              <a:gd name="connsiteY70" fmla="*/ 998007 h 1897870"/>
              <a:gd name="connsiteX71" fmla="*/ 5983357 w 9024731"/>
              <a:gd name="connsiteY71" fmla="*/ 624296 h 1897870"/>
              <a:gd name="connsiteX72" fmla="*/ 6003235 w 9024731"/>
              <a:gd name="connsiteY72" fmla="*/ 974153 h 1897870"/>
              <a:gd name="connsiteX73" fmla="*/ 6035040 w 9024731"/>
              <a:gd name="connsiteY73" fmla="*/ 862835 h 1897870"/>
              <a:gd name="connsiteX74" fmla="*/ 6094675 w 9024731"/>
              <a:gd name="connsiteY74" fmla="*/ 990056 h 1897870"/>
              <a:gd name="connsiteX75" fmla="*/ 6237799 w 9024731"/>
              <a:gd name="connsiteY75" fmla="*/ 858860 h 1897870"/>
              <a:gd name="connsiteX76" fmla="*/ 6333214 w 9024731"/>
              <a:gd name="connsiteY76" fmla="*/ 938373 h 1897870"/>
              <a:gd name="connsiteX77" fmla="*/ 6468387 w 9024731"/>
              <a:gd name="connsiteY77" fmla="*/ 882713 h 1897870"/>
              <a:gd name="connsiteX78" fmla="*/ 6595607 w 9024731"/>
              <a:gd name="connsiteY78" fmla="*/ 934397 h 1897870"/>
              <a:gd name="connsiteX79" fmla="*/ 6742707 w 9024731"/>
              <a:gd name="connsiteY79" fmla="*/ 878738 h 1897870"/>
              <a:gd name="connsiteX80" fmla="*/ 6881854 w 9024731"/>
              <a:gd name="connsiteY80" fmla="*/ 926446 h 1897870"/>
              <a:gd name="connsiteX81" fmla="*/ 6973294 w 9024731"/>
              <a:gd name="connsiteY81" fmla="*/ 882713 h 1897870"/>
              <a:gd name="connsiteX82" fmla="*/ 7088588 w 9024731"/>
              <a:gd name="connsiteY82" fmla="*/ 934397 h 1897870"/>
              <a:gd name="connsiteX83" fmla="*/ 7195931 w 9024731"/>
              <a:gd name="connsiteY83" fmla="*/ 886689 h 1897870"/>
              <a:gd name="connsiteX84" fmla="*/ 7303274 w 9024731"/>
              <a:gd name="connsiteY84" fmla="*/ 946324 h 1897870"/>
              <a:gd name="connsiteX85" fmla="*/ 7454348 w 9024731"/>
              <a:gd name="connsiteY85" fmla="*/ 874762 h 1897870"/>
              <a:gd name="connsiteX86" fmla="*/ 7609399 w 9024731"/>
              <a:gd name="connsiteY86" fmla="*/ 938373 h 1897870"/>
              <a:gd name="connsiteX87" fmla="*/ 7613374 w 9024731"/>
              <a:gd name="connsiteY87" fmla="*/ 576588 h 1897870"/>
              <a:gd name="connsiteX88" fmla="*/ 7653131 w 9024731"/>
              <a:gd name="connsiteY88" fmla="*/ 934397 h 1897870"/>
              <a:gd name="connsiteX89" fmla="*/ 7748547 w 9024731"/>
              <a:gd name="connsiteY89" fmla="*/ 874762 h 1897870"/>
              <a:gd name="connsiteX90" fmla="*/ 7828060 w 9024731"/>
              <a:gd name="connsiteY90" fmla="*/ 942348 h 1897870"/>
              <a:gd name="connsiteX91" fmla="*/ 7919500 w 9024731"/>
              <a:gd name="connsiteY91" fmla="*/ 858860 h 1897870"/>
              <a:gd name="connsiteX92" fmla="*/ 8038769 w 9024731"/>
              <a:gd name="connsiteY92" fmla="*/ 942348 h 1897870"/>
              <a:gd name="connsiteX93" fmla="*/ 8110331 w 9024731"/>
              <a:gd name="connsiteY93" fmla="*/ 870786 h 1897870"/>
              <a:gd name="connsiteX94" fmla="*/ 8201771 w 9024731"/>
              <a:gd name="connsiteY94" fmla="*/ 966202 h 1897870"/>
              <a:gd name="connsiteX95" fmla="*/ 8305138 w 9024731"/>
              <a:gd name="connsiteY95" fmla="*/ 878738 h 1897870"/>
              <a:gd name="connsiteX96" fmla="*/ 8400554 w 9024731"/>
              <a:gd name="connsiteY96" fmla="*/ 958251 h 1897870"/>
              <a:gd name="connsiteX97" fmla="*/ 8456213 w 9024731"/>
              <a:gd name="connsiteY97" fmla="*/ 1316060 h 1897870"/>
              <a:gd name="connsiteX98" fmla="*/ 8460188 w 9024731"/>
              <a:gd name="connsiteY98" fmla="*/ 882713 h 1897870"/>
              <a:gd name="connsiteX99" fmla="*/ 8527774 w 9024731"/>
              <a:gd name="connsiteY99" fmla="*/ 994032 h 1897870"/>
              <a:gd name="connsiteX100" fmla="*/ 8631141 w 9024731"/>
              <a:gd name="connsiteY100" fmla="*/ 886689 h 1897870"/>
              <a:gd name="connsiteX101" fmla="*/ 8714630 w 9024731"/>
              <a:gd name="connsiteY101" fmla="*/ 970178 h 1897870"/>
              <a:gd name="connsiteX102" fmla="*/ 8774265 w 9024731"/>
              <a:gd name="connsiteY102" fmla="*/ 874762 h 1897870"/>
              <a:gd name="connsiteX103" fmla="*/ 8849802 w 9024731"/>
              <a:gd name="connsiteY103" fmla="*/ 950300 h 1897870"/>
              <a:gd name="connsiteX104" fmla="*/ 8925340 w 9024731"/>
              <a:gd name="connsiteY104" fmla="*/ 874762 h 1897870"/>
              <a:gd name="connsiteX105" fmla="*/ 8977023 w 9024731"/>
              <a:gd name="connsiteY105" fmla="*/ 962226 h 1897870"/>
              <a:gd name="connsiteX106" fmla="*/ 9024731 w 9024731"/>
              <a:gd name="connsiteY106" fmla="*/ 874762 h 1897870"/>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662796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7926"/>
              <a:gd name="connsiteX1" fmla="*/ 95416 w 9024731"/>
              <a:gd name="connsiteY1" fmla="*/ 858860 h 1897926"/>
              <a:gd name="connsiteX2" fmla="*/ 210710 w 9024731"/>
              <a:gd name="connsiteY2" fmla="*/ 966202 h 1897926"/>
              <a:gd name="connsiteX3" fmla="*/ 381663 w 9024731"/>
              <a:gd name="connsiteY3" fmla="*/ 878738 h 1897926"/>
              <a:gd name="connsiteX4" fmla="*/ 481054 w 9024731"/>
              <a:gd name="connsiteY4" fmla="*/ 934397 h 1897926"/>
              <a:gd name="connsiteX5" fmla="*/ 600324 w 9024731"/>
              <a:gd name="connsiteY5" fmla="*/ 894640 h 1897926"/>
              <a:gd name="connsiteX6" fmla="*/ 715618 w 9024731"/>
              <a:gd name="connsiteY6" fmla="*/ 938373 h 1897926"/>
              <a:gd name="connsiteX7" fmla="*/ 914400 w 9024731"/>
              <a:gd name="connsiteY7" fmla="*/ 377805 h 1897926"/>
              <a:gd name="connsiteX8" fmla="*/ 1144988 w 9024731"/>
              <a:gd name="connsiteY8" fmla="*/ 930421 h 1897926"/>
              <a:gd name="connsiteX9" fmla="*/ 1232453 w 9024731"/>
              <a:gd name="connsiteY9" fmla="*/ 886689 h 1897926"/>
              <a:gd name="connsiteX10" fmla="*/ 1288112 w 9024731"/>
              <a:gd name="connsiteY10" fmla="*/ 946324 h 1897926"/>
              <a:gd name="connsiteX11" fmla="*/ 1375576 w 9024731"/>
              <a:gd name="connsiteY11" fmla="*/ 882713 h 1897926"/>
              <a:gd name="connsiteX12" fmla="*/ 1459023 w 9024731"/>
              <a:gd name="connsiteY12" fmla="*/ 1148751 h 1897926"/>
              <a:gd name="connsiteX13" fmla="*/ 1710421 w 9024731"/>
              <a:gd name="connsiteY13" fmla="*/ 1894704 h 1897926"/>
              <a:gd name="connsiteX14" fmla="*/ 1975900 w 9024731"/>
              <a:gd name="connsiteY14" fmla="*/ 827055 h 1897926"/>
              <a:gd name="connsiteX15" fmla="*/ 2126974 w 9024731"/>
              <a:gd name="connsiteY15" fmla="*/ 974153 h 1897926"/>
              <a:gd name="connsiteX16" fmla="*/ 2377440 w 9024731"/>
              <a:gd name="connsiteY16" fmla="*/ 119 h 1897926"/>
              <a:gd name="connsiteX17" fmla="*/ 2635858 w 9024731"/>
              <a:gd name="connsiteY17" fmla="*/ 910543 h 1897926"/>
              <a:gd name="connsiteX18" fmla="*/ 2755127 w 9024731"/>
              <a:gd name="connsiteY18" fmla="*/ 1327986 h 1897926"/>
              <a:gd name="connsiteX19" fmla="*/ 2882348 w 9024731"/>
              <a:gd name="connsiteY19" fmla="*/ 612369 h 1897926"/>
              <a:gd name="connsiteX20" fmla="*/ 3053301 w 9024731"/>
              <a:gd name="connsiteY20" fmla="*/ 946324 h 1897926"/>
              <a:gd name="connsiteX21" fmla="*/ 3120887 w 9024731"/>
              <a:gd name="connsiteY21" fmla="*/ 835006 h 1897926"/>
              <a:gd name="connsiteX22" fmla="*/ 3196425 w 9024731"/>
              <a:gd name="connsiteY22" fmla="*/ 962226 h 1897926"/>
              <a:gd name="connsiteX23" fmla="*/ 3236181 w 9024731"/>
              <a:gd name="connsiteY23" fmla="*/ 854884 h 1897926"/>
              <a:gd name="connsiteX24" fmla="*/ 3351475 w 9024731"/>
              <a:gd name="connsiteY24" fmla="*/ 1141131 h 1897926"/>
              <a:gd name="connsiteX25" fmla="*/ 3478696 w 9024731"/>
              <a:gd name="connsiteY25" fmla="*/ 803200 h 1897926"/>
              <a:gd name="connsiteX26" fmla="*/ 3554234 w 9024731"/>
              <a:gd name="connsiteY26" fmla="*/ 918494 h 1897926"/>
              <a:gd name="connsiteX27" fmla="*/ 3737114 w 9024731"/>
              <a:gd name="connsiteY27" fmla="*/ 1502915 h 1897926"/>
              <a:gd name="connsiteX28" fmla="*/ 3860359 w 9024731"/>
              <a:gd name="connsiteY28" fmla="*/ 918494 h 1897926"/>
              <a:gd name="connsiteX29" fmla="*/ 3912042 w 9024731"/>
              <a:gd name="connsiteY29" fmla="*/ 926446 h 1897926"/>
              <a:gd name="connsiteX30" fmla="*/ 3947823 w 9024731"/>
              <a:gd name="connsiteY30" fmla="*/ 998007 h 1897926"/>
              <a:gd name="connsiteX31" fmla="*/ 3991555 w 9024731"/>
              <a:gd name="connsiteY31" fmla="*/ 866811 h 1897926"/>
              <a:gd name="connsiteX32" fmla="*/ 4082995 w 9024731"/>
              <a:gd name="connsiteY32" fmla="*/ 982105 h 1897926"/>
              <a:gd name="connsiteX33" fmla="*/ 4122752 w 9024731"/>
              <a:gd name="connsiteY33" fmla="*/ 850908 h 1897926"/>
              <a:gd name="connsiteX34" fmla="*/ 4194314 w 9024731"/>
              <a:gd name="connsiteY34" fmla="*/ 958251 h 1897926"/>
              <a:gd name="connsiteX35" fmla="*/ 4238046 w 9024731"/>
              <a:gd name="connsiteY35" fmla="*/ 858860 h 1897926"/>
              <a:gd name="connsiteX36" fmla="*/ 4281778 w 9024731"/>
              <a:gd name="connsiteY36" fmla="*/ 986080 h 1897926"/>
              <a:gd name="connsiteX37" fmla="*/ 4365267 w 9024731"/>
              <a:gd name="connsiteY37" fmla="*/ 481173 h 1897926"/>
              <a:gd name="connsiteX38" fmla="*/ 4405023 w 9024731"/>
              <a:gd name="connsiteY38" fmla="*/ 918494 h 1897926"/>
              <a:gd name="connsiteX39" fmla="*/ 4452731 w 9024731"/>
              <a:gd name="connsiteY39" fmla="*/ 878738 h 1897926"/>
              <a:gd name="connsiteX40" fmla="*/ 4508390 w 9024731"/>
              <a:gd name="connsiteY40" fmla="*/ 954275 h 1897926"/>
              <a:gd name="connsiteX41" fmla="*/ 4556098 w 9024731"/>
              <a:gd name="connsiteY41" fmla="*/ 882713 h 1897926"/>
              <a:gd name="connsiteX42" fmla="*/ 4619708 w 9024731"/>
              <a:gd name="connsiteY42" fmla="*/ 954275 h 1897926"/>
              <a:gd name="connsiteX43" fmla="*/ 4683319 w 9024731"/>
              <a:gd name="connsiteY43" fmla="*/ 854884 h 1897926"/>
              <a:gd name="connsiteX44" fmla="*/ 4754880 w 9024731"/>
              <a:gd name="connsiteY44" fmla="*/ 1224620 h 1897926"/>
              <a:gd name="connsiteX45" fmla="*/ 4766807 w 9024731"/>
              <a:gd name="connsiteY45" fmla="*/ 850908 h 1897926"/>
              <a:gd name="connsiteX46" fmla="*/ 4810540 w 9024731"/>
              <a:gd name="connsiteY46" fmla="*/ 970178 h 1897926"/>
              <a:gd name="connsiteX47" fmla="*/ 4866199 w 9024731"/>
              <a:gd name="connsiteY47" fmla="*/ 644174 h 1897926"/>
              <a:gd name="connsiteX48" fmla="*/ 4937760 w 9024731"/>
              <a:gd name="connsiteY48" fmla="*/ 926446 h 1897926"/>
              <a:gd name="connsiteX49" fmla="*/ 5009322 w 9024731"/>
              <a:gd name="connsiteY49" fmla="*/ 838981 h 1897926"/>
              <a:gd name="connsiteX50" fmla="*/ 5072933 w 9024731"/>
              <a:gd name="connsiteY50" fmla="*/ 974153 h 1897926"/>
              <a:gd name="connsiteX51" fmla="*/ 5124616 w 9024731"/>
              <a:gd name="connsiteY51" fmla="*/ 838981 h 1897926"/>
              <a:gd name="connsiteX52" fmla="*/ 5196178 w 9024731"/>
              <a:gd name="connsiteY52" fmla="*/ 974153 h 1897926"/>
              <a:gd name="connsiteX53" fmla="*/ 5231959 w 9024731"/>
              <a:gd name="connsiteY53" fmla="*/ 878738 h 1897926"/>
              <a:gd name="connsiteX54" fmla="*/ 5279667 w 9024731"/>
              <a:gd name="connsiteY54" fmla="*/ 946324 h 1897926"/>
              <a:gd name="connsiteX55" fmla="*/ 5319423 w 9024731"/>
              <a:gd name="connsiteY55" fmla="*/ 854884 h 1897926"/>
              <a:gd name="connsiteX56" fmla="*/ 5390985 w 9024731"/>
              <a:gd name="connsiteY56" fmla="*/ 966202 h 1897926"/>
              <a:gd name="connsiteX57" fmla="*/ 5406887 w 9024731"/>
              <a:gd name="connsiteY57" fmla="*/ 858860 h 1897926"/>
              <a:gd name="connsiteX58" fmla="*/ 5462547 w 9024731"/>
              <a:gd name="connsiteY58" fmla="*/ 958251 h 1897926"/>
              <a:gd name="connsiteX59" fmla="*/ 5494352 w 9024731"/>
              <a:gd name="connsiteY59" fmla="*/ 850908 h 1897926"/>
              <a:gd name="connsiteX60" fmla="*/ 5530133 w 9024731"/>
              <a:gd name="connsiteY60" fmla="*/ 1308108 h 1897926"/>
              <a:gd name="connsiteX61" fmla="*/ 5550011 w 9024731"/>
              <a:gd name="connsiteY61" fmla="*/ 878738 h 1897926"/>
              <a:gd name="connsiteX62" fmla="*/ 5597719 w 9024731"/>
              <a:gd name="connsiteY62" fmla="*/ 970178 h 1897926"/>
              <a:gd name="connsiteX63" fmla="*/ 5641451 w 9024731"/>
              <a:gd name="connsiteY63" fmla="*/ 866811 h 1897926"/>
              <a:gd name="connsiteX64" fmla="*/ 5685183 w 9024731"/>
              <a:gd name="connsiteY64" fmla="*/ 954275 h 1897926"/>
              <a:gd name="connsiteX65" fmla="*/ 5736867 w 9024731"/>
              <a:gd name="connsiteY65" fmla="*/ 854884 h 1897926"/>
              <a:gd name="connsiteX66" fmla="*/ 5788550 w 9024731"/>
              <a:gd name="connsiteY66" fmla="*/ 1339913 h 1897926"/>
              <a:gd name="connsiteX67" fmla="*/ 5816380 w 9024731"/>
              <a:gd name="connsiteY67" fmla="*/ 866811 h 1897926"/>
              <a:gd name="connsiteX68" fmla="*/ 5856136 w 9024731"/>
              <a:gd name="connsiteY68" fmla="*/ 962226 h 1897926"/>
              <a:gd name="connsiteX69" fmla="*/ 5923722 w 9024731"/>
              <a:gd name="connsiteY69" fmla="*/ 850908 h 1897926"/>
              <a:gd name="connsiteX70" fmla="*/ 5935649 w 9024731"/>
              <a:gd name="connsiteY70" fmla="*/ 998007 h 1897926"/>
              <a:gd name="connsiteX71" fmla="*/ 5983357 w 9024731"/>
              <a:gd name="connsiteY71" fmla="*/ 624296 h 1897926"/>
              <a:gd name="connsiteX72" fmla="*/ 6003235 w 9024731"/>
              <a:gd name="connsiteY72" fmla="*/ 974153 h 1897926"/>
              <a:gd name="connsiteX73" fmla="*/ 6035040 w 9024731"/>
              <a:gd name="connsiteY73" fmla="*/ 862835 h 1897926"/>
              <a:gd name="connsiteX74" fmla="*/ 6094675 w 9024731"/>
              <a:gd name="connsiteY74" fmla="*/ 990056 h 1897926"/>
              <a:gd name="connsiteX75" fmla="*/ 6237799 w 9024731"/>
              <a:gd name="connsiteY75" fmla="*/ 858860 h 1897926"/>
              <a:gd name="connsiteX76" fmla="*/ 6333214 w 9024731"/>
              <a:gd name="connsiteY76" fmla="*/ 938373 h 1897926"/>
              <a:gd name="connsiteX77" fmla="*/ 6468387 w 9024731"/>
              <a:gd name="connsiteY77" fmla="*/ 882713 h 1897926"/>
              <a:gd name="connsiteX78" fmla="*/ 6595607 w 9024731"/>
              <a:gd name="connsiteY78" fmla="*/ 934397 h 1897926"/>
              <a:gd name="connsiteX79" fmla="*/ 6742707 w 9024731"/>
              <a:gd name="connsiteY79" fmla="*/ 878738 h 1897926"/>
              <a:gd name="connsiteX80" fmla="*/ 6881854 w 9024731"/>
              <a:gd name="connsiteY80" fmla="*/ 926446 h 1897926"/>
              <a:gd name="connsiteX81" fmla="*/ 6973294 w 9024731"/>
              <a:gd name="connsiteY81" fmla="*/ 882713 h 1897926"/>
              <a:gd name="connsiteX82" fmla="*/ 7088588 w 9024731"/>
              <a:gd name="connsiteY82" fmla="*/ 934397 h 1897926"/>
              <a:gd name="connsiteX83" fmla="*/ 7195931 w 9024731"/>
              <a:gd name="connsiteY83" fmla="*/ 886689 h 1897926"/>
              <a:gd name="connsiteX84" fmla="*/ 7303274 w 9024731"/>
              <a:gd name="connsiteY84" fmla="*/ 946324 h 1897926"/>
              <a:gd name="connsiteX85" fmla="*/ 7454348 w 9024731"/>
              <a:gd name="connsiteY85" fmla="*/ 874762 h 1897926"/>
              <a:gd name="connsiteX86" fmla="*/ 7609399 w 9024731"/>
              <a:gd name="connsiteY86" fmla="*/ 938373 h 1897926"/>
              <a:gd name="connsiteX87" fmla="*/ 7613374 w 9024731"/>
              <a:gd name="connsiteY87" fmla="*/ 576588 h 1897926"/>
              <a:gd name="connsiteX88" fmla="*/ 7653131 w 9024731"/>
              <a:gd name="connsiteY88" fmla="*/ 934397 h 1897926"/>
              <a:gd name="connsiteX89" fmla="*/ 7748547 w 9024731"/>
              <a:gd name="connsiteY89" fmla="*/ 874762 h 1897926"/>
              <a:gd name="connsiteX90" fmla="*/ 7828060 w 9024731"/>
              <a:gd name="connsiteY90" fmla="*/ 942348 h 1897926"/>
              <a:gd name="connsiteX91" fmla="*/ 7919500 w 9024731"/>
              <a:gd name="connsiteY91" fmla="*/ 858860 h 1897926"/>
              <a:gd name="connsiteX92" fmla="*/ 8038769 w 9024731"/>
              <a:gd name="connsiteY92" fmla="*/ 942348 h 1897926"/>
              <a:gd name="connsiteX93" fmla="*/ 8110331 w 9024731"/>
              <a:gd name="connsiteY93" fmla="*/ 870786 h 1897926"/>
              <a:gd name="connsiteX94" fmla="*/ 8201771 w 9024731"/>
              <a:gd name="connsiteY94" fmla="*/ 966202 h 1897926"/>
              <a:gd name="connsiteX95" fmla="*/ 8305138 w 9024731"/>
              <a:gd name="connsiteY95" fmla="*/ 878738 h 1897926"/>
              <a:gd name="connsiteX96" fmla="*/ 8400554 w 9024731"/>
              <a:gd name="connsiteY96" fmla="*/ 958251 h 1897926"/>
              <a:gd name="connsiteX97" fmla="*/ 8456213 w 9024731"/>
              <a:gd name="connsiteY97" fmla="*/ 1316060 h 1897926"/>
              <a:gd name="connsiteX98" fmla="*/ 8460188 w 9024731"/>
              <a:gd name="connsiteY98" fmla="*/ 882713 h 1897926"/>
              <a:gd name="connsiteX99" fmla="*/ 8527774 w 9024731"/>
              <a:gd name="connsiteY99" fmla="*/ 994032 h 1897926"/>
              <a:gd name="connsiteX100" fmla="*/ 8631141 w 9024731"/>
              <a:gd name="connsiteY100" fmla="*/ 886689 h 1897926"/>
              <a:gd name="connsiteX101" fmla="*/ 8714630 w 9024731"/>
              <a:gd name="connsiteY101" fmla="*/ 970178 h 1897926"/>
              <a:gd name="connsiteX102" fmla="*/ 8774265 w 9024731"/>
              <a:gd name="connsiteY102" fmla="*/ 874762 h 1897926"/>
              <a:gd name="connsiteX103" fmla="*/ 8849802 w 9024731"/>
              <a:gd name="connsiteY103" fmla="*/ 950300 h 1897926"/>
              <a:gd name="connsiteX104" fmla="*/ 8925340 w 9024731"/>
              <a:gd name="connsiteY104" fmla="*/ 874762 h 1897926"/>
              <a:gd name="connsiteX105" fmla="*/ 8977023 w 9024731"/>
              <a:gd name="connsiteY105" fmla="*/ 962226 h 1897926"/>
              <a:gd name="connsiteX106" fmla="*/ 9024731 w 9024731"/>
              <a:gd name="connsiteY106" fmla="*/ 874762 h 1897926"/>
              <a:gd name="connsiteX0" fmla="*/ 0 w 9024731"/>
              <a:gd name="connsiteY0" fmla="*/ 910543 h 1894795"/>
              <a:gd name="connsiteX1" fmla="*/ 95416 w 9024731"/>
              <a:gd name="connsiteY1" fmla="*/ 858860 h 1894795"/>
              <a:gd name="connsiteX2" fmla="*/ 210710 w 9024731"/>
              <a:gd name="connsiteY2" fmla="*/ 966202 h 1894795"/>
              <a:gd name="connsiteX3" fmla="*/ 381663 w 9024731"/>
              <a:gd name="connsiteY3" fmla="*/ 878738 h 1894795"/>
              <a:gd name="connsiteX4" fmla="*/ 481054 w 9024731"/>
              <a:gd name="connsiteY4" fmla="*/ 934397 h 1894795"/>
              <a:gd name="connsiteX5" fmla="*/ 600324 w 9024731"/>
              <a:gd name="connsiteY5" fmla="*/ 894640 h 1894795"/>
              <a:gd name="connsiteX6" fmla="*/ 715618 w 9024731"/>
              <a:gd name="connsiteY6" fmla="*/ 938373 h 1894795"/>
              <a:gd name="connsiteX7" fmla="*/ 914400 w 9024731"/>
              <a:gd name="connsiteY7" fmla="*/ 377805 h 1894795"/>
              <a:gd name="connsiteX8" fmla="*/ 1144988 w 9024731"/>
              <a:gd name="connsiteY8" fmla="*/ 930421 h 1894795"/>
              <a:gd name="connsiteX9" fmla="*/ 1232453 w 9024731"/>
              <a:gd name="connsiteY9" fmla="*/ 886689 h 1894795"/>
              <a:gd name="connsiteX10" fmla="*/ 1288112 w 9024731"/>
              <a:gd name="connsiteY10" fmla="*/ 946324 h 1894795"/>
              <a:gd name="connsiteX11" fmla="*/ 1375576 w 9024731"/>
              <a:gd name="connsiteY11" fmla="*/ 882713 h 1894795"/>
              <a:gd name="connsiteX12" fmla="*/ 1459023 w 9024731"/>
              <a:gd name="connsiteY12" fmla="*/ 1148751 h 1894795"/>
              <a:gd name="connsiteX13" fmla="*/ 1710421 w 9024731"/>
              <a:gd name="connsiteY13" fmla="*/ 1894704 h 1894795"/>
              <a:gd name="connsiteX14" fmla="*/ 1975900 w 9024731"/>
              <a:gd name="connsiteY14" fmla="*/ 827055 h 1894795"/>
              <a:gd name="connsiteX15" fmla="*/ 2126974 w 9024731"/>
              <a:gd name="connsiteY15" fmla="*/ 974153 h 1894795"/>
              <a:gd name="connsiteX16" fmla="*/ 2377440 w 9024731"/>
              <a:gd name="connsiteY16" fmla="*/ 119 h 1894795"/>
              <a:gd name="connsiteX17" fmla="*/ 2635858 w 9024731"/>
              <a:gd name="connsiteY17" fmla="*/ 910543 h 1894795"/>
              <a:gd name="connsiteX18" fmla="*/ 2755127 w 9024731"/>
              <a:gd name="connsiteY18" fmla="*/ 1327986 h 1894795"/>
              <a:gd name="connsiteX19" fmla="*/ 2882348 w 9024731"/>
              <a:gd name="connsiteY19" fmla="*/ 612369 h 1894795"/>
              <a:gd name="connsiteX20" fmla="*/ 3053301 w 9024731"/>
              <a:gd name="connsiteY20" fmla="*/ 946324 h 1894795"/>
              <a:gd name="connsiteX21" fmla="*/ 3120887 w 9024731"/>
              <a:gd name="connsiteY21" fmla="*/ 835006 h 1894795"/>
              <a:gd name="connsiteX22" fmla="*/ 3196425 w 9024731"/>
              <a:gd name="connsiteY22" fmla="*/ 962226 h 1894795"/>
              <a:gd name="connsiteX23" fmla="*/ 3236181 w 9024731"/>
              <a:gd name="connsiteY23" fmla="*/ 854884 h 1894795"/>
              <a:gd name="connsiteX24" fmla="*/ 3351475 w 9024731"/>
              <a:gd name="connsiteY24" fmla="*/ 1141131 h 1894795"/>
              <a:gd name="connsiteX25" fmla="*/ 3478696 w 9024731"/>
              <a:gd name="connsiteY25" fmla="*/ 803200 h 1894795"/>
              <a:gd name="connsiteX26" fmla="*/ 3554234 w 9024731"/>
              <a:gd name="connsiteY26" fmla="*/ 918494 h 1894795"/>
              <a:gd name="connsiteX27" fmla="*/ 3737114 w 9024731"/>
              <a:gd name="connsiteY27" fmla="*/ 1502915 h 1894795"/>
              <a:gd name="connsiteX28" fmla="*/ 3860359 w 9024731"/>
              <a:gd name="connsiteY28" fmla="*/ 918494 h 1894795"/>
              <a:gd name="connsiteX29" fmla="*/ 3912042 w 9024731"/>
              <a:gd name="connsiteY29" fmla="*/ 926446 h 1894795"/>
              <a:gd name="connsiteX30" fmla="*/ 3947823 w 9024731"/>
              <a:gd name="connsiteY30" fmla="*/ 998007 h 1894795"/>
              <a:gd name="connsiteX31" fmla="*/ 3991555 w 9024731"/>
              <a:gd name="connsiteY31" fmla="*/ 866811 h 1894795"/>
              <a:gd name="connsiteX32" fmla="*/ 4082995 w 9024731"/>
              <a:gd name="connsiteY32" fmla="*/ 982105 h 1894795"/>
              <a:gd name="connsiteX33" fmla="*/ 4122752 w 9024731"/>
              <a:gd name="connsiteY33" fmla="*/ 850908 h 1894795"/>
              <a:gd name="connsiteX34" fmla="*/ 4194314 w 9024731"/>
              <a:gd name="connsiteY34" fmla="*/ 958251 h 1894795"/>
              <a:gd name="connsiteX35" fmla="*/ 4238046 w 9024731"/>
              <a:gd name="connsiteY35" fmla="*/ 858860 h 1894795"/>
              <a:gd name="connsiteX36" fmla="*/ 4281778 w 9024731"/>
              <a:gd name="connsiteY36" fmla="*/ 986080 h 1894795"/>
              <a:gd name="connsiteX37" fmla="*/ 4365267 w 9024731"/>
              <a:gd name="connsiteY37" fmla="*/ 481173 h 1894795"/>
              <a:gd name="connsiteX38" fmla="*/ 4405023 w 9024731"/>
              <a:gd name="connsiteY38" fmla="*/ 918494 h 1894795"/>
              <a:gd name="connsiteX39" fmla="*/ 4452731 w 9024731"/>
              <a:gd name="connsiteY39" fmla="*/ 878738 h 1894795"/>
              <a:gd name="connsiteX40" fmla="*/ 4508390 w 9024731"/>
              <a:gd name="connsiteY40" fmla="*/ 954275 h 1894795"/>
              <a:gd name="connsiteX41" fmla="*/ 4556098 w 9024731"/>
              <a:gd name="connsiteY41" fmla="*/ 882713 h 1894795"/>
              <a:gd name="connsiteX42" fmla="*/ 4619708 w 9024731"/>
              <a:gd name="connsiteY42" fmla="*/ 954275 h 1894795"/>
              <a:gd name="connsiteX43" fmla="*/ 4683319 w 9024731"/>
              <a:gd name="connsiteY43" fmla="*/ 854884 h 1894795"/>
              <a:gd name="connsiteX44" fmla="*/ 4754880 w 9024731"/>
              <a:gd name="connsiteY44" fmla="*/ 1224620 h 1894795"/>
              <a:gd name="connsiteX45" fmla="*/ 4766807 w 9024731"/>
              <a:gd name="connsiteY45" fmla="*/ 850908 h 1894795"/>
              <a:gd name="connsiteX46" fmla="*/ 4810540 w 9024731"/>
              <a:gd name="connsiteY46" fmla="*/ 970178 h 1894795"/>
              <a:gd name="connsiteX47" fmla="*/ 4866199 w 9024731"/>
              <a:gd name="connsiteY47" fmla="*/ 644174 h 1894795"/>
              <a:gd name="connsiteX48" fmla="*/ 4937760 w 9024731"/>
              <a:gd name="connsiteY48" fmla="*/ 926446 h 1894795"/>
              <a:gd name="connsiteX49" fmla="*/ 5009322 w 9024731"/>
              <a:gd name="connsiteY49" fmla="*/ 838981 h 1894795"/>
              <a:gd name="connsiteX50" fmla="*/ 5072933 w 9024731"/>
              <a:gd name="connsiteY50" fmla="*/ 974153 h 1894795"/>
              <a:gd name="connsiteX51" fmla="*/ 5124616 w 9024731"/>
              <a:gd name="connsiteY51" fmla="*/ 838981 h 1894795"/>
              <a:gd name="connsiteX52" fmla="*/ 5196178 w 9024731"/>
              <a:gd name="connsiteY52" fmla="*/ 974153 h 1894795"/>
              <a:gd name="connsiteX53" fmla="*/ 5231959 w 9024731"/>
              <a:gd name="connsiteY53" fmla="*/ 878738 h 1894795"/>
              <a:gd name="connsiteX54" fmla="*/ 5279667 w 9024731"/>
              <a:gd name="connsiteY54" fmla="*/ 946324 h 1894795"/>
              <a:gd name="connsiteX55" fmla="*/ 5319423 w 9024731"/>
              <a:gd name="connsiteY55" fmla="*/ 854884 h 1894795"/>
              <a:gd name="connsiteX56" fmla="*/ 5390985 w 9024731"/>
              <a:gd name="connsiteY56" fmla="*/ 966202 h 1894795"/>
              <a:gd name="connsiteX57" fmla="*/ 5406887 w 9024731"/>
              <a:gd name="connsiteY57" fmla="*/ 858860 h 1894795"/>
              <a:gd name="connsiteX58" fmla="*/ 5462547 w 9024731"/>
              <a:gd name="connsiteY58" fmla="*/ 958251 h 1894795"/>
              <a:gd name="connsiteX59" fmla="*/ 5494352 w 9024731"/>
              <a:gd name="connsiteY59" fmla="*/ 850908 h 1894795"/>
              <a:gd name="connsiteX60" fmla="*/ 5530133 w 9024731"/>
              <a:gd name="connsiteY60" fmla="*/ 1308108 h 1894795"/>
              <a:gd name="connsiteX61" fmla="*/ 5550011 w 9024731"/>
              <a:gd name="connsiteY61" fmla="*/ 878738 h 1894795"/>
              <a:gd name="connsiteX62" fmla="*/ 5597719 w 9024731"/>
              <a:gd name="connsiteY62" fmla="*/ 970178 h 1894795"/>
              <a:gd name="connsiteX63" fmla="*/ 5641451 w 9024731"/>
              <a:gd name="connsiteY63" fmla="*/ 866811 h 1894795"/>
              <a:gd name="connsiteX64" fmla="*/ 5685183 w 9024731"/>
              <a:gd name="connsiteY64" fmla="*/ 954275 h 1894795"/>
              <a:gd name="connsiteX65" fmla="*/ 5736867 w 9024731"/>
              <a:gd name="connsiteY65" fmla="*/ 854884 h 1894795"/>
              <a:gd name="connsiteX66" fmla="*/ 5788550 w 9024731"/>
              <a:gd name="connsiteY66" fmla="*/ 1339913 h 1894795"/>
              <a:gd name="connsiteX67" fmla="*/ 5816380 w 9024731"/>
              <a:gd name="connsiteY67" fmla="*/ 866811 h 1894795"/>
              <a:gd name="connsiteX68" fmla="*/ 5856136 w 9024731"/>
              <a:gd name="connsiteY68" fmla="*/ 962226 h 1894795"/>
              <a:gd name="connsiteX69" fmla="*/ 5923722 w 9024731"/>
              <a:gd name="connsiteY69" fmla="*/ 850908 h 1894795"/>
              <a:gd name="connsiteX70" fmla="*/ 5935649 w 9024731"/>
              <a:gd name="connsiteY70" fmla="*/ 998007 h 1894795"/>
              <a:gd name="connsiteX71" fmla="*/ 5983357 w 9024731"/>
              <a:gd name="connsiteY71" fmla="*/ 624296 h 1894795"/>
              <a:gd name="connsiteX72" fmla="*/ 6003235 w 9024731"/>
              <a:gd name="connsiteY72" fmla="*/ 974153 h 1894795"/>
              <a:gd name="connsiteX73" fmla="*/ 6035040 w 9024731"/>
              <a:gd name="connsiteY73" fmla="*/ 862835 h 1894795"/>
              <a:gd name="connsiteX74" fmla="*/ 6094675 w 9024731"/>
              <a:gd name="connsiteY74" fmla="*/ 990056 h 1894795"/>
              <a:gd name="connsiteX75" fmla="*/ 6237799 w 9024731"/>
              <a:gd name="connsiteY75" fmla="*/ 858860 h 1894795"/>
              <a:gd name="connsiteX76" fmla="*/ 6333214 w 9024731"/>
              <a:gd name="connsiteY76" fmla="*/ 938373 h 1894795"/>
              <a:gd name="connsiteX77" fmla="*/ 6468387 w 9024731"/>
              <a:gd name="connsiteY77" fmla="*/ 882713 h 1894795"/>
              <a:gd name="connsiteX78" fmla="*/ 6595607 w 9024731"/>
              <a:gd name="connsiteY78" fmla="*/ 934397 h 1894795"/>
              <a:gd name="connsiteX79" fmla="*/ 6742707 w 9024731"/>
              <a:gd name="connsiteY79" fmla="*/ 878738 h 1894795"/>
              <a:gd name="connsiteX80" fmla="*/ 6881854 w 9024731"/>
              <a:gd name="connsiteY80" fmla="*/ 926446 h 1894795"/>
              <a:gd name="connsiteX81" fmla="*/ 6973294 w 9024731"/>
              <a:gd name="connsiteY81" fmla="*/ 882713 h 1894795"/>
              <a:gd name="connsiteX82" fmla="*/ 7088588 w 9024731"/>
              <a:gd name="connsiteY82" fmla="*/ 934397 h 1894795"/>
              <a:gd name="connsiteX83" fmla="*/ 7195931 w 9024731"/>
              <a:gd name="connsiteY83" fmla="*/ 886689 h 1894795"/>
              <a:gd name="connsiteX84" fmla="*/ 7303274 w 9024731"/>
              <a:gd name="connsiteY84" fmla="*/ 946324 h 1894795"/>
              <a:gd name="connsiteX85" fmla="*/ 7454348 w 9024731"/>
              <a:gd name="connsiteY85" fmla="*/ 874762 h 1894795"/>
              <a:gd name="connsiteX86" fmla="*/ 7609399 w 9024731"/>
              <a:gd name="connsiteY86" fmla="*/ 938373 h 1894795"/>
              <a:gd name="connsiteX87" fmla="*/ 7613374 w 9024731"/>
              <a:gd name="connsiteY87" fmla="*/ 576588 h 1894795"/>
              <a:gd name="connsiteX88" fmla="*/ 7653131 w 9024731"/>
              <a:gd name="connsiteY88" fmla="*/ 934397 h 1894795"/>
              <a:gd name="connsiteX89" fmla="*/ 7748547 w 9024731"/>
              <a:gd name="connsiteY89" fmla="*/ 874762 h 1894795"/>
              <a:gd name="connsiteX90" fmla="*/ 7828060 w 9024731"/>
              <a:gd name="connsiteY90" fmla="*/ 942348 h 1894795"/>
              <a:gd name="connsiteX91" fmla="*/ 7919500 w 9024731"/>
              <a:gd name="connsiteY91" fmla="*/ 858860 h 1894795"/>
              <a:gd name="connsiteX92" fmla="*/ 8038769 w 9024731"/>
              <a:gd name="connsiteY92" fmla="*/ 942348 h 1894795"/>
              <a:gd name="connsiteX93" fmla="*/ 8110331 w 9024731"/>
              <a:gd name="connsiteY93" fmla="*/ 870786 h 1894795"/>
              <a:gd name="connsiteX94" fmla="*/ 8201771 w 9024731"/>
              <a:gd name="connsiteY94" fmla="*/ 966202 h 1894795"/>
              <a:gd name="connsiteX95" fmla="*/ 8305138 w 9024731"/>
              <a:gd name="connsiteY95" fmla="*/ 878738 h 1894795"/>
              <a:gd name="connsiteX96" fmla="*/ 8400554 w 9024731"/>
              <a:gd name="connsiteY96" fmla="*/ 958251 h 1894795"/>
              <a:gd name="connsiteX97" fmla="*/ 8456213 w 9024731"/>
              <a:gd name="connsiteY97" fmla="*/ 1316060 h 1894795"/>
              <a:gd name="connsiteX98" fmla="*/ 8460188 w 9024731"/>
              <a:gd name="connsiteY98" fmla="*/ 882713 h 1894795"/>
              <a:gd name="connsiteX99" fmla="*/ 8527774 w 9024731"/>
              <a:gd name="connsiteY99" fmla="*/ 994032 h 1894795"/>
              <a:gd name="connsiteX100" fmla="*/ 8631141 w 9024731"/>
              <a:gd name="connsiteY100" fmla="*/ 886689 h 1894795"/>
              <a:gd name="connsiteX101" fmla="*/ 8714630 w 9024731"/>
              <a:gd name="connsiteY101" fmla="*/ 970178 h 1894795"/>
              <a:gd name="connsiteX102" fmla="*/ 8774265 w 9024731"/>
              <a:gd name="connsiteY102" fmla="*/ 874762 h 1894795"/>
              <a:gd name="connsiteX103" fmla="*/ 8849802 w 9024731"/>
              <a:gd name="connsiteY103" fmla="*/ 950300 h 1894795"/>
              <a:gd name="connsiteX104" fmla="*/ 8925340 w 9024731"/>
              <a:gd name="connsiteY104" fmla="*/ 874762 h 1894795"/>
              <a:gd name="connsiteX105" fmla="*/ 8977023 w 9024731"/>
              <a:gd name="connsiteY105" fmla="*/ 962226 h 1894795"/>
              <a:gd name="connsiteX106" fmla="*/ 9024731 w 9024731"/>
              <a:gd name="connsiteY106" fmla="*/ 874762 h 1894795"/>
              <a:gd name="connsiteX0" fmla="*/ 0 w 9024731"/>
              <a:gd name="connsiteY0" fmla="*/ 910543 h 1894714"/>
              <a:gd name="connsiteX1" fmla="*/ 95416 w 9024731"/>
              <a:gd name="connsiteY1" fmla="*/ 858860 h 1894714"/>
              <a:gd name="connsiteX2" fmla="*/ 210710 w 9024731"/>
              <a:gd name="connsiteY2" fmla="*/ 966202 h 1894714"/>
              <a:gd name="connsiteX3" fmla="*/ 381663 w 9024731"/>
              <a:gd name="connsiteY3" fmla="*/ 878738 h 1894714"/>
              <a:gd name="connsiteX4" fmla="*/ 481054 w 9024731"/>
              <a:gd name="connsiteY4" fmla="*/ 934397 h 1894714"/>
              <a:gd name="connsiteX5" fmla="*/ 600324 w 9024731"/>
              <a:gd name="connsiteY5" fmla="*/ 894640 h 1894714"/>
              <a:gd name="connsiteX6" fmla="*/ 715618 w 9024731"/>
              <a:gd name="connsiteY6" fmla="*/ 938373 h 1894714"/>
              <a:gd name="connsiteX7" fmla="*/ 914400 w 9024731"/>
              <a:gd name="connsiteY7" fmla="*/ 377805 h 1894714"/>
              <a:gd name="connsiteX8" fmla="*/ 1144988 w 9024731"/>
              <a:gd name="connsiteY8" fmla="*/ 930421 h 1894714"/>
              <a:gd name="connsiteX9" fmla="*/ 1232453 w 9024731"/>
              <a:gd name="connsiteY9" fmla="*/ 886689 h 1894714"/>
              <a:gd name="connsiteX10" fmla="*/ 1288112 w 9024731"/>
              <a:gd name="connsiteY10" fmla="*/ 946324 h 1894714"/>
              <a:gd name="connsiteX11" fmla="*/ 1375576 w 9024731"/>
              <a:gd name="connsiteY11" fmla="*/ 882713 h 1894714"/>
              <a:gd name="connsiteX12" fmla="*/ 1459023 w 9024731"/>
              <a:gd name="connsiteY12" fmla="*/ 1148751 h 1894714"/>
              <a:gd name="connsiteX13" fmla="*/ 1710421 w 9024731"/>
              <a:gd name="connsiteY13" fmla="*/ 1894704 h 1894714"/>
              <a:gd name="connsiteX14" fmla="*/ 1975900 w 9024731"/>
              <a:gd name="connsiteY14" fmla="*/ 827055 h 1894714"/>
              <a:gd name="connsiteX15" fmla="*/ 2126974 w 9024731"/>
              <a:gd name="connsiteY15" fmla="*/ 974153 h 1894714"/>
              <a:gd name="connsiteX16" fmla="*/ 2377440 w 9024731"/>
              <a:gd name="connsiteY16" fmla="*/ 119 h 1894714"/>
              <a:gd name="connsiteX17" fmla="*/ 2635858 w 9024731"/>
              <a:gd name="connsiteY17" fmla="*/ 910543 h 1894714"/>
              <a:gd name="connsiteX18" fmla="*/ 2755127 w 9024731"/>
              <a:gd name="connsiteY18" fmla="*/ 1327986 h 1894714"/>
              <a:gd name="connsiteX19" fmla="*/ 2882348 w 9024731"/>
              <a:gd name="connsiteY19" fmla="*/ 612369 h 1894714"/>
              <a:gd name="connsiteX20" fmla="*/ 3053301 w 9024731"/>
              <a:gd name="connsiteY20" fmla="*/ 946324 h 1894714"/>
              <a:gd name="connsiteX21" fmla="*/ 3120887 w 9024731"/>
              <a:gd name="connsiteY21" fmla="*/ 835006 h 1894714"/>
              <a:gd name="connsiteX22" fmla="*/ 3196425 w 9024731"/>
              <a:gd name="connsiteY22" fmla="*/ 962226 h 1894714"/>
              <a:gd name="connsiteX23" fmla="*/ 3236181 w 9024731"/>
              <a:gd name="connsiteY23" fmla="*/ 854884 h 1894714"/>
              <a:gd name="connsiteX24" fmla="*/ 3351475 w 9024731"/>
              <a:gd name="connsiteY24" fmla="*/ 1141131 h 1894714"/>
              <a:gd name="connsiteX25" fmla="*/ 3478696 w 9024731"/>
              <a:gd name="connsiteY25" fmla="*/ 803200 h 1894714"/>
              <a:gd name="connsiteX26" fmla="*/ 3554234 w 9024731"/>
              <a:gd name="connsiteY26" fmla="*/ 918494 h 1894714"/>
              <a:gd name="connsiteX27" fmla="*/ 3737114 w 9024731"/>
              <a:gd name="connsiteY27" fmla="*/ 1502915 h 1894714"/>
              <a:gd name="connsiteX28" fmla="*/ 3860359 w 9024731"/>
              <a:gd name="connsiteY28" fmla="*/ 918494 h 1894714"/>
              <a:gd name="connsiteX29" fmla="*/ 3912042 w 9024731"/>
              <a:gd name="connsiteY29" fmla="*/ 926446 h 1894714"/>
              <a:gd name="connsiteX30" fmla="*/ 3947823 w 9024731"/>
              <a:gd name="connsiteY30" fmla="*/ 998007 h 1894714"/>
              <a:gd name="connsiteX31" fmla="*/ 3991555 w 9024731"/>
              <a:gd name="connsiteY31" fmla="*/ 866811 h 1894714"/>
              <a:gd name="connsiteX32" fmla="*/ 4082995 w 9024731"/>
              <a:gd name="connsiteY32" fmla="*/ 982105 h 1894714"/>
              <a:gd name="connsiteX33" fmla="*/ 4122752 w 9024731"/>
              <a:gd name="connsiteY33" fmla="*/ 850908 h 1894714"/>
              <a:gd name="connsiteX34" fmla="*/ 4194314 w 9024731"/>
              <a:gd name="connsiteY34" fmla="*/ 958251 h 1894714"/>
              <a:gd name="connsiteX35" fmla="*/ 4238046 w 9024731"/>
              <a:gd name="connsiteY35" fmla="*/ 858860 h 1894714"/>
              <a:gd name="connsiteX36" fmla="*/ 4281778 w 9024731"/>
              <a:gd name="connsiteY36" fmla="*/ 986080 h 1894714"/>
              <a:gd name="connsiteX37" fmla="*/ 4365267 w 9024731"/>
              <a:gd name="connsiteY37" fmla="*/ 481173 h 1894714"/>
              <a:gd name="connsiteX38" fmla="*/ 4405023 w 9024731"/>
              <a:gd name="connsiteY38" fmla="*/ 918494 h 1894714"/>
              <a:gd name="connsiteX39" fmla="*/ 4452731 w 9024731"/>
              <a:gd name="connsiteY39" fmla="*/ 878738 h 1894714"/>
              <a:gd name="connsiteX40" fmla="*/ 4508390 w 9024731"/>
              <a:gd name="connsiteY40" fmla="*/ 954275 h 1894714"/>
              <a:gd name="connsiteX41" fmla="*/ 4556098 w 9024731"/>
              <a:gd name="connsiteY41" fmla="*/ 882713 h 1894714"/>
              <a:gd name="connsiteX42" fmla="*/ 4619708 w 9024731"/>
              <a:gd name="connsiteY42" fmla="*/ 954275 h 1894714"/>
              <a:gd name="connsiteX43" fmla="*/ 4683319 w 9024731"/>
              <a:gd name="connsiteY43" fmla="*/ 854884 h 1894714"/>
              <a:gd name="connsiteX44" fmla="*/ 4754880 w 9024731"/>
              <a:gd name="connsiteY44" fmla="*/ 1224620 h 1894714"/>
              <a:gd name="connsiteX45" fmla="*/ 4766807 w 9024731"/>
              <a:gd name="connsiteY45" fmla="*/ 850908 h 1894714"/>
              <a:gd name="connsiteX46" fmla="*/ 4810540 w 9024731"/>
              <a:gd name="connsiteY46" fmla="*/ 970178 h 1894714"/>
              <a:gd name="connsiteX47" fmla="*/ 4866199 w 9024731"/>
              <a:gd name="connsiteY47" fmla="*/ 644174 h 1894714"/>
              <a:gd name="connsiteX48" fmla="*/ 4937760 w 9024731"/>
              <a:gd name="connsiteY48" fmla="*/ 926446 h 1894714"/>
              <a:gd name="connsiteX49" fmla="*/ 5009322 w 9024731"/>
              <a:gd name="connsiteY49" fmla="*/ 838981 h 1894714"/>
              <a:gd name="connsiteX50" fmla="*/ 5072933 w 9024731"/>
              <a:gd name="connsiteY50" fmla="*/ 974153 h 1894714"/>
              <a:gd name="connsiteX51" fmla="*/ 5124616 w 9024731"/>
              <a:gd name="connsiteY51" fmla="*/ 838981 h 1894714"/>
              <a:gd name="connsiteX52" fmla="*/ 5196178 w 9024731"/>
              <a:gd name="connsiteY52" fmla="*/ 974153 h 1894714"/>
              <a:gd name="connsiteX53" fmla="*/ 5231959 w 9024731"/>
              <a:gd name="connsiteY53" fmla="*/ 878738 h 1894714"/>
              <a:gd name="connsiteX54" fmla="*/ 5279667 w 9024731"/>
              <a:gd name="connsiteY54" fmla="*/ 946324 h 1894714"/>
              <a:gd name="connsiteX55" fmla="*/ 5319423 w 9024731"/>
              <a:gd name="connsiteY55" fmla="*/ 854884 h 1894714"/>
              <a:gd name="connsiteX56" fmla="*/ 5390985 w 9024731"/>
              <a:gd name="connsiteY56" fmla="*/ 966202 h 1894714"/>
              <a:gd name="connsiteX57" fmla="*/ 5406887 w 9024731"/>
              <a:gd name="connsiteY57" fmla="*/ 858860 h 1894714"/>
              <a:gd name="connsiteX58" fmla="*/ 5462547 w 9024731"/>
              <a:gd name="connsiteY58" fmla="*/ 958251 h 1894714"/>
              <a:gd name="connsiteX59" fmla="*/ 5494352 w 9024731"/>
              <a:gd name="connsiteY59" fmla="*/ 850908 h 1894714"/>
              <a:gd name="connsiteX60" fmla="*/ 5530133 w 9024731"/>
              <a:gd name="connsiteY60" fmla="*/ 1308108 h 1894714"/>
              <a:gd name="connsiteX61" fmla="*/ 5550011 w 9024731"/>
              <a:gd name="connsiteY61" fmla="*/ 878738 h 1894714"/>
              <a:gd name="connsiteX62" fmla="*/ 5597719 w 9024731"/>
              <a:gd name="connsiteY62" fmla="*/ 970178 h 1894714"/>
              <a:gd name="connsiteX63" fmla="*/ 5641451 w 9024731"/>
              <a:gd name="connsiteY63" fmla="*/ 866811 h 1894714"/>
              <a:gd name="connsiteX64" fmla="*/ 5685183 w 9024731"/>
              <a:gd name="connsiteY64" fmla="*/ 954275 h 1894714"/>
              <a:gd name="connsiteX65" fmla="*/ 5736867 w 9024731"/>
              <a:gd name="connsiteY65" fmla="*/ 854884 h 1894714"/>
              <a:gd name="connsiteX66" fmla="*/ 5788550 w 9024731"/>
              <a:gd name="connsiteY66" fmla="*/ 1339913 h 1894714"/>
              <a:gd name="connsiteX67" fmla="*/ 5816380 w 9024731"/>
              <a:gd name="connsiteY67" fmla="*/ 866811 h 1894714"/>
              <a:gd name="connsiteX68" fmla="*/ 5856136 w 9024731"/>
              <a:gd name="connsiteY68" fmla="*/ 962226 h 1894714"/>
              <a:gd name="connsiteX69" fmla="*/ 5923722 w 9024731"/>
              <a:gd name="connsiteY69" fmla="*/ 850908 h 1894714"/>
              <a:gd name="connsiteX70" fmla="*/ 5935649 w 9024731"/>
              <a:gd name="connsiteY70" fmla="*/ 998007 h 1894714"/>
              <a:gd name="connsiteX71" fmla="*/ 5983357 w 9024731"/>
              <a:gd name="connsiteY71" fmla="*/ 624296 h 1894714"/>
              <a:gd name="connsiteX72" fmla="*/ 6003235 w 9024731"/>
              <a:gd name="connsiteY72" fmla="*/ 974153 h 1894714"/>
              <a:gd name="connsiteX73" fmla="*/ 6035040 w 9024731"/>
              <a:gd name="connsiteY73" fmla="*/ 862835 h 1894714"/>
              <a:gd name="connsiteX74" fmla="*/ 6094675 w 9024731"/>
              <a:gd name="connsiteY74" fmla="*/ 990056 h 1894714"/>
              <a:gd name="connsiteX75" fmla="*/ 6237799 w 9024731"/>
              <a:gd name="connsiteY75" fmla="*/ 858860 h 1894714"/>
              <a:gd name="connsiteX76" fmla="*/ 6333214 w 9024731"/>
              <a:gd name="connsiteY76" fmla="*/ 938373 h 1894714"/>
              <a:gd name="connsiteX77" fmla="*/ 6468387 w 9024731"/>
              <a:gd name="connsiteY77" fmla="*/ 882713 h 1894714"/>
              <a:gd name="connsiteX78" fmla="*/ 6595607 w 9024731"/>
              <a:gd name="connsiteY78" fmla="*/ 934397 h 1894714"/>
              <a:gd name="connsiteX79" fmla="*/ 6742707 w 9024731"/>
              <a:gd name="connsiteY79" fmla="*/ 878738 h 1894714"/>
              <a:gd name="connsiteX80" fmla="*/ 6881854 w 9024731"/>
              <a:gd name="connsiteY80" fmla="*/ 926446 h 1894714"/>
              <a:gd name="connsiteX81" fmla="*/ 6973294 w 9024731"/>
              <a:gd name="connsiteY81" fmla="*/ 882713 h 1894714"/>
              <a:gd name="connsiteX82" fmla="*/ 7088588 w 9024731"/>
              <a:gd name="connsiteY82" fmla="*/ 934397 h 1894714"/>
              <a:gd name="connsiteX83" fmla="*/ 7195931 w 9024731"/>
              <a:gd name="connsiteY83" fmla="*/ 886689 h 1894714"/>
              <a:gd name="connsiteX84" fmla="*/ 7303274 w 9024731"/>
              <a:gd name="connsiteY84" fmla="*/ 946324 h 1894714"/>
              <a:gd name="connsiteX85" fmla="*/ 7454348 w 9024731"/>
              <a:gd name="connsiteY85" fmla="*/ 874762 h 1894714"/>
              <a:gd name="connsiteX86" fmla="*/ 7609399 w 9024731"/>
              <a:gd name="connsiteY86" fmla="*/ 938373 h 1894714"/>
              <a:gd name="connsiteX87" fmla="*/ 7613374 w 9024731"/>
              <a:gd name="connsiteY87" fmla="*/ 576588 h 1894714"/>
              <a:gd name="connsiteX88" fmla="*/ 7653131 w 9024731"/>
              <a:gd name="connsiteY88" fmla="*/ 934397 h 1894714"/>
              <a:gd name="connsiteX89" fmla="*/ 7748547 w 9024731"/>
              <a:gd name="connsiteY89" fmla="*/ 874762 h 1894714"/>
              <a:gd name="connsiteX90" fmla="*/ 7828060 w 9024731"/>
              <a:gd name="connsiteY90" fmla="*/ 942348 h 1894714"/>
              <a:gd name="connsiteX91" fmla="*/ 7919500 w 9024731"/>
              <a:gd name="connsiteY91" fmla="*/ 858860 h 1894714"/>
              <a:gd name="connsiteX92" fmla="*/ 8038769 w 9024731"/>
              <a:gd name="connsiteY92" fmla="*/ 942348 h 1894714"/>
              <a:gd name="connsiteX93" fmla="*/ 8110331 w 9024731"/>
              <a:gd name="connsiteY93" fmla="*/ 870786 h 1894714"/>
              <a:gd name="connsiteX94" fmla="*/ 8201771 w 9024731"/>
              <a:gd name="connsiteY94" fmla="*/ 966202 h 1894714"/>
              <a:gd name="connsiteX95" fmla="*/ 8305138 w 9024731"/>
              <a:gd name="connsiteY95" fmla="*/ 878738 h 1894714"/>
              <a:gd name="connsiteX96" fmla="*/ 8400554 w 9024731"/>
              <a:gd name="connsiteY96" fmla="*/ 958251 h 1894714"/>
              <a:gd name="connsiteX97" fmla="*/ 8456213 w 9024731"/>
              <a:gd name="connsiteY97" fmla="*/ 1316060 h 1894714"/>
              <a:gd name="connsiteX98" fmla="*/ 8460188 w 9024731"/>
              <a:gd name="connsiteY98" fmla="*/ 882713 h 1894714"/>
              <a:gd name="connsiteX99" fmla="*/ 8527774 w 9024731"/>
              <a:gd name="connsiteY99" fmla="*/ 994032 h 1894714"/>
              <a:gd name="connsiteX100" fmla="*/ 8631141 w 9024731"/>
              <a:gd name="connsiteY100" fmla="*/ 886689 h 1894714"/>
              <a:gd name="connsiteX101" fmla="*/ 8714630 w 9024731"/>
              <a:gd name="connsiteY101" fmla="*/ 970178 h 1894714"/>
              <a:gd name="connsiteX102" fmla="*/ 8774265 w 9024731"/>
              <a:gd name="connsiteY102" fmla="*/ 874762 h 1894714"/>
              <a:gd name="connsiteX103" fmla="*/ 8849802 w 9024731"/>
              <a:gd name="connsiteY103" fmla="*/ 950300 h 1894714"/>
              <a:gd name="connsiteX104" fmla="*/ 8925340 w 9024731"/>
              <a:gd name="connsiteY104" fmla="*/ 874762 h 1894714"/>
              <a:gd name="connsiteX105" fmla="*/ 8977023 w 9024731"/>
              <a:gd name="connsiteY105" fmla="*/ 962226 h 1894714"/>
              <a:gd name="connsiteX106" fmla="*/ 9024731 w 9024731"/>
              <a:gd name="connsiteY106" fmla="*/ 874762 h 1894714"/>
              <a:gd name="connsiteX0" fmla="*/ 0 w 9024731"/>
              <a:gd name="connsiteY0" fmla="*/ 910543 h 1898838"/>
              <a:gd name="connsiteX1" fmla="*/ 95416 w 9024731"/>
              <a:gd name="connsiteY1" fmla="*/ 858860 h 1898838"/>
              <a:gd name="connsiteX2" fmla="*/ 210710 w 9024731"/>
              <a:gd name="connsiteY2" fmla="*/ 966202 h 1898838"/>
              <a:gd name="connsiteX3" fmla="*/ 381663 w 9024731"/>
              <a:gd name="connsiteY3" fmla="*/ 878738 h 1898838"/>
              <a:gd name="connsiteX4" fmla="*/ 481054 w 9024731"/>
              <a:gd name="connsiteY4" fmla="*/ 934397 h 1898838"/>
              <a:gd name="connsiteX5" fmla="*/ 600324 w 9024731"/>
              <a:gd name="connsiteY5" fmla="*/ 894640 h 1898838"/>
              <a:gd name="connsiteX6" fmla="*/ 715618 w 9024731"/>
              <a:gd name="connsiteY6" fmla="*/ 938373 h 1898838"/>
              <a:gd name="connsiteX7" fmla="*/ 914400 w 9024731"/>
              <a:gd name="connsiteY7" fmla="*/ 377805 h 1898838"/>
              <a:gd name="connsiteX8" fmla="*/ 1144988 w 9024731"/>
              <a:gd name="connsiteY8" fmla="*/ 930421 h 1898838"/>
              <a:gd name="connsiteX9" fmla="*/ 1232453 w 9024731"/>
              <a:gd name="connsiteY9" fmla="*/ 886689 h 1898838"/>
              <a:gd name="connsiteX10" fmla="*/ 1288112 w 9024731"/>
              <a:gd name="connsiteY10" fmla="*/ 946324 h 1898838"/>
              <a:gd name="connsiteX11" fmla="*/ 1375576 w 9024731"/>
              <a:gd name="connsiteY11" fmla="*/ 882713 h 1898838"/>
              <a:gd name="connsiteX12" fmla="*/ 1468548 w 9024731"/>
              <a:gd name="connsiteY12" fmla="*/ 1184470 h 1898838"/>
              <a:gd name="connsiteX13" fmla="*/ 1710421 w 9024731"/>
              <a:gd name="connsiteY13" fmla="*/ 1894704 h 1898838"/>
              <a:gd name="connsiteX14" fmla="*/ 1975900 w 9024731"/>
              <a:gd name="connsiteY14" fmla="*/ 827055 h 1898838"/>
              <a:gd name="connsiteX15" fmla="*/ 2126974 w 9024731"/>
              <a:gd name="connsiteY15" fmla="*/ 974153 h 1898838"/>
              <a:gd name="connsiteX16" fmla="*/ 2377440 w 9024731"/>
              <a:gd name="connsiteY16" fmla="*/ 119 h 1898838"/>
              <a:gd name="connsiteX17" fmla="*/ 2635858 w 9024731"/>
              <a:gd name="connsiteY17" fmla="*/ 910543 h 1898838"/>
              <a:gd name="connsiteX18" fmla="*/ 2755127 w 9024731"/>
              <a:gd name="connsiteY18" fmla="*/ 1327986 h 1898838"/>
              <a:gd name="connsiteX19" fmla="*/ 2882348 w 9024731"/>
              <a:gd name="connsiteY19" fmla="*/ 612369 h 1898838"/>
              <a:gd name="connsiteX20" fmla="*/ 3053301 w 9024731"/>
              <a:gd name="connsiteY20" fmla="*/ 946324 h 1898838"/>
              <a:gd name="connsiteX21" fmla="*/ 3120887 w 9024731"/>
              <a:gd name="connsiteY21" fmla="*/ 835006 h 1898838"/>
              <a:gd name="connsiteX22" fmla="*/ 3196425 w 9024731"/>
              <a:gd name="connsiteY22" fmla="*/ 962226 h 1898838"/>
              <a:gd name="connsiteX23" fmla="*/ 3236181 w 9024731"/>
              <a:gd name="connsiteY23" fmla="*/ 854884 h 1898838"/>
              <a:gd name="connsiteX24" fmla="*/ 3351475 w 9024731"/>
              <a:gd name="connsiteY24" fmla="*/ 1141131 h 1898838"/>
              <a:gd name="connsiteX25" fmla="*/ 3478696 w 9024731"/>
              <a:gd name="connsiteY25" fmla="*/ 803200 h 1898838"/>
              <a:gd name="connsiteX26" fmla="*/ 3554234 w 9024731"/>
              <a:gd name="connsiteY26" fmla="*/ 918494 h 1898838"/>
              <a:gd name="connsiteX27" fmla="*/ 3737114 w 9024731"/>
              <a:gd name="connsiteY27" fmla="*/ 1502915 h 1898838"/>
              <a:gd name="connsiteX28" fmla="*/ 3860359 w 9024731"/>
              <a:gd name="connsiteY28" fmla="*/ 918494 h 1898838"/>
              <a:gd name="connsiteX29" fmla="*/ 3912042 w 9024731"/>
              <a:gd name="connsiteY29" fmla="*/ 926446 h 1898838"/>
              <a:gd name="connsiteX30" fmla="*/ 3947823 w 9024731"/>
              <a:gd name="connsiteY30" fmla="*/ 998007 h 1898838"/>
              <a:gd name="connsiteX31" fmla="*/ 3991555 w 9024731"/>
              <a:gd name="connsiteY31" fmla="*/ 866811 h 1898838"/>
              <a:gd name="connsiteX32" fmla="*/ 4082995 w 9024731"/>
              <a:gd name="connsiteY32" fmla="*/ 982105 h 1898838"/>
              <a:gd name="connsiteX33" fmla="*/ 4122752 w 9024731"/>
              <a:gd name="connsiteY33" fmla="*/ 850908 h 1898838"/>
              <a:gd name="connsiteX34" fmla="*/ 4194314 w 9024731"/>
              <a:gd name="connsiteY34" fmla="*/ 958251 h 1898838"/>
              <a:gd name="connsiteX35" fmla="*/ 4238046 w 9024731"/>
              <a:gd name="connsiteY35" fmla="*/ 858860 h 1898838"/>
              <a:gd name="connsiteX36" fmla="*/ 4281778 w 9024731"/>
              <a:gd name="connsiteY36" fmla="*/ 986080 h 1898838"/>
              <a:gd name="connsiteX37" fmla="*/ 4365267 w 9024731"/>
              <a:gd name="connsiteY37" fmla="*/ 481173 h 1898838"/>
              <a:gd name="connsiteX38" fmla="*/ 4405023 w 9024731"/>
              <a:gd name="connsiteY38" fmla="*/ 918494 h 1898838"/>
              <a:gd name="connsiteX39" fmla="*/ 4452731 w 9024731"/>
              <a:gd name="connsiteY39" fmla="*/ 878738 h 1898838"/>
              <a:gd name="connsiteX40" fmla="*/ 4508390 w 9024731"/>
              <a:gd name="connsiteY40" fmla="*/ 954275 h 1898838"/>
              <a:gd name="connsiteX41" fmla="*/ 4556098 w 9024731"/>
              <a:gd name="connsiteY41" fmla="*/ 882713 h 1898838"/>
              <a:gd name="connsiteX42" fmla="*/ 4619708 w 9024731"/>
              <a:gd name="connsiteY42" fmla="*/ 954275 h 1898838"/>
              <a:gd name="connsiteX43" fmla="*/ 4683319 w 9024731"/>
              <a:gd name="connsiteY43" fmla="*/ 854884 h 1898838"/>
              <a:gd name="connsiteX44" fmla="*/ 4754880 w 9024731"/>
              <a:gd name="connsiteY44" fmla="*/ 1224620 h 1898838"/>
              <a:gd name="connsiteX45" fmla="*/ 4766807 w 9024731"/>
              <a:gd name="connsiteY45" fmla="*/ 850908 h 1898838"/>
              <a:gd name="connsiteX46" fmla="*/ 4810540 w 9024731"/>
              <a:gd name="connsiteY46" fmla="*/ 970178 h 1898838"/>
              <a:gd name="connsiteX47" fmla="*/ 4866199 w 9024731"/>
              <a:gd name="connsiteY47" fmla="*/ 644174 h 1898838"/>
              <a:gd name="connsiteX48" fmla="*/ 4937760 w 9024731"/>
              <a:gd name="connsiteY48" fmla="*/ 926446 h 1898838"/>
              <a:gd name="connsiteX49" fmla="*/ 5009322 w 9024731"/>
              <a:gd name="connsiteY49" fmla="*/ 838981 h 1898838"/>
              <a:gd name="connsiteX50" fmla="*/ 5072933 w 9024731"/>
              <a:gd name="connsiteY50" fmla="*/ 974153 h 1898838"/>
              <a:gd name="connsiteX51" fmla="*/ 5124616 w 9024731"/>
              <a:gd name="connsiteY51" fmla="*/ 838981 h 1898838"/>
              <a:gd name="connsiteX52" fmla="*/ 5196178 w 9024731"/>
              <a:gd name="connsiteY52" fmla="*/ 974153 h 1898838"/>
              <a:gd name="connsiteX53" fmla="*/ 5231959 w 9024731"/>
              <a:gd name="connsiteY53" fmla="*/ 878738 h 1898838"/>
              <a:gd name="connsiteX54" fmla="*/ 5279667 w 9024731"/>
              <a:gd name="connsiteY54" fmla="*/ 946324 h 1898838"/>
              <a:gd name="connsiteX55" fmla="*/ 5319423 w 9024731"/>
              <a:gd name="connsiteY55" fmla="*/ 854884 h 1898838"/>
              <a:gd name="connsiteX56" fmla="*/ 5390985 w 9024731"/>
              <a:gd name="connsiteY56" fmla="*/ 966202 h 1898838"/>
              <a:gd name="connsiteX57" fmla="*/ 5406887 w 9024731"/>
              <a:gd name="connsiteY57" fmla="*/ 858860 h 1898838"/>
              <a:gd name="connsiteX58" fmla="*/ 5462547 w 9024731"/>
              <a:gd name="connsiteY58" fmla="*/ 958251 h 1898838"/>
              <a:gd name="connsiteX59" fmla="*/ 5494352 w 9024731"/>
              <a:gd name="connsiteY59" fmla="*/ 850908 h 1898838"/>
              <a:gd name="connsiteX60" fmla="*/ 5530133 w 9024731"/>
              <a:gd name="connsiteY60" fmla="*/ 1308108 h 1898838"/>
              <a:gd name="connsiteX61" fmla="*/ 5550011 w 9024731"/>
              <a:gd name="connsiteY61" fmla="*/ 878738 h 1898838"/>
              <a:gd name="connsiteX62" fmla="*/ 5597719 w 9024731"/>
              <a:gd name="connsiteY62" fmla="*/ 970178 h 1898838"/>
              <a:gd name="connsiteX63" fmla="*/ 5641451 w 9024731"/>
              <a:gd name="connsiteY63" fmla="*/ 866811 h 1898838"/>
              <a:gd name="connsiteX64" fmla="*/ 5685183 w 9024731"/>
              <a:gd name="connsiteY64" fmla="*/ 954275 h 1898838"/>
              <a:gd name="connsiteX65" fmla="*/ 5736867 w 9024731"/>
              <a:gd name="connsiteY65" fmla="*/ 854884 h 1898838"/>
              <a:gd name="connsiteX66" fmla="*/ 5788550 w 9024731"/>
              <a:gd name="connsiteY66" fmla="*/ 1339913 h 1898838"/>
              <a:gd name="connsiteX67" fmla="*/ 5816380 w 9024731"/>
              <a:gd name="connsiteY67" fmla="*/ 866811 h 1898838"/>
              <a:gd name="connsiteX68" fmla="*/ 5856136 w 9024731"/>
              <a:gd name="connsiteY68" fmla="*/ 962226 h 1898838"/>
              <a:gd name="connsiteX69" fmla="*/ 5923722 w 9024731"/>
              <a:gd name="connsiteY69" fmla="*/ 850908 h 1898838"/>
              <a:gd name="connsiteX70" fmla="*/ 5935649 w 9024731"/>
              <a:gd name="connsiteY70" fmla="*/ 998007 h 1898838"/>
              <a:gd name="connsiteX71" fmla="*/ 5983357 w 9024731"/>
              <a:gd name="connsiteY71" fmla="*/ 624296 h 1898838"/>
              <a:gd name="connsiteX72" fmla="*/ 6003235 w 9024731"/>
              <a:gd name="connsiteY72" fmla="*/ 974153 h 1898838"/>
              <a:gd name="connsiteX73" fmla="*/ 6035040 w 9024731"/>
              <a:gd name="connsiteY73" fmla="*/ 862835 h 1898838"/>
              <a:gd name="connsiteX74" fmla="*/ 6094675 w 9024731"/>
              <a:gd name="connsiteY74" fmla="*/ 990056 h 1898838"/>
              <a:gd name="connsiteX75" fmla="*/ 6237799 w 9024731"/>
              <a:gd name="connsiteY75" fmla="*/ 858860 h 1898838"/>
              <a:gd name="connsiteX76" fmla="*/ 6333214 w 9024731"/>
              <a:gd name="connsiteY76" fmla="*/ 938373 h 1898838"/>
              <a:gd name="connsiteX77" fmla="*/ 6468387 w 9024731"/>
              <a:gd name="connsiteY77" fmla="*/ 882713 h 1898838"/>
              <a:gd name="connsiteX78" fmla="*/ 6595607 w 9024731"/>
              <a:gd name="connsiteY78" fmla="*/ 934397 h 1898838"/>
              <a:gd name="connsiteX79" fmla="*/ 6742707 w 9024731"/>
              <a:gd name="connsiteY79" fmla="*/ 878738 h 1898838"/>
              <a:gd name="connsiteX80" fmla="*/ 6881854 w 9024731"/>
              <a:gd name="connsiteY80" fmla="*/ 926446 h 1898838"/>
              <a:gd name="connsiteX81" fmla="*/ 6973294 w 9024731"/>
              <a:gd name="connsiteY81" fmla="*/ 882713 h 1898838"/>
              <a:gd name="connsiteX82" fmla="*/ 7088588 w 9024731"/>
              <a:gd name="connsiteY82" fmla="*/ 934397 h 1898838"/>
              <a:gd name="connsiteX83" fmla="*/ 7195931 w 9024731"/>
              <a:gd name="connsiteY83" fmla="*/ 886689 h 1898838"/>
              <a:gd name="connsiteX84" fmla="*/ 7303274 w 9024731"/>
              <a:gd name="connsiteY84" fmla="*/ 946324 h 1898838"/>
              <a:gd name="connsiteX85" fmla="*/ 7454348 w 9024731"/>
              <a:gd name="connsiteY85" fmla="*/ 874762 h 1898838"/>
              <a:gd name="connsiteX86" fmla="*/ 7609399 w 9024731"/>
              <a:gd name="connsiteY86" fmla="*/ 938373 h 1898838"/>
              <a:gd name="connsiteX87" fmla="*/ 7613374 w 9024731"/>
              <a:gd name="connsiteY87" fmla="*/ 576588 h 1898838"/>
              <a:gd name="connsiteX88" fmla="*/ 7653131 w 9024731"/>
              <a:gd name="connsiteY88" fmla="*/ 934397 h 1898838"/>
              <a:gd name="connsiteX89" fmla="*/ 7748547 w 9024731"/>
              <a:gd name="connsiteY89" fmla="*/ 874762 h 1898838"/>
              <a:gd name="connsiteX90" fmla="*/ 7828060 w 9024731"/>
              <a:gd name="connsiteY90" fmla="*/ 942348 h 1898838"/>
              <a:gd name="connsiteX91" fmla="*/ 7919500 w 9024731"/>
              <a:gd name="connsiteY91" fmla="*/ 858860 h 1898838"/>
              <a:gd name="connsiteX92" fmla="*/ 8038769 w 9024731"/>
              <a:gd name="connsiteY92" fmla="*/ 942348 h 1898838"/>
              <a:gd name="connsiteX93" fmla="*/ 8110331 w 9024731"/>
              <a:gd name="connsiteY93" fmla="*/ 870786 h 1898838"/>
              <a:gd name="connsiteX94" fmla="*/ 8201771 w 9024731"/>
              <a:gd name="connsiteY94" fmla="*/ 966202 h 1898838"/>
              <a:gd name="connsiteX95" fmla="*/ 8305138 w 9024731"/>
              <a:gd name="connsiteY95" fmla="*/ 878738 h 1898838"/>
              <a:gd name="connsiteX96" fmla="*/ 8400554 w 9024731"/>
              <a:gd name="connsiteY96" fmla="*/ 958251 h 1898838"/>
              <a:gd name="connsiteX97" fmla="*/ 8456213 w 9024731"/>
              <a:gd name="connsiteY97" fmla="*/ 1316060 h 1898838"/>
              <a:gd name="connsiteX98" fmla="*/ 8460188 w 9024731"/>
              <a:gd name="connsiteY98" fmla="*/ 882713 h 1898838"/>
              <a:gd name="connsiteX99" fmla="*/ 8527774 w 9024731"/>
              <a:gd name="connsiteY99" fmla="*/ 994032 h 1898838"/>
              <a:gd name="connsiteX100" fmla="*/ 8631141 w 9024731"/>
              <a:gd name="connsiteY100" fmla="*/ 886689 h 1898838"/>
              <a:gd name="connsiteX101" fmla="*/ 8714630 w 9024731"/>
              <a:gd name="connsiteY101" fmla="*/ 970178 h 1898838"/>
              <a:gd name="connsiteX102" fmla="*/ 8774265 w 9024731"/>
              <a:gd name="connsiteY102" fmla="*/ 874762 h 1898838"/>
              <a:gd name="connsiteX103" fmla="*/ 8849802 w 9024731"/>
              <a:gd name="connsiteY103" fmla="*/ 950300 h 1898838"/>
              <a:gd name="connsiteX104" fmla="*/ 8925340 w 9024731"/>
              <a:gd name="connsiteY104" fmla="*/ 874762 h 1898838"/>
              <a:gd name="connsiteX105" fmla="*/ 8977023 w 9024731"/>
              <a:gd name="connsiteY105" fmla="*/ 962226 h 1898838"/>
              <a:gd name="connsiteX106" fmla="*/ 9024731 w 9024731"/>
              <a:gd name="connsiteY106" fmla="*/ 874762 h 1898838"/>
              <a:gd name="connsiteX0" fmla="*/ 0 w 9024731"/>
              <a:gd name="connsiteY0" fmla="*/ 910543 h 1899834"/>
              <a:gd name="connsiteX1" fmla="*/ 95416 w 9024731"/>
              <a:gd name="connsiteY1" fmla="*/ 858860 h 1899834"/>
              <a:gd name="connsiteX2" fmla="*/ 210710 w 9024731"/>
              <a:gd name="connsiteY2" fmla="*/ 966202 h 1899834"/>
              <a:gd name="connsiteX3" fmla="*/ 381663 w 9024731"/>
              <a:gd name="connsiteY3" fmla="*/ 878738 h 1899834"/>
              <a:gd name="connsiteX4" fmla="*/ 481054 w 9024731"/>
              <a:gd name="connsiteY4" fmla="*/ 934397 h 1899834"/>
              <a:gd name="connsiteX5" fmla="*/ 600324 w 9024731"/>
              <a:gd name="connsiteY5" fmla="*/ 894640 h 1899834"/>
              <a:gd name="connsiteX6" fmla="*/ 715618 w 9024731"/>
              <a:gd name="connsiteY6" fmla="*/ 938373 h 1899834"/>
              <a:gd name="connsiteX7" fmla="*/ 914400 w 9024731"/>
              <a:gd name="connsiteY7" fmla="*/ 377805 h 1899834"/>
              <a:gd name="connsiteX8" fmla="*/ 1144988 w 9024731"/>
              <a:gd name="connsiteY8" fmla="*/ 930421 h 1899834"/>
              <a:gd name="connsiteX9" fmla="*/ 1232453 w 9024731"/>
              <a:gd name="connsiteY9" fmla="*/ 886689 h 1899834"/>
              <a:gd name="connsiteX10" fmla="*/ 1288112 w 9024731"/>
              <a:gd name="connsiteY10" fmla="*/ 946324 h 1899834"/>
              <a:gd name="connsiteX11" fmla="*/ 1375576 w 9024731"/>
              <a:gd name="connsiteY11" fmla="*/ 882713 h 1899834"/>
              <a:gd name="connsiteX12" fmla="*/ 1451879 w 9024731"/>
              <a:gd name="connsiteY12" fmla="*/ 1217808 h 1899834"/>
              <a:gd name="connsiteX13" fmla="*/ 1710421 w 9024731"/>
              <a:gd name="connsiteY13" fmla="*/ 1894704 h 1899834"/>
              <a:gd name="connsiteX14" fmla="*/ 1975900 w 9024731"/>
              <a:gd name="connsiteY14" fmla="*/ 827055 h 1899834"/>
              <a:gd name="connsiteX15" fmla="*/ 2126974 w 9024731"/>
              <a:gd name="connsiteY15" fmla="*/ 974153 h 1899834"/>
              <a:gd name="connsiteX16" fmla="*/ 2377440 w 9024731"/>
              <a:gd name="connsiteY16" fmla="*/ 119 h 1899834"/>
              <a:gd name="connsiteX17" fmla="*/ 2635858 w 9024731"/>
              <a:gd name="connsiteY17" fmla="*/ 910543 h 1899834"/>
              <a:gd name="connsiteX18" fmla="*/ 2755127 w 9024731"/>
              <a:gd name="connsiteY18" fmla="*/ 1327986 h 1899834"/>
              <a:gd name="connsiteX19" fmla="*/ 2882348 w 9024731"/>
              <a:gd name="connsiteY19" fmla="*/ 612369 h 1899834"/>
              <a:gd name="connsiteX20" fmla="*/ 3053301 w 9024731"/>
              <a:gd name="connsiteY20" fmla="*/ 946324 h 1899834"/>
              <a:gd name="connsiteX21" fmla="*/ 3120887 w 9024731"/>
              <a:gd name="connsiteY21" fmla="*/ 835006 h 1899834"/>
              <a:gd name="connsiteX22" fmla="*/ 3196425 w 9024731"/>
              <a:gd name="connsiteY22" fmla="*/ 962226 h 1899834"/>
              <a:gd name="connsiteX23" fmla="*/ 3236181 w 9024731"/>
              <a:gd name="connsiteY23" fmla="*/ 854884 h 1899834"/>
              <a:gd name="connsiteX24" fmla="*/ 3351475 w 9024731"/>
              <a:gd name="connsiteY24" fmla="*/ 1141131 h 1899834"/>
              <a:gd name="connsiteX25" fmla="*/ 3478696 w 9024731"/>
              <a:gd name="connsiteY25" fmla="*/ 803200 h 1899834"/>
              <a:gd name="connsiteX26" fmla="*/ 3554234 w 9024731"/>
              <a:gd name="connsiteY26" fmla="*/ 918494 h 1899834"/>
              <a:gd name="connsiteX27" fmla="*/ 3737114 w 9024731"/>
              <a:gd name="connsiteY27" fmla="*/ 1502915 h 1899834"/>
              <a:gd name="connsiteX28" fmla="*/ 3860359 w 9024731"/>
              <a:gd name="connsiteY28" fmla="*/ 918494 h 1899834"/>
              <a:gd name="connsiteX29" fmla="*/ 3912042 w 9024731"/>
              <a:gd name="connsiteY29" fmla="*/ 926446 h 1899834"/>
              <a:gd name="connsiteX30" fmla="*/ 3947823 w 9024731"/>
              <a:gd name="connsiteY30" fmla="*/ 998007 h 1899834"/>
              <a:gd name="connsiteX31" fmla="*/ 3991555 w 9024731"/>
              <a:gd name="connsiteY31" fmla="*/ 866811 h 1899834"/>
              <a:gd name="connsiteX32" fmla="*/ 4082995 w 9024731"/>
              <a:gd name="connsiteY32" fmla="*/ 982105 h 1899834"/>
              <a:gd name="connsiteX33" fmla="*/ 4122752 w 9024731"/>
              <a:gd name="connsiteY33" fmla="*/ 850908 h 1899834"/>
              <a:gd name="connsiteX34" fmla="*/ 4194314 w 9024731"/>
              <a:gd name="connsiteY34" fmla="*/ 958251 h 1899834"/>
              <a:gd name="connsiteX35" fmla="*/ 4238046 w 9024731"/>
              <a:gd name="connsiteY35" fmla="*/ 858860 h 1899834"/>
              <a:gd name="connsiteX36" fmla="*/ 4281778 w 9024731"/>
              <a:gd name="connsiteY36" fmla="*/ 986080 h 1899834"/>
              <a:gd name="connsiteX37" fmla="*/ 4365267 w 9024731"/>
              <a:gd name="connsiteY37" fmla="*/ 481173 h 1899834"/>
              <a:gd name="connsiteX38" fmla="*/ 4405023 w 9024731"/>
              <a:gd name="connsiteY38" fmla="*/ 918494 h 1899834"/>
              <a:gd name="connsiteX39" fmla="*/ 4452731 w 9024731"/>
              <a:gd name="connsiteY39" fmla="*/ 878738 h 1899834"/>
              <a:gd name="connsiteX40" fmla="*/ 4508390 w 9024731"/>
              <a:gd name="connsiteY40" fmla="*/ 954275 h 1899834"/>
              <a:gd name="connsiteX41" fmla="*/ 4556098 w 9024731"/>
              <a:gd name="connsiteY41" fmla="*/ 882713 h 1899834"/>
              <a:gd name="connsiteX42" fmla="*/ 4619708 w 9024731"/>
              <a:gd name="connsiteY42" fmla="*/ 954275 h 1899834"/>
              <a:gd name="connsiteX43" fmla="*/ 4683319 w 9024731"/>
              <a:gd name="connsiteY43" fmla="*/ 854884 h 1899834"/>
              <a:gd name="connsiteX44" fmla="*/ 4754880 w 9024731"/>
              <a:gd name="connsiteY44" fmla="*/ 1224620 h 1899834"/>
              <a:gd name="connsiteX45" fmla="*/ 4766807 w 9024731"/>
              <a:gd name="connsiteY45" fmla="*/ 850908 h 1899834"/>
              <a:gd name="connsiteX46" fmla="*/ 4810540 w 9024731"/>
              <a:gd name="connsiteY46" fmla="*/ 970178 h 1899834"/>
              <a:gd name="connsiteX47" fmla="*/ 4866199 w 9024731"/>
              <a:gd name="connsiteY47" fmla="*/ 644174 h 1899834"/>
              <a:gd name="connsiteX48" fmla="*/ 4937760 w 9024731"/>
              <a:gd name="connsiteY48" fmla="*/ 926446 h 1899834"/>
              <a:gd name="connsiteX49" fmla="*/ 5009322 w 9024731"/>
              <a:gd name="connsiteY49" fmla="*/ 838981 h 1899834"/>
              <a:gd name="connsiteX50" fmla="*/ 5072933 w 9024731"/>
              <a:gd name="connsiteY50" fmla="*/ 974153 h 1899834"/>
              <a:gd name="connsiteX51" fmla="*/ 5124616 w 9024731"/>
              <a:gd name="connsiteY51" fmla="*/ 838981 h 1899834"/>
              <a:gd name="connsiteX52" fmla="*/ 5196178 w 9024731"/>
              <a:gd name="connsiteY52" fmla="*/ 974153 h 1899834"/>
              <a:gd name="connsiteX53" fmla="*/ 5231959 w 9024731"/>
              <a:gd name="connsiteY53" fmla="*/ 878738 h 1899834"/>
              <a:gd name="connsiteX54" fmla="*/ 5279667 w 9024731"/>
              <a:gd name="connsiteY54" fmla="*/ 946324 h 1899834"/>
              <a:gd name="connsiteX55" fmla="*/ 5319423 w 9024731"/>
              <a:gd name="connsiteY55" fmla="*/ 854884 h 1899834"/>
              <a:gd name="connsiteX56" fmla="*/ 5390985 w 9024731"/>
              <a:gd name="connsiteY56" fmla="*/ 966202 h 1899834"/>
              <a:gd name="connsiteX57" fmla="*/ 5406887 w 9024731"/>
              <a:gd name="connsiteY57" fmla="*/ 858860 h 1899834"/>
              <a:gd name="connsiteX58" fmla="*/ 5462547 w 9024731"/>
              <a:gd name="connsiteY58" fmla="*/ 958251 h 1899834"/>
              <a:gd name="connsiteX59" fmla="*/ 5494352 w 9024731"/>
              <a:gd name="connsiteY59" fmla="*/ 850908 h 1899834"/>
              <a:gd name="connsiteX60" fmla="*/ 5530133 w 9024731"/>
              <a:gd name="connsiteY60" fmla="*/ 1308108 h 1899834"/>
              <a:gd name="connsiteX61" fmla="*/ 5550011 w 9024731"/>
              <a:gd name="connsiteY61" fmla="*/ 878738 h 1899834"/>
              <a:gd name="connsiteX62" fmla="*/ 5597719 w 9024731"/>
              <a:gd name="connsiteY62" fmla="*/ 970178 h 1899834"/>
              <a:gd name="connsiteX63" fmla="*/ 5641451 w 9024731"/>
              <a:gd name="connsiteY63" fmla="*/ 866811 h 1899834"/>
              <a:gd name="connsiteX64" fmla="*/ 5685183 w 9024731"/>
              <a:gd name="connsiteY64" fmla="*/ 954275 h 1899834"/>
              <a:gd name="connsiteX65" fmla="*/ 5736867 w 9024731"/>
              <a:gd name="connsiteY65" fmla="*/ 854884 h 1899834"/>
              <a:gd name="connsiteX66" fmla="*/ 5788550 w 9024731"/>
              <a:gd name="connsiteY66" fmla="*/ 1339913 h 1899834"/>
              <a:gd name="connsiteX67" fmla="*/ 5816380 w 9024731"/>
              <a:gd name="connsiteY67" fmla="*/ 866811 h 1899834"/>
              <a:gd name="connsiteX68" fmla="*/ 5856136 w 9024731"/>
              <a:gd name="connsiteY68" fmla="*/ 962226 h 1899834"/>
              <a:gd name="connsiteX69" fmla="*/ 5923722 w 9024731"/>
              <a:gd name="connsiteY69" fmla="*/ 850908 h 1899834"/>
              <a:gd name="connsiteX70" fmla="*/ 5935649 w 9024731"/>
              <a:gd name="connsiteY70" fmla="*/ 998007 h 1899834"/>
              <a:gd name="connsiteX71" fmla="*/ 5983357 w 9024731"/>
              <a:gd name="connsiteY71" fmla="*/ 624296 h 1899834"/>
              <a:gd name="connsiteX72" fmla="*/ 6003235 w 9024731"/>
              <a:gd name="connsiteY72" fmla="*/ 974153 h 1899834"/>
              <a:gd name="connsiteX73" fmla="*/ 6035040 w 9024731"/>
              <a:gd name="connsiteY73" fmla="*/ 862835 h 1899834"/>
              <a:gd name="connsiteX74" fmla="*/ 6094675 w 9024731"/>
              <a:gd name="connsiteY74" fmla="*/ 990056 h 1899834"/>
              <a:gd name="connsiteX75" fmla="*/ 6237799 w 9024731"/>
              <a:gd name="connsiteY75" fmla="*/ 858860 h 1899834"/>
              <a:gd name="connsiteX76" fmla="*/ 6333214 w 9024731"/>
              <a:gd name="connsiteY76" fmla="*/ 938373 h 1899834"/>
              <a:gd name="connsiteX77" fmla="*/ 6468387 w 9024731"/>
              <a:gd name="connsiteY77" fmla="*/ 882713 h 1899834"/>
              <a:gd name="connsiteX78" fmla="*/ 6595607 w 9024731"/>
              <a:gd name="connsiteY78" fmla="*/ 934397 h 1899834"/>
              <a:gd name="connsiteX79" fmla="*/ 6742707 w 9024731"/>
              <a:gd name="connsiteY79" fmla="*/ 878738 h 1899834"/>
              <a:gd name="connsiteX80" fmla="*/ 6881854 w 9024731"/>
              <a:gd name="connsiteY80" fmla="*/ 926446 h 1899834"/>
              <a:gd name="connsiteX81" fmla="*/ 6973294 w 9024731"/>
              <a:gd name="connsiteY81" fmla="*/ 882713 h 1899834"/>
              <a:gd name="connsiteX82" fmla="*/ 7088588 w 9024731"/>
              <a:gd name="connsiteY82" fmla="*/ 934397 h 1899834"/>
              <a:gd name="connsiteX83" fmla="*/ 7195931 w 9024731"/>
              <a:gd name="connsiteY83" fmla="*/ 886689 h 1899834"/>
              <a:gd name="connsiteX84" fmla="*/ 7303274 w 9024731"/>
              <a:gd name="connsiteY84" fmla="*/ 946324 h 1899834"/>
              <a:gd name="connsiteX85" fmla="*/ 7454348 w 9024731"/>
              <a:gd name="connsiteY85" fmla="*/ 874762 h 1899834"/>
              <a:gd name="connsiteX86" fmla="*/ 7609399 w 9024731"/>
              <a:gd name="connsiteY86" fmla="*/ 938373 h 1899834"/>
              <a:gd name="connsiteX87" fmla="*/ 7613374 w 9024731"/>
              <a:gd name="connsiteY87" fmla="*/ 576588 h 1899834"/>
              <a:gd name="connsiteX88" fmla="*/ 7653131 w 9024731"/>
              <a:gd name="connsiteY88" fmla="*/ 934397 h 1899834"/>
              <a:gd name="connsiteX89" fmla="*/ 7748547 w 9024731"/>
              <a:gd name="connsiteY89" fmla="*/ 874762 h 1899834"/>
              <a:gd name="connsiteX90" fmla="*/ 7828060 w 9024731"/>
              <a:gd name="connsiteY90" fmla="*/ 942348 h 1899834"/>
              <a:gd name="connsiteX91" fmla="*/ 7919500 w 9024731"/>
              <a:gd name="connsiteY91" fmla="*/ 858860 h 1899834"/>
              <a:gd name="connsiteX92" fmla="*/ 8038769 w 9024731"/>
              <a:gd name="connsiteY92" fmla="*/ 942348 h 1899834"/>
              <a:gd name="connsiteX93" fmla="*/ 8110331 w 9024731"/>
              <a:gd name="connsiteY93" fmla="*/ 870786 h 1899834"/>
              <a:gd name="connsiteX94" fmla="*/ 8201771 w 9024731"/>
              <a:gd name="connsiteY94" fmla="*/ 966202 h 1899834"/>
              <a:gd name="connsiteX95" fmla="*/ 8305138 w 9024731"/>
              <a:gd name="connsiteY95" fmla="*/ 878738 h 1899834"/>
              <a:gd name="connsiteX96" fmla="*/ 8400554 w 9024731"/>
              <a:gd name="connsiteY96" fmla="*/ 958251 h 1899834"/>
              <a:gd name="connsiteX97" fmla="*/ 8456213 w 9024731"/>
              <a:gd name="connsiteY97" fmla="*/ 1316060 h 1899834"/>
              <a:gd name="connsiteX98" fmla="*/ 8460188 w 9024731"/>
              <a:gd name="connsiteY98" fmla="*/ 882713 h 1899834"/>
              <a:gd name="connsiteX99" fmla="*/ 8527774 w 9024731"/>
              <a:gd name="connsiteY99" fmla="*/ 994032 h 1899834"/>
              <a:gd name="connsiteX100" fmla="*/ 8631141 w 9024731"/>
              <a:gd name="connsiteY100" fmla="*/ 886689 h 1899834"/>
              <a:gd name="connsiteX101" fmla="*/ 8714630 w 9024731"/>
              <a:gd name="connsiteY101" fmla="*/ 970178 h 1899834"/>
              <a:gd name="connsiteX102" fmla="*/ 8774265 w 9024731"/>
              <a:gd name="connsiteY102" fmla="*/ 874762 h 1899834"/>
              <a:gd name="connsiteX103" fmla="*/ 8849802 w 9024731"/>
              <a:gd name="connsiteY103" fmla="*/ 950300 h 1899834"/>
              <a:gd name="connsiteX104" fmla="*/ 8925340 w 9024731"/>
              <a:gd name="connsiteY104" fmla="*/ 874762 h 1899834"/>
              <a:gd name="connsiteX105" fmla="*/ 8977023 w 9024731"/>
              <a:gd name="connsiteY105" fmla="*/ 962226 h 1899834"/>
              <a:gd name="connsiteX106" fmla="*/ 9024731 w 9024731"/>
              <a:gd name="connsiteY106" fmla="*/ 874762 h 1899834"/>
              <a:gd name="connsiteX0" fmla="*/ 0 w 9024731"/>
              <a:gd name="connsiteY0" fmla="*/ 910543 h 1900033"/>
              <a:gd name="connsiteX1" fmla="*/ 95416 w 9024731"/>
              <a:gd name="connsiteY1" fmla="*/ 858860 h 1900033"/>
              <a:gd name="connsiteX2" fmla="*/ 210710 w 9024731"/>
              <a:gd name="connsiteY2" fmla="*/ 966202 h 1900033"/>
              <a:gd name="connsiteX3" fmla="*/ 381663 w 9024731"/>
              <a:gd name="connsiteY3" fmla="*/ 878738 h 1900033"/>
              <a:gd name="connsiteX4" fmla="*/ 481054 w 9024731"/>
              <a:gd name="connsiteY4" fmla="*/ 934397 h 1900033"/>
              <a:gd name="connsiteX5" fmla="*/ 600324 w 9024731"/>
              <a:gd name="connsiteY5" fmla="*/ 894640 h 1900033"/>
              <a:gd name="connsiteX6" fmla="*/ 715618 w 9024731"/>
              <a:gd name="connsiteY6" fmla="*/ 938373 h 1900033"/>
              <a:gd name="connsiteX7" fmla="*/ 914400 w 9024731"/>
              <a:gd name="connsiteY7" fmla="*/ 377805 h 1900033"/>
              <a:gd name="connsiteX8" fmla="*/ 1144988 w 9024731"/>
              <a:gd name="connsiteY8" fmla="*/ 930421 h 1900033"/>
              <a:gd name="connsiteX9" fmla="*/ 1232453 w 9024731"/>
              <a:gd name="connsiteY9" fmla="*/ 886689 h 1900033"/>
              <a:gd name="connsiteX10" fmla="*/ 1288112 w 9024731"/>
              <a:gd name="connsiteY10" fmla="*/ 946324 h 1900033"/>
              <a:gd name="connsiteX11" fmla="*/ 1375576 w 9024731"/>
              <a:gd name="connsiteY11" fmla="*/ 882713 h 1900033"/>
              <a:gd name="connsiteX12" fmla="*/ 1451879 w 9024731"/>
              <a:gd name="connsiteY12" fmla="*/ 1217808 h 1900033"/>
              <a:gd name="connsiteX13" fmla="*/ 1710421 w 9024731"/>
              <a:gd name="connsiteY13" fmla="*/ 1894704 h 1900033"/>
              <a:gd name="connsiteX14" fmla="*/ 1975900 w 9024731"/>
              <a:gd name="connsiteY14" fmla="*/ 827055 h 1900033"/>
              <a:gd name="connsiteX15" fmla="*/ 2126974 w 9024731"/>
              <a:gd name="connsiteY15" fmla="*/ 974153 h 1900033"/>
              <a:gd name="connsiteX16" fmla="*/ 2377440 w 9024731"/>
              <a:gd name="connsiteY16" fmla="*/ 119 h 1900033"/>
              <a:gd name="connsiteX17" fmla="*/ 2635858 w 9024731"/>
              <a:gd name="connsiteY17" fmla="*/ 910543 h 1900033"/>
              <a:gd name="connsiteX18" fmla="*/ 2755127 w 9024731"/>
              <a:gd name="connsiteY18" fmla="*/ 1327986 h 1900033"/>
              <a:gd name="connsiteX19" fmla="*/ 2882348 w 9024731"/>
              <a:gd name="connsiteY19" fmla="*/ 612369 h 1900033"/>
              <a:gd name="connsiteX20" fmla="*/ 3053301 w 9024731"/>
              <a:gd name="connsiteY20" fmla="*/ 946324 h 1900033"/>
              <a:gd name="connsiteX21" fmla="*/ 3120887 w 9024731"/>
              <a:gd name="connsiteY21" fmla="*/ 835006 h 1900033"/>
              <a:gd name="connsiteX22" fmla="*/ 3196425 w 9024731"/>
              <a:gd name="connsiteY22" fmla="*/ 962226 h 1900033"/>
              <a:gd name="connsiteX23" fmla="*/ 3236181 w 9024731"/>
              <a:gd name="connsiteY23" fmla="*/ 854884 h 1900033"/>
              <a:gd name="connsiteX24" fmla="*/ 3351475 w 9024731"/>
              <a:gd name="connsiteY24" fmla="*/ 1141131 h 1900033"/>
              <a:gd name="connsiteX25" fmla="*/ 3478696 w 9024731"/>
              <a:gd name="connsiteY25" fmla="*/ 803200 h 1900033"/>
              <a:gd name="connsiteX26" fmla="*/ 3554234 w 9024731"/>
              <a:gd name="connsiteY26" fmla="*/ 918494 h 1900033"/>
              <a:gd name="connsiteX27" fmla="*/ 3737114 w 9024731"/>
              <a:gd name="connsiteY27" fmla="*/ 1502915 h 1900033"/>
              <a:gd name="connsiteX28" fmla="*/ 3860359 w 9024731"/>
              <a:gd name="connsiteY28" fmla="*/ 918494 h 1900033"/>
              <a:gd name="connsiteX29" fmla="*/ 3912042 w 9024731"/>
              <a:gd name="connsiteY29" fmla="*/ 926446 h 1900033"/>
              <a:gd name="connsiteX30" fmla="*/ 3947823 w 9024731"/>
              <a:gd name="connsiteY30" fmla="*/ 998007 h 1900033"/>
              <a:gd name="connsiteX31" fmla="*/ 3991555 w 9024731"/>
              <a:gd name="connsiteY31" fmla="*/ 866811 h 1900033"/>
              <a:gd name="connsiteX32" fmla="*/ 4082995 w 9024731"/>
              <a:gd name="connsiteY32" fmla="*/ 982105 h 1900033"/>
              <a:gd name="connsiteX33" fmla="*/ 4122752 w 9024731"/>
              <a:gd name="connsiteY33" fmla="*/ 850908 h 1900033"/>
              <a:gd name="connsiteX34" fmla="*/ 4194314 w 9024731"/>
              <a:gd name="connsiteY34" fmla="*/ 958251 h 1900033"/>
              <a:gd name="connsiteX35" fmla="*/ 4238046 w 9024731"/>
              <a:gd name="connsiteY35" fmla="*/ 858860 h 1900033"/>
              <a:gd name="connsiteX36" fmla="*/ 4281778 w 9024731"/>
              <a:gd name="connsiteY36" fmla="*/ 986080 h 1900033"/>
              <a:gd name="connsiteX37" fmla="*/ 4365267 w 9024731"/>
              <a:gd name="connsiteY37" fmla="*/ 481173 h 1900033"/>
              <a:gd name="connsiteX38" fmla="*/ 4405023 w 9024731"/>
              <a:gd name="connsiteY38" fmla="*/ 918494 h 1900033"/>
              <a:gd name="connsiteX39" fmla="*/ 4452731 w 9024731"/>
              <a:gd name="connsiteY39" fmla="*/ 878738 h 1900033"/>
              <a:gd name="connsiteX40" fmla="*/ 4508390 w 9024731"/>
              <a:gd name="connsiteY40" fmla="*/ 954275 h 1900033"/>
              <a:gd name="connsiteX41" fmla="*/ 4556098 w 9024731"/>
              <a:gd name="connsiteY41" fmla="*/ 882713 h 1900033"/>
              <a:gd name="connsiteX42" fmla="*/ 4619708 w 9024731"/>
              <a:gd name="connsiteY42" fmla="*/ 954275 h 1900033"/>
              <a:gd name="connsiteX43" fmla="*/ 4683319 w 9024731"/>
              <a:gd name="connsiteY43" fmla="*/ 854884 h 1900033"/>
              <a:gd name="connsiteX44" fmla="*/ 4754880 w 9024731"/>
              <a:gd name="connsiteY44" fmla="*/ 1224620 h 1900033"/>
              <a:gd name="connsiteX45" fmla="*/ 4766807 w 9024731"/>
              <a:gd name="connsiteY45" fmla="*/ 850908 h 1900033"/>
              <a:gd name="connsiteX46" fmla="*/ 4810540 w 9024731"/>
              <a:gd name="connsiteY46" fmla="*/ 970178 h 1900033"/>
              <a:gd name="connsiteX47" fmla="*/ 4866199 w 9024731"/>
              <a:gd name="connsiteY47" fmla="*/ 644174 h 1900033"/>
              <a:gd name="connsiteX48" fmla="*/ 4937760 w 9024731"/>
              <a:gd name="connsiteY48" fmla="*/ 926446 h 1900033"/>
              <a:gd name="connsiteX49" fmla="*/ 5009322 w 9024731"/>
              <a:gd name="connsiteY49" fmla="*/ 838981 h 1900033"/>
              <a:gd name="connsiteX50" fmla="*/ 5072933 w 9024731"/>
              <a:gd name="connsiteY50" fmla="*/ 974153 h 1900033"/>
              <a:gd name="connsiteX51" fmla="*/ 5124616 w 9024731"/>
              <a:gd name="connsiteY51" fmla="*/ 838981 h 1900033"/>
              <a:gd name="connsiteX52" fmla="*/ 5196178 w 9024731"/>
              <a:gd name="connsiteY52" fmla="*/ 974153 h 1900033"/>
              <a:gd name="connsiteX53" fmla="*/ 5231959 w 9024731"/>
              <a:gd name="connsiteY53" fmla="*/ 878738 h 1900033"/>
              <a:gd name="connsiteX54" fmla="*/ 5279667 w 9024731"/>
              <a:gd name="connsiteY54" fmla="*/ 946324 h 1900033"/>
              <a:gd name="connsiteX55" fmla="*/ 5319423 w 9024731"/>
              <a:gd name="connsiteY55" fmla="*/ 854884 h 1900033"/>
              <a:gd name="connsiteX56" fmla="*/ 5390985 w 9024731"/>
              <a:gd name="connsiteY56" fmla="*/ 966202 h 1900033"/>
              <a:gd name="connsiteX57" fmla="*/ 5406887 w 9024731"/>
              <a:gd name="connsiteY57" fmla="*/ 858860 h 1900033"/>
              <a:gd name="connsiteX58" fmla="*/ 5462547 w 9024731"/>
              <a:gd name="connsiteY58" fmla="*/ 958251 h 1900033"/>
              <a:gd name="connsiteX59" fmla="*/ 5494352 w 9024731"/>
              <a:gd name="connsiteY59" fmla="*/ 850908 h 1900033"/>
              <a:gd name="connsiteX60" fmla="*/ 5530133 w 9024731"/>
              <a:gd name="connsiteY60" fmla="*/ 1308108 h 1900033"/>
              <a:gd name="connsiteX61" fmla="*/ 5550011 w 9024731"/>
              <a:gd name="connsiteY61" fmla="*/ 878738 h 1900033"/>
              <a:gd name="connsiteX62" fmla="*/ 5597719 w 9024731"/>
              <a:gd name="connsiteY62" fmla="*/ 970178 h 1900033"/>
              <a:gd name="connsiteX63" fmla="*/ 5641451 w 9024731"/>
              <a:gd name="connsiteY63" fmla="*/ 866811 h 1900033"/>
              <a:gd name="connsiteX64" fmla="*/ 5685183 w 9024731"/>
              <a:gd name="connsiteY64" fmla="*/ 954275 h 1900033"/>
              <a:gd name="connsiteX65" fmla="*/ 5736867 w 9024731"/>
              <a:gd name="connsiteY65" fmla="*/ 854884 h 1900033"/>
              <a:gd name="connsiteX66" fmla="*/ 5788550 w 9024731"/>
              <a:gd name="connsiteY66" fmla="*/ 1339913 h 1900033"/>
              <a:gd name="connsiteX67" fmla="*/ 5816380 w 9024731"/>
              <a:gd name="connsiteY67" fmla="*/ 866811 h 1900033"/>
              <a:gd name="connsiteX68" fmla="*/ 5856136 w 9024731"/>
              <a:gd name="connsiteY68" fmla="*/ 962226 h 1900033"/>
              <a:gd name="connsiteX69" fmla="*/ 5923722 w 9024731"/>
              <a:gd name="connsiteY69" fmla="*/ 850908 h 1900033"/>
              <a:gd name="connsiteX70" fmla="*/ 5935649 w 9024731"/>
              <a:gd name="connsiteY70" fmla="*/ 998007 h 1900033"/>
              <a:gd name="connsiteX71" fmla="*/ 5983357 w 9024731"/>
              <a:gd name="connsiteY71" fmla="*/ 624296 h 1900033"/>
              <a:gd name="connsiteX72" fmla="*/ 6003235 w 9024731"/>
              <a:gd name="connsiteY72" fmla="*/ 974153 h 1900033"/>
              <a:gd name="connsiteX73" fmla="*/ 6035040 w 9024731"/>
              <a:gd name="connsiteY73" fmla="*/ 862835 h 1900033"/>
              <a:gd name="connsiteX74" fmla="*/ 6094675 w 9024731"/>
              <a:gd name="connsiteY74" fmla="*/ 990056 h 1900033"/>
              <a:gd name="connsiteX75" fmla="*/ 6237799 w 9024731"/>
              <a:gd name="connsiteY75" fmla="*/ 858860 h 1900033"/>
              <a:gd name="connsiteX76" fmla="*/ 6333214 w 9024731"/>
              <a:gd name="connsiteY76" fmla="*/ 938373 h 1900033"/>
              <a:gd name="connsiteX77" fmla="*/ 6468387 w 9024731"/>
              <a:gd name="connsiteY77" fmla="*/ 882713 h 1900033"/>
              <a:gd name="connsiteX78" fmla="*/ 6595607 w 9024731"/>
              <a:gd name="connsiteY78" fmla="*/ 934397 h 1900033"/>
              <a:gd name="connsiteX79" fmla="*/ 6742707 w 9024731"/>
              <a:gd name="connsiteY79" fmla="*/ 878738 h 1900033"/>
              <a:gd name="connsiteX80" fmla="*/ 6881854 w 9024731"/>
              <a:gd name="connsiteY80" fmla="*/ 926446 h 1900033"/>
              <a:gd name="connsiteX81" fmla="*/ 6973294 w 9024731"/>
              <a:gd name="connsiteY81" fmla="*/ 882713 h 1900033"/>
              <a:gd name="connsiteX82" fmla="*/ 7088588 w 9024731"/>
              <a:gd name="connsiteY82" fmla="*/ 934397 h 1900033"/>
              <a:gd name="connsiteX83" fmla="*/ 7195931 w 9024731"/>
              <a:gd name="connsiteY83" fmla="*/ 886689 h 1900033"/>
              <a:gd name="connsiteX84" fmla="*/ 7303274 w 9024731"/>
              <a:gd name="connsiteY84" fmla="*/ 946324 h 1900033"/>
              <a:gd name="connsiteX85" fmla="*/ 7454348 w 9024731"/>
              <a:gd name="connsiteY85" fmla="*/ 874762 h 1900033"/>
              <a:gd name="connsiteX86" fmla="*/ 7609399 w 9024731"/>
              <a:gd name="connsiteY86" fmla="*/ 938373 h 1900033"/>
              <a:gd name="connsiteX87" fmla="*/ 7613374 w 9024731"/>
              <a:gd name="connsiteY87" fmla="*/ 576588 h 1900033"/>
              <a:gd name="connsiteX88" fmla="*/ 7653131 w 9024731"/>
              <a:gd name="connsiteY88" fmla="*/ 934397 h 1900033"/>
              <a:gd name="connsiteX89" fmla="*/ 7748547 w 9024731"/>
              <a:gd name="connsiteY89" fmla="*/ 874762 h 1900033"/>
              <a:gd name="connsiteX90" fmla="*/ 7828060 w 9024731"/>
              <a:gd name="connsiteY90" fmla="*/ 942348 h 1900033"/>
              <a:gd name="connsiteX91" fmla="*/ 7919500 w 9024731"/>
              <a:gd name="connsiteY91" fmla="*/ 858860 h 1900033"/>
              <a:gd name="connsiteX92" fmla="*/ 8038769 w 9024731"/>
              <a:gd name="connsiteY92" fmla="*/ 942348 h 1900033"/>
              <a:gd name="connsiteX93" fmla="*/ 8110331 w 9024731"/>
              <a:gd name="connsiteY93" fmla="*/ 870786 h 1900033"/>
              <a:gd name="connsiteX94" fmla="*/ 8201771 w 9024731"/>
              <a:gd name="connsiteY94" fmla="*/ 966202 h 1900033"/>
              <a:gd name="connsiteX95" fmla="*/ 8305138 w 9024731"/>
              <a:gd name="connsiteY95" fmla="*/ 878738 h 1900033"/>
              <a:gd name="connsiteX96" fmla="*/ 8400554 w 9024731"/>
              <a:gd name="connsiteY96" fmla="*/ 958251 h 1900033"/>
              <a:gd name="connsiteX97" fmla="*/ 8456213 w 9024731"/>
              <a:gd name="connsiteY97" fmla="*/ 1316060 h 1900033"/>
              <a:gd name="connsiteX98" fmla="*/ 8460188 w 9024731"/>
              <a:gd name="connsiteY98" fmla="*/ 882713 h 1900033"/>
              <a:gd name="connsiteX99" fmla="*/ 8527774 w 9024731"/>
              <a:gd name="connsiteY99" fmla="*/ 994032 h 1900033"/>
              <a:gd name="connsiteX100" fmla="*/ 8631141 w 9024731"/>
              <a:gd name="connsiteY100" fmla="*/ 886689 h 1900033"/>
              <a:gd name="connsiteX101" fmla="*/ 8714630 w 9024731"/>
              <a:gd name="connsiteY101" fmla="*/ 970178 h 1900033"/>
              <a:gd name="connsiteX102" fmla="*/ 8774265 w 9024731"/>
              <a:gd name="connsiteY102" fmla="*/ 874762 h 1900033"/>
              <a:gd name="connsiteX103" fmla="*/ 8849802 w 9024731"/>
              <a:gd name="connsiteY103" fmla="*/ 950300 h 1900033"/>
              <a:gd name="connsiteX104" fmla="*/ 8925340 w 9024731"/>
              <a:gd name="connsiteY104" fmla="*/ 874762 h 1900033"/>
              <a:gd name="connsiteX105" fmla="*/ 8977023 w 9024731"/>
              <a:gd name="connsiteY105" fmla="*/ 962226 h 1900033"/>
              <a:gd name="connsiteX106" fmla="*/ 9024731 w 9024731"/>
              <a:gd name="connsiteY106" fmla="*/ 874762 h 1900033"/>
              <a:gd name="connsiteX0" fmla="*/ 0 w 9024731"/>
              <a:gd name="connsiteY0" fmla="*/ 910543 h 1902199"/>
              <a:gd name="connsiteX1" fmla="*/ 95416 w 9024731"/>
              <a:gd name="connsiteY1" fmla="*/ 858860 h 1902199"/>
              <a:gd name="connsiteX2" fmla="*/ 210710 w 9024731"/>
              <a:gd name="connsiteY2" fmla="*/ 966202 h 1902199"/>
              <a:gd name="connsiteX3" fmla="*/ 381663 w 9024731"/>
              <a:gd name="connsiteY3" fmla="*/ 878738 h 1902199"/>
              <a:gd name="connsiteX4" fmla="*/ 481054 w 9024731"/>
              <a:gd name="connsiteY4" fmla="*/ 934397 h 1902199"/>
              <a:gd name="connsiteX5" fmla="*/ 600324 w 9024731"/>
              <a:gd name="connsiteY5" fmla="*/ 894640 h 1902199"/>
              <a:gd name="connsiteX6" fmla="*/ 715618 w 9024731"/>
              <a:gd name="connsiteY6" fmla="*/ 938373 h 1902199"/>
              <a:gd name="connsiteX7" fmla="*/ 914400 w 9024731"/>
              <a:gd name="connsiteY7" fmla="*/ 377805 h 1902199"/>
              <a:gd name="connsiteX8" fmla="*/ 1144988 w 9024731"/>
              <a:gd name="connsiteY8" fmla="*/ 930421 h 1902199"/>
              <a:gd name="connsiteX9" fmla="*/ 1232453 w 9024731"/>
              <a:gd name="connsiteY9" fmla="*/ 886689 h 1902199"/>
              <a:gd name="connsiteX10" fmla="*/ 1288112 w 9024731"/>
              <a:gd name="connsiteY10" fmla="*/ 946324 h 1902199"/>
              <a:gd name="connsiteX11" fmla="*/ 1375576 w 9024731"/>
              <a:gd name="connsiteY11" fmla="*/ 882713 h 1902199"/>
              <a:gd name="connsiteX12" fmla="*/ 1451879 w 9024731"/>
              <a:gd name="connsiteY12" fmla="*/ 1217808 h 1902199"/>
              <a:gd name="connsiteX13" fmla="*/ 1667558 w 9024731"/>
              <a:gd name="connsiteY13" fmla="*/ 1897086 h 1902199"/>
              <a:gd name="connsiteX14" fmla="*/ 1975900 w 9024731"/>
              <a:gd name="connsiteY14" fmla="*/ 827055 h 1902199"/>
              <a:gd name="connsiteX15" fmla="*/ 2126974 w 9024731"/>
              <a:gd name="connsiteY15" fmla="*/ 974153 h 1902199"/>
              <a:gd name="connsiteX16" fmla="*/ 2377440 w 9024731"/>
              <a:gd name="connsiteY16" fmla="*/ 119 h 1902199"/>
              <a:gd name="connsiteX17" fmla="*/ 2635858 w 9024731"/>
              <a:gd name="connsiteY17" fmla="*/ 910543 h 1902199"/>
              <a:gd name="connsiteX18" fmla="*/ 2755127 w 9024731"/>
              <a:gd name="connsiteY18" fmla="*/ 1327986 h 1902199"/>
              <a:gd name="connsiteX19" fmla="*/ 2882348 w 9024731"/>
              <a:gd name="connsiteY19" fmla="*/ 612369 h 1902199"/>
              <a:gd name="connsiteX20" fmla="*/ 3053301 w 9024731"/>
              <a:gd name="connsiteY20" fmla="*/ 946324 h 1902199"/>
              <a:gd name="connsiteX21" fmla="*/ 3120887 w 9024731"/>
              <a:gd name="connsiteY21" fmla="*/ 835006 h 1902199"/>
              <a:gd name="connsiteX22" fmla="*/ 3196425 w 9024731"/>
              <a:gd name="connsiteY22" fmla="*/ 962226 h 1902199"/>
              <a:gd name="connsiteX23" fmla="*/ 3236181 w 9024731"/>
              <a:gd name="connsiteY23" fmla="*/ 854884 h 1902199"/>
              <a:gd name="connsiteX24" fmla="*/ 3351475 w 9024731"/>
              <a:gd name="connsiteY24" fmla="*/ 1141131 h 1902199"/>
              <a:gd name="connsiteX25" fmla="*/ 3478696 w 9024731"/>
              <a:gd name="connsiteY25" fmla="*/ 803200 h 1902199"/>
              <a:gd name="connsiteX26" fmla="*/ 3554234 w 9024731"/>
              <a:gd name="connsiteY26" fmla="*/ 918494 h 1902199"/>
              <a:gd name="connsiteX27" fmla="*/ 3737114 w 9024731"/>
              <a:gd name="connsiteY27" fmla="*/ 1502915 h 1902199"/>
              <a:gd name="connsiteX28" fmla="*/ 3860359 w 9024731"/>
              <a:gd name="connsiteY28" fmla="*/ 918494 h 1902199"/>
              <a:gd name="connsiteX29" fmla="*/ 3912042 w 9024731"/>
              <a:gd name="connsiteY29" fmla="*/ 926446 h 1902199"/>
              <a:gd name="connsiteX30" fmla="*/ 3947823 w 9024731"/>
              <a:gd name="connsiteY30" fmla="*/ 998007 h 1902199"/>
              <a:gd name="connsiteX31" fmla="*/ 3991555 w 9024731"/>
              <a:gd name="connsiteY31" fmla="*/ 866811 h 1902199"/>
              <a:gd name="connsiteX32" fmla="*/ 4082995 w 9024731"/>
              <a:gd name="connsiteY32" fmla="*/ 982105 h 1902199"/>
              <a:gd name="connsiteX33" fmla="*/ 4122752 w 9024731"/>
              <a:gd name="connsiteY33" fmla="*/ 850908 h 1902199"/>
              <a:gd name="connsiteX34" fmla="*/ 4194314 w 9024731"/>
              <a:gd name="connsiteY34" fmla="*/ 958251 h 1902199"/>
              <a:gd name="connsiteX35" fmla="*/ 4238046 w 9024731"/>
              <a:gd name="connsiteY35" fmla="*/ 858860 h 1902199"/>
              <a:gd name="connsiteX36" fmla="*/ 4281778 w 9024731"/>
              <a:gd name="connsiteY36" fmla="*/ 986080 h 1902199"/>
              <a:gd name="connsiteX37" fmla="*/ 4365267 w 9024731"/>
              <a:gd name="connsiteY37" fmla="*/ 481173 h 1902199"/>
              <a:gd name="connsiteX38" fmla="*/ 4405023 w 9024731"/>
              <a:gd name="connsiteY38" fmla="*/ 918494 h 1902199"/>
              <a:gd name="connsiteX39" fmla="*/ 4452731 w 9024731"/>
              <a:gd name="connsiteY39" fmla="*/ 878738 h 1902199"/>
              <a:gd name="connsiteX40" fmla="*/ 4508390 w 9024731"/>
              <a:gd name="connsiteY40" fmla="*/ 954275 h 1902199"/>
              <a:gd name="connsiteX41" fmla="*/ 4556098 w 9024731"/>
              <a:gd name="connsiteY41" fmla="*/ 882713 h 1902199"/>
              <a:gd name="connsiteX42" fmla="*/ 4619708 w 9024731"/>
              <a:gd name="connsiteY42" fmla="*/ 954275 h 1902199"/>
              <a:gd name="connsiteX43" fmla="*/ 4683319 w 9024731"/>
              <a:gd name="connsiteY43" fmla="*/ 854884 h 1902199"/>
              <a:gd name="connsiteX44" fmla="*/ 4754880 w 9024731"/>
              <a:gd name="connsiteY44" fmla="*/ 1224620 h 1902199"/>
              <a:gd name="connsiteX45" fmla="*/ 4766807 w 9024731"/>
              <a:gd name="connsiteY45" fmla="*/ 850908 h 1902199"/>
              <a:gd name="connsiteX46" fmla="*/ 4810540 w 9024731"/>
              <a:gd name="connsiteY46" fmla="*/ 970178 h 1902199"/>
              <a:gd name="connsiteX47" fmla="*/ 4866199 w 9024731"/>
              <a:gd name="connsiteY47" fmla="*/ 644174 h 1902199"/>
              <a:gd name="connsiteX48" fmla="*/ 4937760 w 9024731"/>
              <a:gd name="connsiteY48" fmla="*/ 926446 h 1902199"/>
              <a:gd name="connsiteX49" fmla="*/ 5009322 w 9024731"/>
              <a:gd name="connsiteY49" fmla="*/ 838981 h 1902199"/>
              <a:gd name="connsiteX50" fmla="*/ 5072933 w 9024731"/>
              <a:gd name="connsiteY50" fmla="*/ 974153 h 1902199"/>
              <a:gd name="connsiteX51" fmla="*/ 5124616 w 9024731"/>
              <a:gd name="connsiteY51" fmla="*/ 838981 h 1902199"/>
              <a:gd name="connsiteX52" fmla="*/ 5196178 w 9024731"/>
              <a:gd name="connsiteY52" fmla="*/ 974153 h 1902199"/>
              <a:gd name="connsiteX53" fmla="*/ 5231959 w 9024731"/>
              <a:gd name="connsiteY53" fmla="*/ 878738 h 1902199"/>
              <a:gd name="connsiteX54" fmla="*/ 5279667 w 9024731"/>
              <a:gd name="connsiteY54" fmla="*/ 946324 h 1902199"/>
              <a:gd name="connsiteX55" fmla="*/ 5319423 w 9024731"/>
              <a:gd name="connsiteY55" fmla="*/ 854884 h 1902199"/>
              <a:gd name="connsiteX56" fmla="*/ 5390985 w 9024731"/>
              <a:gd name="connsiteY56" fmla="*/ 966202 h 1902199"/>
              <a:gd name="connsiteX57" fmla="*/ 5406887 w 9024731"/>
              <a:gd name="connsiteY57" fmla="*/ 858860 h 1902199"/>
              <a:gd name="connsiteX58" fmla="*/ 5462547 w 9024731"/>
              <a:gd name="connsiteY58" fmla="*/ 958251 h 1902199"/>
              <a:gd name="connsiteX59" fmla="*/ 5494352 w 9024731"/>
              <a:gd name="connsiteY59" fmla="*/ 850908 h 1902199"/>
              <a:gd name="connsiteX60" fmla="*/ 5530133 w 9024731"/>
              <a:gd name="connsiteY60" fmla="*/ 1308108 h 1902199"/>
              <a:gd name="connsiteX61" fmla="*/ 5550011 w 9024731"/>
              <a:gd name="connsiteY61" fmla="*/ 878738 h 1902199"/>
              <a:gd name="connsiteX62" fmla="*/ 5597719 w 9024731"/>
              <a:gd name="connsiteY62" fmla="*/ 970178 h 1902199"/>
              <a:gd name="connsiteX63" fmla="*/ 5641451 w 9024731"/>
              <a:gd name="connsiteY63" fmla="*/ 866811 h 1902199"/>
              <a:gd name="connsiteX64" fmla="*/ 5685183 w 9024731"/>
              <a:gd name="connsiteY64" fmla="*/ 954275 h 1902199"/>
              <a:gd name="connsiteX65" fmla="*/ 5736867 w 9024731"/>
              <a:gd name="connsiteY65" fmla="*/ 854884 h 1902199"/>
              <a:gd name="connsiteX66" fmla="*/ 5788550 w 9024731"/>
              <a:gd name="connsiteY66" fmla="*/ 1339913 h 1902199"/>
              <a:gd name="connsiteX67" fmla="*/ 5816380 w 9024731"/>
              <a:gd name="connsiteY67" fmla="*/ 866811 h 1902199"/>
              <a:gd name="connsiteX68" fmla="*/ 5856136 w 9024731"/>
              <a:gd name="connsiteY68" fmla="*/ 962226 h 1902199"/>
              <a:gd name="connsiteX69" fmla="*/ 5923722 w 9024731"/>
              <a:gd name="connsiteY69" fmla="*/ 850908 h 1902199"/>
              <a:gd name="connsiteX70" fmla="*/ 5935649 w 9024731"/>
              <a:gd name="connsiteY70" fmla="*/ 998007 h 1902199"/>
              <a:gd name="connsiteX71" fmla="*/ 5983357 w 9024731"/>
              <a:gd name="connsiteY71" fmla="*/ 624296 h 1902199"/>
              <a:gd name="connsiteX72" fmla="*/ 6003235 w 9024731"/>
              <a:gd name="connsiteY72" fmla="*/ 974153 h 1902199"/>
              <a:gd name="connsiteX73" fmla="*/ 6035040 w 9024731"/>
              <a:gd name="connsiteY73" fmla="*/ 862835 h 1902199"/>
              <a:gd name="connsiteX74" fmla="*/ 6094675 w 9024731"/>
              <a:gd name="connsiteY74" fmla="*/ 990056 h 1902199"/>
              <a:gd name="connsiteX75" fmla="*/ 6237799 w 9024731"/>
              <a:gd name="connsiteY75" fmla="*/ 858860 h 1902199"/>
              <a:gd name="connsiteX76" fmla="*/ 6333214 w 9024731"/>
              <a:gd name="connsiteY76" fmla="*/ 938373 h 1902199"/>
              <a:gd name="connsiteX77" fmla="*/ 6468387 w 9024731"/>
              <a:gd name="connsiteY77" fmla="*/ 882713 h 1902199"/>
              <a:gd name="connsiteX78" fmla="*/ 6595607 w 9024731"/>
              <a:gd name="connsiteY78" fmla="*/ 934397 h 1902199"/>
              <a:gd name="connsiteX79" fmla="*/ 6742707 w 9024731"/>
              <a:gd name="connsiteY79" fmla="*/ 878738 h 1902199"/>
              <a:gd name="connsiteX80" fmla="*/ 6881854 w 9024731"/>
              <a:gd name="connsiteY80" fmla="*/ 926446 h 1902199"/>
              <a:gd name="connsiteX81" fmla="*/ 6973294 w 9024731"/>
              <a:gd name="connsiteY81" fmla="*/ 882713 h 1902199"/>
              <a:gd name="connsiteX82" fmla="*/ 7088588 w 9024731"/>
              <a:gd name="connsiteY82" fmla="*/ 934397 h 1902199"/>
              <a:gd name="connsiteX83" fmla="*/ 7195931 w 9024731"/>
              <a:gd name="connsiteY83" fmla="*/ 886689 h 1902199"/>
              <a:gd name="connsiteX84" fmla="*/ 7303274 w 9024731"/>
              <a:gd name="connsiteY84" fmla="*/ 946324 h 1902199"/>
              <a:gd name="connsiteX85" fmla="*/ 7454348 w 9024731"/>
              <a:gd name="connsiteY85" fmla="*/ 874762 h 1902199"/>
              <a:gd name="connsiteX86" fmla="*/ 7609399 w 9024731"/>
              <a:gd name="connsiteY86" fmla="*/ 938373 h 1902199"/>
              <a:gd name="connsiteX87" fmla="*/ 7613374 w 9024731"/>
              <a:gd name="connsiteY87" fmla="*/ 576588 h 1902199"/>
              <a:gd name="connsiteX88" fmla="*/ 7653131 w 9024731"/>
              <a:gd name="connsiteY88" fmla="*/ 934397 h 1902199"/>
              <a:gd name="connsiteX89" fmla="*/ 7748547 w 9024731"/>
              <a:gd name="connsiteY89" fmla="*/ 874762 h 1902199"/>
              <a:gd name="connsiteX90" fmla="*/ 7828060 w 9024731"/>
              <a:gd name="connsiteY90" fmla="*/ 942348 h 1902199"/>
              <a:gd name="connsiteX91" fmla="*/ 7919500 w 9024731"/>
              <a:gd name="connsiteY91" fmla="*/ 858860 h 1902199"/>
              <a:gd name="connsiteX92" fmla="*/ 8038769 w 9024731"/>
              <a:gd name="connsiteY92" fmla="*/ 942348 h 1902199"/>
              <a:gd name="connsiteX93" fmla="*/ 8110331 w 9024731"/>
              <a:gd name="connsiteY93" fmla="*/ 870786 h 1902199"/>
              <a:gd name="connsiteX94" fmla="*/ 8201771 w 9024731"/>
              <a:gd name="connsiteY94" fmla="*/ 966202 h 1902199"/>
              <a:gd name="connsiteX95" fmla="*/ 8305138 w 9024731"/>
              <a:gd name="connsiteY95" fmla="*/ 878738 h 1902199"/>
              <a:gd name="connsiteX96" fmla="*/ 8400554 w 9024731"/>
              <a:gd name="connsiteY96" fmla="*/ 958251 h 1902199"/>
              <a:gd name="connsiteX97" fmla="*/ 8456213 w 9024731"/>
              <a:gd name="connsiteY97" fmla="*/ 1316060 h 1902199"/>
              <a:gd name="connsiteX98" fmla="*/ 8460188 w 9024731"/>
              <a:gd name="connsiteY98" fmla="*/ 882713 h 1902199"/>
              <a:gd name="connsiteX99" fmla="*/ 8527774 w 9024731"/>
              <a:gd name="connsiteY99" fmla="*/ 994032 h 1902199"/>
              <a:gd name="connsiteX100" fmla="*/ 8631141 w 9024731"/>
              <a:gd name="connsiteY100" fmla="*/ 886689 h 1902199"/>
              <a:gd name="connsiteX101" fmla="*/ 8714630 w 9024731"/>
              <a:gd name="connsiteY101" fmla="*/ 970178 h 1902199"/>
              <a:gd name="connsiteX102" fmla="*/ 8774265 w 9024731"/>
              <a:gd name="connsiteY102" fmla="*/ 874762 h 1902199"/>
              <a:gd name="connsiteX103" fmla="*/ 8849802 w 9024731"/>
              <a:gd name="connsiteY103" fmla="*/ 950300 h 1902199"/>
              <a:gd name="connsiteX104" fmla="*/ 8925340 w 9024731"/>
              <a:gd name="connsiteY104" fmla="*/ 874762 h 1902199"/>
              <a:gd name="connsiteX105" fmla="*/ 8977023 w 9024731"/>
              <a:gd name="connsiteY105" fmla="*/ 962226 h 1902199"/>
              <a:gd name="connsiteX106" fmla="*/ 9024731 w 9024731"/>
              <a:gd name="connsiteY106" fmla="*/ 874762 h 1902199"/>
              <a:gd name="connsiteX0" fmla="*/ 0 w 9024731"/>
              <a:gd name="connsiteY0" fmla="*/ 910543 h 1892740"/>
              <a:gd name="connsiteX1" fmla="*/ 95416 w 9024731"/>
              <a:gd name="connsiteY1" fmla="*/ 858860 h 1892740"/>
              <a:gd name="connsiteX2" fmla="*/ 210710 w 9024731"/>
              <a:gd name="connsiteY2" fmla="*/ 966202 h 1892740"/>
              <a:gd name="connsiteX3" fmla="*/ 381663 w 9024731"/>
              <a:gd name="connsiteY3" fmla="*/ 878738 h 1892740"/>
              <a:gd name="connsiteX4" fmla="*/ 481054 w 9024731"/>
              <a:gd name="connsiteY4" fmla="*/ 934397 h 1892740"/>
              <a:gd name="connsiteX5" fmla="*/ 600324 w 9024731"/>
              <a:gd name="connsiteY5" fmla="*/ 894640 h 1892740"/>
              <a:gd name="connsiteX6" fmla="*/ 715618 w 9024731"/>
              <a:gd name="connsiteY6" fmla="*/ 938373 h 1892740"/>
              <a:gd name="connsiteX7" fmla="*/ 914400 w 9024731"/>
              <a:gd name="connsiteY7" fmla="*/ 377805 h 1892740"/>
              <a:gd name="connsiteX8" fmla="*/ 1144988 w 9024731"/>
              <a:gd name="connsiteY8" fmla="*/ 930421 h 1892740"/>
              <a:gd name="connsiteX9" fmla="*/ 1232453 w 9024731"/>
              <a:gd name="connsiteY9" fmla="*/ 886689 h 1892740"/>
              <a:gd name="connsiteX10" fmla="*/ 1288112 w 9024731"/>
              <a:gd name="connsiteY10" fmla="*/ 946324 h 1892740"/>
              <a:gd name="connsiteX11" fmla="*/ 1375576 w 9024731"/>
              <a:gd name="connsiteY11" fmla="*/ 882713 h 1892740"/>
              <a:gd name="connsiteX12" fmla="*/ 1451879 w 9024731"/>
              <a:gd name="connsiteY12" fmla="*/ 1217808 h 1892740"/>
              <a:gd name="connsiteX13" fmla="*/ 1710420 w 9024731"/>
              <a:gd name="connsiteY13" fmla="*/ 1887561 h 1892740"/>
              <a:gd name="connsiteX14" fmla="*/ 1975900 w 9024731"/>
              <a:gd name="connsiteY14" fmla="*/ 827055 h 1892740"/>
              <a:gd name="connsiteX15" fmla="*/ 2126974 w 9024731"/>
              <a:gd name="connsiteY15" fmla="*/ 974153 h 1892740"/>
              <a:gd name="connsiteX16" fmla="*/ 2377440 w 9024731"/>
              <a:gd name="connsiteY16" fmla="*/ 119 h 1892740"/>
              <a:gd name="connsiteX17" fmla="*/ 2635858 w 9024731"/>
              <a:gd name="connsiteY17" fmla="*/ 910543 h 1892740"/>
              <a:gd name="connsiteX18" fmla="*/ 2755127 w 9024731"/>
              <a:gd name="connsiteY18" fmla="*/ 1327986 h 1892740"/>
              <a:gd name="connsiteX19" fmla="*/ 2882348 w 9024731"/>
              <a:gd name="connsiteY19" fmla="*/ 612369 h 1892740"/>
              <a:gd name="connsiteX20" fmla="*/ 3053301 w 9024731"/>
              <a:gd name="connsiteY20" fmla="*/ 946324 h 1892740"/>
              <a:gd name="connsiteX21" fmla="*/ 3120887 w 9024731"/>
              <a:gd name="connsiteY21" fmla="*/ 835006 h 1892740"/>
              <a:gd name="connsiteX22" fmla="*/ 3196425 w 9024731"/>
              <a:gd name="connsiteY22" fmla="*/ 962226 h 1892740"/>
              <a:gd name="connsiteX23" fmla="*/ 3236181 w 9024731"/>
              <a:gd name="connsiteY23" fmla="*/ 854884 h 1892740"/>
              <a:gd name="connsiteX24" fmla="*/ 3351475 w 9024731"/>
              <a:gd name="connsiteY24" fmla="*/ 1141131 h 1892740"/>
              <a:gd name="connsiteX25" fmla="*/ 3478696 w 9024731"/>
              <a:gd name="connsiteY25" fmla="*/ 803200 h 1892740"/>
              <a:gd name="connsiteX26" fmla="*/ 3554234 w 9024731"/>
              <a:gd name="connsiteY26" fmla="*/ 918494 h 1892740"/>
              <a:gd name="connsiteX27" fmla="*/ 3737114 w 9024731"/>
              <a:gd name="connsiteY27" fmla="*/ 1502915 h 1892740"/>
              <a:gd name="connsiteX28" fmla="*/ 3860359 w 9024731"/>
              <a:gd name="connsiteY28" fmla="*/ 918494 h 1892740"/>
              <a:gd name="connsiteX29" fmla="*/ 3912042 w 9024731"/>
              <a:gd name="connsiteY29" fmla="*/ 926446 h 1892740"/>
              <a:gd name="connsiteX30" fmla="*/ 3947823 w 9024731"/>
              <a:gd name="connsiteY30" fmla="*/ 998007 h 1892740"/>
              <a:gd name="connsiteX31" fmla="*/ 3991555 w 9024731"/>
              <a:gd name="connsiteY31" fmla="*/ 866811 h 1892740"/>
              <a:gd name="connsiteX32" fmla="*/ 4082995 w 9024731"/>
              <a:gd name="connsiteY32" fmla="*/ 982105 h 1892740"/>
              <a:gd name="connsiteX33" fmla="*/ 4122752 w 9024731"/>
              <a:gd name="connsiteY33" fmla="*/ 850908 h 1892740"/>
              <a:gd name="connsiteX34" fmla="*/ 4194314 w 9024731"/>
              <a:gd name="connsiteY34" fmla="*/ 958251 h 1892740"/>
              <a:gd name="connsiteX35" fmla="*/ 4238046 w 9024731"/>
              <a:gd name="connsiteY35" fmla="*/ 858860 h 1892740"/>
              <a:gd name="connsiteX36" fmla="*/ 4281778 w 9024731"/>
              <a:gd name="connsiteY36" fmla="*/ 986080 h 1892740"/>
              <a:gd name="connsiteX37" fmla="*/ 4365267 w 9024731"/>
              <a:gd name="connsiteY37" fmla="*/ 481173 h 1892740"/>
              <a:gd name="connsiteX38" fmla="*/ 4405023 w 9024731"/>
              <a:gd name="connsiteY38" fmla="*/ 918494 h 1892740"/>
              <a:gd name="connsiteX39" fmla="*/ 4452731 w 9024731"/>
              <a:gd name="connsiteY39" fmla="*/ 878738 h 1892740"/>
              <a:gd name="connsiteX40" fmla="*/ 4508390 w 9024731"/>
              <a:gd name="connsiteY40" fmla="*/ 954275 h 1892740"/>
              <a:gd name="connsiteX41" fmla="*/ 4556098 w 9024731"/>
              <a:gd name="connsiteY41" fmla="*/ 882713 h 1892740"/>
              <a:gd name="connsiteX42" fmla="*/ 4619708 w 9024731"/>
              <a:gd name="connsiteY42" fmla="*/ 954275 h 1892740"/>
              <a:gd name="connsiteX43" fmla="*/ 4683319 w 9024731"/>
              <a:gd name="connsiteY43" fmla="*/ 854884 h 1892740"/>
              <a:gd name="connsiteX44" fmla="*/ 4754880 w 9024731"/>
              <a:gd name="connsiteY44" fmla="*/ 1224620 h 1892740"/>
              <a:gd name="connsiteX45" fmla="*/ 4766807 w 9024731"/>
              <a:gd name="connsiteY45" fmla="*/ 850908 h 1892740"/>
              <a:gd name="connsiteX46" fmla="*/ 4810540 w 9024731"/>
              <a:gd name="connsiteY46" fmla="*/ 970178 h 1892740"/>
              <a:gd name="connsiteX47" fmla="*/ 4866199 w 9024731"/>
              <a:gd name="connsiteY47" fmla="*/ 644174 h 1892740"/>
              <a:gd name="connsiteX48" fmla="*/ 4937760 w 9024731"/>
              <a:gd name="connsiteY48" fmla="*/ 926446 h 1892740"/>
              <a:gd name="connsiteX49" fmla="*/ 5009322 w 9024731"/>
              <a:gd name="connsiteY49" fmla="*/ 838981 h 1892740"/>
              <a:gd name="connsiteX50" fmla="*/ 5072933 w 9024731"/>
              <a:gd name="connsiteY50" fmla="*/ 974153 h 1892740"/>
              <a:gd name="connsiteX51" fmla="*/ 5124616 w 9024731"/>
              <a:gd name="connsiteY51" fmla="*/ 838981 h 1892740"/>
              <a:gd name="connsiteX52" fmla="*/ 5196178 w 9024731"/>
              <a:gd name="connsiteY52" fmla="*/ 974153 h 1892740"/>
              <a:gd name="connsiteX53" fmla="*/ 5231959 w 9024731"/>
              <a:gd name="connsiteY53" fmla="*/ 878738 h 1892740"/>
              <a:gd name="connsiteX54" fmla="*/ 5279667 w 9024731"/>
              <a:gd name="connsiteY54" fmla="*/ 946324 h 1892740"/>
              <a:gd name="connsiteX55" fmla="*/ 5319423 w 9024731"/>
              <a:gd name="connsiteY55" fmla="*/ 854884 h 1892740"/>
              <a:gd name="connsiteX56" fmla="*/ 5390985 w 9024731"/>
              <a:gd name="connsiteY56" fmla="*/ 966202 h 1892740"/>
              <a:gd name="connsiteX57" fmla="*/ 5406887 w 9024731"/>
              <a:gd name="connsiteY57" fmla="*/ 858860 h 1892740"/>
              <a:gd name="connsiteX58" fmla="*/ 5462547 w 9024731"/>
              <a:gd name="connsiteY58" fmla="*/ 958251 h 1892740"/>
              <a:gd name="connsiteX59" fmla="*/ 5494352 w 9024731"/>
              <a:gd name="connsiteY59" fmla="*/ 850908 h 1892740"/>
              <a:gd name="connsiteX60" fmla="*/ 5530133 w 9024731"/>
              <a:gd name="connsiteY60" fmla="*/ 1308108 h 1892740"/>
              <a:gd name="connsiteX61" fmla="*/ 5550011 w 9024731"/>
              <a:gd name="connsiteY61" fmla="*/ 878738 h 1892740"/>
              <a:gd name="connsiteX62" fmla="*/ 5597719 w 9024731"/>
              <a:gd name="connsiteY62" fmla="*/ 970178 h 1892740"/>
              <a:gd name="connsiteX63" fmla="*/ 5641451 w 9024731"/>
              <a:gd name="connsiteY63" fmla="*/ 866811 h 1892740"/>
              <a:gd name="connsiteX64" fmla="*/ 5685183 w 9024731"/>
              <a:gd name="connsiteY64" fmla="*/ 954275 h 1892740"/>
              <a:gd name="connsiteX65" fmla="*/ 5736867 w 9024731"/>
              <a:gd name="connsiteY65" fmla="*/ 854884 h 1892740"/>
              <a:gd name="connsiteX66" fmla="*/ 5788550 w 9024731"/>
              <a:gd name="connsiteY66" fmla="*/ 1339913 h 1892740"/>
              <a:gd name="connsiteX67" fmla="*/ 5816380 w 9024731"/>
              <a:gd name="connsiteY67" fmla="*/ 866811 h 1892740"/>
              <a:gd name="connsiteX68" fmla="*/ 5856136 w 9024731"/>
              <a:gd name="connsiteY68" fmla="*/ 962226 h 1892740"/>
              <a:gd name="connsiteX69" fmla="*/ 5923722 w 9024731"/>
              <a:gd name="connsiteY69" fmla="*/ 850908 h 1892740"/>
              <a:gd name="connsiteX70" fmla="*/ 5935649 w 9024731"/>
              <a:gd name="connsiteY70" fmla="*/ 998007 h 1892740"/>
              <a:gd name="connsiteX71" fmla="*/ 5983357 w 9024731"/>
              <a:gd name="connsiteY71" fmla="*/ 624296 h 1892740"/>
              <a:gd name="connsiteX72" fmla="*/ 6003235 w 9024731"/>
              <a:gd name="connsiteY72" fmla="*/ 974153 h 1892740"/>
              <a:gd name="connsiteX73" fmla="*/ 6035040 w 9024731"/>
              <a:gd name="connsiteY73" fmla="*/ 862835 h 1892740"/>
              <a:gd name="connsiteX74" fmla="*/ 6094675 w 9024731"/>
              <a:gd name="connsiteY74" fmla="*/ 990056 h 1892740"/>
              <a:gd name="connsiteX75" fmla="*/ 6237799 w 9024731"/>
              <a:gd name="connsiteY75" fmla="*/ 858860 h 1892740"/>
              <a:gd name="connsiteX76" fmla="*/ 6333214 w 9024731"/>
              <a:gd name="connsiteY76" fmla="*/ 938373 h 1892740"/>
              <a:gd name="connsiteX77" fmla="*/ 6468387 w 9024731"/>
              <a:gd name="connsiteY77" fmla="*/ 882713 h 1892740"/>
              <a:gd name="connsiteX78" fmla="*/ 6595607 w 9024731"/>
              <a:gd name="connsiteY78" fmla="*/ 934397 h 1892740"/>
              <a:gd name="connsiteX79" fmla="*/ 6742707 w 9024731"/>
              <a:gd name="connsiteY79" fmla="*/ 878738 h 1892740"/>
              <a:gd name="connsiteX80" fmla="*/ 6881854 w 9024731"/>
              <a:gd name="connsiteY80" fmla="*/ 926446 h 1892740"/>
              <a:gd name="connsiteX81" fmla="*/ 6973294 w 9024731"/>
              <a:gd name="connsiteY81" fmla="*/ 882713 h 1892740"/>
              <a:gd name="connsiteX82" fmla="*/ 7088588 w 9024731"/>
              <a:gd name="connsiteY82" fmla="*/ 934397 h 1892740"/>
              <a:gd name="connsiteX83" fmla="*/ 7195931 w 9024731"/>
              <a:gd name="connsiteY83" fmla="*/ 886689 h 1892740"/>
              <a:gd name="connsiteX84" fmla="*/ 7303274 w 9024731"/>
              <a:gd name="connsiteY84" fmla="*/ 946324 h 1892740"/>
              <a:gd name="connsiteX85" fmla="*/ 7454348 w 9024731"/>
              <a:gd name="connsiteY85" fmla="*/ 874762 h 1892740"/>
              <a:gd name="connsiteX86" fmla="*/ 7609399 w 9024731"/>
              <a:gd name="connsiteY86" fmla="*/ 938373 h 1892740"/>
              <a:gd name="connsiteX87" fmla="*/ 7613374 w 9024731"/>
              <a:gd name="connsiteY87" fmla="*/ 576588 h 1892740"/>
              <a:gd name="connsiteX88" fmla="*/ 7653131 w 9024731"/>
              <a:gd name="connsiteY88" fmla="*/ 934397 h 1892740"/>
              <a:gd name="connsiteX89" fmla="*/ 7748547 w 9024731"/>
              <a:gd name="connsiteY89" fmla="*/ 874762 h 1892740"/>
              <a:gd name="connsiteX90" fmla="*/ 7828060 w 9024731"/>
              <a:gd name="connsiteY90" fmla="*/ 942348 h 1892740"/>
              <a:gd name="connsiteX91" fmla="*/ 7919500 w 9024731"/>
              <a:gd name="connsiteY91" fmla="*/ 858860 h 1892740"/>
              <a:gd name="connsiteX92" fmla="*/ 8038769 w 9024731"/>
              <a:gd name="connsiteY92" fmla="*/ 942348 h 1892740"/>
              <a:gd name="connsiteX93" fmla="*/ 8110331 w 9024731"/>
              <a:gd name="connsiteY93" fmla="*/ 870786 h 1892740"/>
              <a:gd name="connsiteX94" fmla="*/ 8201771 w 9024731"/>
              <a:gd name="connsiteY94" fmla="*/ 966202 h 1892740"/>
              <a:gd name="connsiteX95" fmla="*/ 8305138 w 9024731"/>
              <a:gd name="connsiteY95" fmla="*/ 878738 h 1892740"/>
              <a:gd name="connsiteX96" fmla="*/ 8400554 w 9024731"/>
              <a:gd name="connsiteY96" fmla="*/ 958251 h 1892740"/>
              <a:gd name="connsiteX97" fmla="*/ 8456213 w 9024731"/>
              <a:gd name="connsiteY97" fmla="*/ 1316060 h 1892740"/>
              <a:gd name="connsiteX98" fmla="*/ 8460188 w 9024731"/>
              <a:gd name="connsiteY98" fmla="*/ 882713 h 1892740"/>
              <a:gd name="connsiteX99" fmla="*/ 8527774 w 9024731"/>
              <a:gd name="connsiteY99" fmla="*/ 994032 h 1892740"/>
              <a:gd name="connsiteX100" fmla="*/ 8631141 w 9024731"/>
              <a:gd name="connsiteY100" fmla="*/ 886689 h 1892740"/>
              <a:gd name="connsiteX101" fmla="*/ 8714630 w 9024731"/>
              <a:gd name="connsiteY101" fmla="*/ 970178 h 1892740"/>
              <a:gd name="connsiteX102" fmla="*/ 8774265 w 9024731"/>
              <a:gd name="connsiteY102" fmla="*/ 874762 h 1892740"/>
              <a:gd name="connsiteX103" fmla="*/ 8849802 w 9024731"/>
              <a:gd name="connsiteY103" fmla="*/ 950300 h 1892740"/>
              <a:gd name="connsiteX104" fmla="*/ 8925340 w 9024731"/>
              <a:gd name="connsiteY104" fmla="*/ 874762 h 1892740"/>
              <a:gd name="connsiteX105" fmla="*/ 8977023 w 9024731"/>
              <a:gd name="connsiteY105" fmla="*/ 962226 h 1892740"/>
              <a:gd name="connsiteX106" fmla="*/ 9024731 w 9024731"/>
              <a:gd name="connsiteY106" fmla="*/ 874762 h 1892740"/>
              <a:gd name="connsiteX0" fmla="*/ 0 w 9024731"/>
              <a:gd name="connsiteY0" fmla="*/ 910543 h 1887606"/>
              <a:gd name="connsiteX1" fmla="*/ 95416 w 9024731"/>
              <a:gd name="connsiteY1" fmla="*/ 858860 h 1887606"/>
              <a:gd name="connsiteX2" fmla="*/ 210710 w 9024731"/>
              <a:gd name="connsiteY2" fmla="*/ 966202 h 1887606"/>
              <a:gd name="connsiteX3" fmla="*/ 381663 w 9024731"/>
              <a:gd name="connsiteY3" fmla="*/ 878738 h 1887606"/>
              <a:gd name="connsiteX4" fmla="*/ 481054 w 9024731"/>
              <a:gd name="connsiteY4" fmla="*/ 934397 h 1887606"/>
              <a:gd name="connsiteX5" fmla="*/ 600324 w 9024731"/>
              <a:gd name="connsiteY5" fmla="*/ 894640 h 1887606"/>
              <a:gd name="connsiteX6" fmla="*/ 715618 w 9024731"/>
              <a:gd name="connsiteY6" fmla="*/ 938373 h 1887606"/>
              <a:gd name="connsiteX7" fmla="*/ 914400 w 9024731"/>
              <a:gd name="connsiteY7" fmla="*/ 377805 h 1887606"/>
              <a:gd name="connsiteX8" fmla="*/ 1144988 w 9024731"/>
              <a:gd name="connsiteY8" fmla="*/ 930421 h 1887606"/>
              <a:gd name="connsiteX9" fmla="*/ 1232453 w 9024731"/>
              <a:gd name="connsiteY9" fmla="*/ 886689 h 1887606"/>
              <a:gd name="connsiteX10" fmla="*/ 1288112 w 9024731"/>
              <a:gd name="connsiteY10" fmla="*/ 946324 h 1887606"/>
              <a:gd name="connsiteX11" fmla="*/ 1375576 w 9024731"/>
              <a:gd name="connsiteY11" fmla="*/ 882713 h 1887606"/>
              <a:gd name="connsiteX12" fmla="*/ 1451879 w 9024731"/>
              <a:gd name="connsiteY12" fmla="*/ 1217808 h 1887606"/>
              <a:gd name="connsiteX13" fmla="*/ 1710420 w 9024731"/>
              <a:gd name="connsiteY13" fmla="*/ 1887561 h 1887606"/>
              <a:gd name="connsiteX14" fmla="*/ 1975900 w 9024731"/>
              <a:gd name="connsiteY14" fmla="*/ 827055 h 1887606"/>
              <a:gd name="connsiteX15" fmla="*/ 2126974 w 9024731"/>
              <a:gd name="connsiteY15" fmla="*/ 974153 h 1887606"/>
              <a:gd name="connsiteX16" fmla="*/ 2377440 w 9024731"/>
              <a:gd name="connsiteY16" fmla="*/ 119 h 1887606"/>
              <a:gd name="connsiteX17" fmla="*/ 2635858 w 9024731"/>
              <a:gd name="connsiteY17" fmla="*/ 910543 h 1887606"/>
              <a:gd name="connsiteX18" fmla="*/ 2755127 w 9024731"/>
              <a:gd name="connsiteY18" fmla="*/ 1327986 h 1887606"/>
              <a:gd name="connsiteX19" fmla="*/ 2882348 w 9024731"/>
              <a:gd name="connsiteY19" fmla="*/ 612369 h 1887606"/>
              <a:gd name="connsiteX20" fmla="*/ 3053301 w 9024731"/>
              <a:gd name="connsiteY20" fmla="*/ 946324 h 1887606"/>
              <a:gd name="connsiteX21" fmla="*/ 3120887 w 9024731"/>
              <a:gd name="connsiteY21" fmla="*/ 835006 h 1887606"/>
              <a:gd name="connsiteX22" fmla="*/ 3196425 w 9024731"/>
              <a:gd name="connsiteY22" fmla="*/ 962226 h 1887606"/>
              <a:gd name="connsiteX23" fmla="*/ 3236181 w 9024731"/>
              <a:gd name="connsiteY23" fmla="*/ 854884 h 1887606"/>
              <a:gd name="connsiteX24" fmla="*/ 3351475 w 9024731"/>
              <a:gd name="connsiteY24" fmla="*/ 1141131 h 1887606"/>
              <a:gd name="connsiteX25" fmla="*/ 3478696 w 9024731"/>
              <a:gd name="connsiteY25" fmla="*/ 803200 h 1887606"/>
              <a:gd name="connsiteX26" fmla="*/ 3554234 w 9024731"/>
              <a:gd name="connsiteY26" fmla="*/ 918494 h 1887606"/>
              <a:gd name="connsiteX27" fmla="*/ 3737114 w 9024731"/>
              <a:gd name="connsiteY27" fmla="*/ 1502915 h 1887606"/>
              <a:gd name="connsiteX28" fmla="*/ 3860359 w 9024731"/>
              <a:gd name="connsiteY28" fmla="*/ 918494 h 1887606"/>
              <a:gd name="connsiteX29" fmla="*/ 3912042 w 9024731"/>
              <a:gd name="connsiteY29" fmla="*/ 926446 h 1887606"/>
              <a:gd name="connsiteX30" fmla="*/ 3947823 w 9024731"/>
              <a:gd name="connsiteY30" fmla="*/ 998007 h 1887606"/>
              <a:gd name="connsiteX31" fmla="*/ 3991555 w 9024731"/>
              <a:gd name="connsiteY31" fmla="*/ 866811 h 1887606"/>
              <a:gd name="connsiteX32" fmla="*/ 4082995 w 9024731"/>
              <a:gd name="connsiteY32" fmla="*/ 982105 h 1887606"/>
              <a:gd name="connsiteX33" fmla="*/ 4122752 w 9024731"/>
              <a:gd name="connsiteY33" fmla="*/ 850908 h 1887606"/>
              <a:gd name="connsiteX34" fmla="*/ 4194314 w 9024731"/>
              <a:gd name="connsiteY34" fmla="*/ 958251 h 1887606"/>
              <a:gd name="connsiteX35" fmla="*/ 4238046 w 9024731"/>
              <a:gd name="connsiteY35" fmla="*/ 858860 h 1887606"/>
              <a:gd name="connsiteX36" fmla="*/ 4281778 w 9024731"/>
              <a:gd name="connsiteY36" fmla="*/ 986080 h 1887606"/>
              <a:gd name="connsiteX37" fmla="*/ 4365267 w 9024731"/>
              <a:gd name="connsiteY37" fmla="*/ 481173 h 1887606"/>
              <a:gd name="connsiteX38" fmla="*/ 4405023 w 9024731"/>
              <a:gd name="connsiteY38" fmla="*/ 918494 h 1887606"/>
              <a:gd name="connsiteX39" fmla="*/ 4452731 w 9024731"/>
              <a:gd name="connsiteY39" fmla="*/ 878738 h 1887606"/>
              <a:gd name="connsiteX40" fmla="*/ 4508390 w 9024731"/>
              <a:gd name="connsiteY40" fmla="*/ 954275 h 1887606"/>
              <a:gd name="connsiteX41" fmla="*/ 4556098 w 9024731"/>
              <a:gd name="connsiteY41" fmla="*/ 882713 h 1887606"/>
              <a:gd name="connsiteX42" fmla="*/ 4619708 w 9024731"/>
              <a:gd name="connsiteY42" fmla="*/ 954275 h 1887606"/>
              <a:gd name="connsiteX43" fmla="*/ 4683319 w 9024731"/>
              <a:gd name="connsiteY43" fmla="*/ 854884 h 1887606"/>
              <a:gd name="connsiteX44" fmla="*/ 4754880 w 9024731"/>
              <a:gd name="connsiteY44" fmla="*/ 1224620 h 1887606"/>
              <a:gd name="connsiteX45" fmla="*/ 4766807 w 9024731"/>
              <a:gd name="connsiteY45" fmla="*/ 850908 h 1887606"/>
              <a:gd name="connsiteX46" fmla="*/ 4810540 w 9024731"/>
              <a:gd name="connsiteY46" fmla="*/ 970178 h 1887606"/>
              <a:gd name="connsiteX47" fmla="*/ 4866199 w 9024731"/>
              <a:gd name="connsiteY47" fmla="*/ 644174 h 1887606"/>
              <a:gd name="connsiteX48" fmla="*/ 4937760 w 9024731"/>
              <a:gd name="connsiteY48" fmla="*/ 926446 h 1887606"/>
              <a:gd name="connsiteX49" fmla="*/ 5009322 w 9024731"/>
              <a:gd name="connsiteY49" fmla="*/ 838981 h 1887606"/>
              <a:gd name="connsiteX50" fmla="*/ 5072933 w 9024731"/>
              <a:gd name="connsiteY50" fmla="*/ 974153 h 1887606"/>
              <a:gd name="connsiteX51" fmla="*/ 5124616 w 9024731"/>
              <a:gd name="connsiteY51" fmla="*/ 838981 h 1887606"/>
              <a:gd name="connsiteX52" fmla="*/ 5196178 w 9024731"/>
              <a:gd name="connsiteY52" fmla="*/ 974153 h 1887606"/>
              <a:gd name="connsiteX53" fmla="*/ 5231959 w 9024731"/>
              <a:gd name="connsiteY53" fmla="*/ 878738 h 1887606"/>
              <a:gd name="connsiteX54" fmla="*/ 5279667 w 9024731"/>
              <a:gd name="connsiteY54" fmla="*/ 946324 h 1887606"/>
              <a:gd name="connsiteX55" fmla="*/ 5319423 w 9024731"/>
              <a:gd name="connsiteY55" fmla="*/ 854884 h 1887606"/>
              <a:gd name="connsiteX56" fmla="*/ 5390985 w 9024731"/>
              <a:gd name="connsiteY56" fmla="*/ 966202 h 1887606"/>
              <a:gd name="connsiteX57" fmla="*/ 5406887 w 9024731"/>
              <a:gd name="connsiteY57" fmla="*/ 858860 h 1887606"/>
              <a:gd name="connsiteX58" fmla="*/ 5462547 w 9024731"/>
              <a:gd name="connsiteY58" fmla="*/ 958251 h 1887606"/>
              <a:gd name="connsiteX59" fmla="*/ 5494352 w 9024731"/>
              <a:gd name="connsiteY59" fmla="*/ 850908 h 1887606"/>
              <a:gd name="connsiteX60" fmla="*/ 5530133 w 9024731"/>
              <a:gd name="connsiteY60" fmla="*/ 1308108 h 1887606"/>
              <a:gd name="connsiteX61" fmla="*/ 5550011 w 9024731"/>
              <a:gd name="connsiteY61" fmla="*/ 878738 h 1887606"/>
              <a:gd name="connsiteX62" fmla="*/ 5597719 w 9024731"/>
              <a:gd name="connsiteY62" fmla="*/ 970178 h 1887606"/>
              <a:gd name="connsiteX63" fmla="*/ 5641451 w 9024731"/>
              <a:gd name="connsiteY63" fmla="*/ 866811 h 1887606"/>
              <a:gd name="connsiteX64" fmla="*/ 5685183 w 9024731"/>
              <a:gd name="connsiteY64" fmla="*/ 954275 h 1887606"/>
              <a:gd name="connsiteX65" fmla="*/ 5736867 w 9024731"/>
              <a:gd name="connsiteY65" fmla="*/ 854884 h 1887606"/>
              <a:gd name="connsiteX66" fmla="*/ 5788550 w 9024731"/>
              <a:gd name="connsiteY66" fmla="*/ 1339913 h 1887606"/>
              <a:gd name="connsiteX67" fmla="*/ 5816380 w 9024731"/>
              <a:gd name="connsiteY67" fmla="*/ 866811 h 1887606"/>
              <a:gd name="connsiteX68" fmla="*/ 5856136 w 9024731"/>
              <a:gd name="connsiteY68" fmla="*/ 962226 h 1887606"/>
              <a:gd name="connsiteX69" fmla="*/ 5923722 w 9024731"/>
              <a:gd name="connsiteY69" fmla="*/ 850908 h 1887606"/>
              <a:gd name="connsiteX70" fmla="*/ 5935649 w 9024731"/>
              <a:gd name="connsiteY70" fmla="*/ 998007 h 1887606"/>
              <a:gd name="connsiteX71" fmla="*/ 5983357 w 9024731"/>
              <a:gd name="connsiteY71" fmla="*/ 624296 h 1887606"/>
              <a:gd name="connsiteX72" fmla="*/ 6003235 w 9024731"/>
              <a:gd name="connsiteY72" fmla="*/ 974153 h 1887606"/>
              <a:gd name="connsiteX73" fmla="*/ 6035040 w 9024731"/>
              <a:gd name="connsiteY73" fmla="*/ 862835 h 1887606"/>
              <a:gd name="connsiteX74" fmla="*/ 6094675 w 9024731"/>
              <a:gd name="connsiteY74" fmla="*/ 990056 h 1887606"/>
              <a:gd name="connsiteX75" fmla="*/ 6237799 w 9024731"/>
              <a:gd name="connsiteY75" fmla="*/ 858860 h 1887606"/>
              <a:gd name="connsiteX76" fmla="*/ 6333214 w 9024731"/>
              <a:gd name="connsiteY76" fmla="*/ 938373 h 1887606"/>
              <a:gd name="connsiteX77" fmla="*/ 6468387 w 9024731"/>
              <a:gd name="connsiteY77" fmla="*/ 882713 h 1887606"/>
              <a:gd name="connsiteX78" fmla="*/ 6595607 w 9024731"/>
              <a:gd name="connsiteY78" fmla="*/ 934397 h 1887606"/>
              <a:gd name="connsiteX79" fmla="*/ 6742707 w 9024731"/>
              <a:gd name="connsiteY79" fmla="*/ 878738 h 1887606"/>
              <a:gd name="connsiteX80" fmla="*/ 6881854 w 9024731"/>
              <a:gd name="connsiteY80" fmla="*/ 926446 h 1887606"/>
              <a:gd name="connsiteX81" fmla="*/ 6973294 w 9024731"/>
              <a:gd name="connsiteY81" fmla="*/ 882713 h 1887606"/>
              <a:gd name="connsiteX82" fmla="*/ 7088588 w 9024731"/>
              <a:gd name="connsiteY82" fmla="*/ 934397 h 1887606"/>
              <a:gd name="connsiteX83" fmla="*/ 7195931 w 9024731"/>
              <a:gd name="connsiteY83" fmla="*/ 886689 h 1887606"/>
              <a:gd name="connsiteX84" fmla="*/ 7303274 w 9024731"/>
              <a:gd name="connsiteY84" fmla="*/ 946324 h 1887606"/>
              <a:gd name="connsiteX85" fmla="*/ 7454348 w 9024731"/>
              <a:gd name="connsiteY85" fmla="*/ 874762 h 1887606"/>
              <a:gd name="connsiteX86" fmla="*/ 7609399 w 9024731"/>
              <a:gd name="connsiteY86" fmla="*/ 938373 h 1887606"/>
              <a:gd name="connsiteX87" fmla="*/ 7613374 w 9024731"/>
              <a:gd name="connsiteY87" fmla="*/ 576588 h 1887606"/>
              <a:gd name="connsiteX88" fmla="*/ 7653131 w 9024731"/>
              <a:gd name="connsiteY88" fmla="*/ 934397 h 1887606"/>
              <a:gd name="connsiteX89" fmla="*/ 7748547 w 9024731"/>
              <a:gd name="connsiteY89" fmla="*/ 874762 h 1887606"/>
              <a:gd name="connsiteX90" fmla="*/ 7828060 w 9024731"/>
              <a:gd name="connsiteY90" fmla="*/ 942348 h 1887606"/>
              <a:gd name="connsiteX91" fmla="*/ 7919500 w 9024731"/>
              <a:gd name="connsiteY91" fmla="*/ 858860 h 1887606"/>
              <a:gd name="connsiteX92" fmla="*/ 8038769 w 9024731"/>
              <a:gd name="connsiteY92" fmla="*/ 942348 h 1887606"/>
              <a:gd name="connsiteX93" fmla="*/ 8110331 w 9024731"/>
              <a:gd name="connsiteY93" fmla="*/ 870786 h 1887606"/>
              <a:gd name="connsiteX94" fmla="*/ 8201771 w 9024731"/>
              <a:gd name="connsiteY94" fmla="*/ 966202 h 1887606"/>
              <a:gd name="connsiteX95" fmla="*/ 8305138 w 9024731"/>
              <a:gd name="connsiteY95" fmla="*/ 878738 h 1887606"/>
              <a:gd name="connsiteX96" fmla="*/ 8400554 w 9024731"/>
              <a:gd name="connsiteY96" fmla="*/ 958251 h 1887606"/>
              <a:gd name="connsiteX97" fmla="*/ 8456213 w 9024731"/>
              <a:gd name="connsiteY97" fmla="*/ 1316060 h 1887606"/>
              <a:gd name="connsiteX98" fmla="*/ 8460188 w 9024731"/>
              <a:gd name="connsiteY98" fmla="*/ 882713 h 1887606"/>
              <a:gd name="connsiteX99" fmla="*/ 8527774 w 9024731"/>
              <a:gd name="connsiteY99" fmla="*/ 994032 h 1887606"/>
              <a:gd name="connsiteX100" fmla="*/ 8631141 w 9024731"/>
              <a:gd name="connsiteY100" fmla="*/ 886689 h 1887606"/>
              <a:gd name="connsiteX101" fmla="*/ 8714630 w 9024731"/>
              <a:gd name="connsiteY101" fmla="*/ 970178 h 1887606"/>
              <a:gd name="connsiteX102" fmla="*/ 8774265 w 9024731"/>
              <a:gd name="connsiteY102" fmla="*/ 874762 h 1887606"/>
              <a:gd name="connsiteX103" fmla="*/ 8849802 w 9024731"/>
              <a:gd name="connsiteY103" fmla="*/ 950300 h 1887606"/>
              <a:gd name="connsiteX104" fmla="*/ 8925340 w 9024731"/>
              <a:gd name="connsiteY104" fmla="*/ 874762 h 1887606"/>
              <a:gd name="connsiteX105" fmla="*/ 8977023 w 9024731"/>
              <a:gd name="connsiteY105" fmla="*/ 962226 h 1887606"/>
              <a:gd name="connsiteX106" fmla="*/ 9024731 w 9024731"/>
              <a:gd name="connsiteY106" fmla="*/ 874762 h 1887606"/>
              <a:gd name="connsiteX0" fmla="*/ 0 w 9024731"/>
              <a:gd name="connsiteY0" fmla="*/ 910543 h 1887635"/>
              <a:gd name="connsiteX1" fmla="*/ 95416 w 9024731"/>
              <a:gd name="connsiteY1" fmla="*/ 858860 h 1887635"/>
              <a:gd name="connsiteX2" fmla="*/ 210710 w 9024731"/>
              <a:gd name="connsiteY2" fmla="*/ 966202 h 1887635"/>
              <a:gd name="connsiteX3" fmla="*/ 381663 w 9024731"/>
              <a:gd name="connsiteY3" fmla="*/ 878738 h 1887635"/>
              <a:gd name="connsiteX4" fmla="*/ 481054 w 9024731"/>
              <a:gd name="connsiteY4" fmla="*/ 934397 h 1887635"/>
              <a:gd name="connsiteX5" fmla="*/ 600324 w 9024731"/>
              <a:gd name="connsiteY5" fmla="*/ 894640 h 1887635"/>
              <a:gd name="connsiteX6" fmla="*/ 715618 w 9024731"/>
              <a:gd name="connsiteY6" fmla="*/ 938373 h 1887635"/>
              <a:gd name="connsiteX7" fmla="*/ 914400 w 9024731"/>
              <a:gd name="connsiteY7" fmla="*/ 377805 h 1887635"/>
              <a:gd name="connsiteX8" fmla="*/ 1144988 w 9024731"/>
              <a:gd name="connsiteY8" fmla="*/ 930421 h 1887635"/>
              <a:gd name="connsiteX9" fmla="*/ 1232453 w 9024731"/>
              <a:gd name="connsiteY9" fmla="*/ 886689 h 1887635"/>
              <a:gd name="connsiteX10" fmla="*/ 1288112 w 9024731"/>
              <a:gd name="connsiteY10" fmla="*/ 946324 h 1887635"/>
              <a:gd name="connsiteX11" fmla="*/ 1375576 w 9024731"/>
              <a:gd name="connsiteY11" fmla="*/ 882713 h 1887635"/>
              <a:gd name="connsiteX12" fmla="*/ 1710420 w 9024731"/>
              <a:gd name="connsiteY12" fmla="*/ 1887561 h 1887635"/>
              <a:gd name="connsiteX13" fmla="*/ 1975900 w 9024731"/>
              <a:gd name="connsiteY13" fmla="*/ 827055 h 1887635"/>
              <a:gd name="connsiteX14" fmla="*/ 2126974 w 9024731"/>
              <a:gd name="connsiteY14" fmla="*/ 974153 h 1887635"/>
              <a:gd name="connsiteX15" fmla="*/ 2377440 w 9024731"/>
              <a:gd name="connsiteY15" fmla="*/ 119 h 1887635"/>
              <a:gd name="connsiteX16" fmla="*/ 2635858 w 9024731"/>
              <a:gd name="connsiteY16" fmla="*/ 910543 h 1887635"/>
              <a:gd name="connsiteX17" fmla="*/ 2755127 w 9024731"/>
              <a:gd name="connsiteY17" fmla="*/ 1327986 h 1887635"/>
              <a:gd name="connsiteX18" fmla="*/ 2882348 w 9024731"/>
              <a:gd name="connsiteY18" fmla="*/ 612369 h 1887635"/>
              <a:gd name="connsiteX19" fmla="*/ 3053301 w 9024731"/>
              <a:gd name="connsiteY19" fmla="*/ 946324 h 1887635"/>
              <a:gd name="connsiteX20" fmla="*/ 3120887 w 9024731"/>
              <a:gd name="connsiteY20" fmla="*/ 835006 h 1887635"/>
              <a:gd name="connsiteX21" fmla="*/ 3196425 w 9024731"/>
              <a:gd name="connsiteY21" fmla="*/ 962226 h 1887635"/>
              <a:gd name="connsiteX22" fmla="*/ 3236181 w 9024731"/>
              <a:gd name="connsiteY22" fmla="*/ 854884 h 1887635"/>
              <a:gd name="connsiteX23" fmla="*/ 3351475 w 9024731"/>
              <a:gd name="connsiteY23" fmla="*/ 1141131 h 1887635"/>
              <a:gd name="connsiteX24" fmla="*/ 3478696 w 9024731"/>
              <a:gd name="connsiteY24" fmla="*/ 803200 h 1887635"/>
              <a:gd name="connsiteX25" fmla="*/ 3554234 w 9024731"/>
              <a:gd name="connsiteY25" fmla="*/ 918494 h 1887635"/>
              <a:gd name="connsiteX26" fmla="*/ 3737114 w 9024731"/>
              <a:gd name="connsiteY26" fmla="*/ 1502915 h 1887635"/>
              <a:gd name="connsiteX27" fmla="*/ 3860359 w 9024731"/>
              <a:gd name="connsiteY27" fmla="*/ 918494 h 1887635"/>
              <a:gd name="connsiteX28" fmla="*/ 3912042 w 9024731"/>
              <a:gd name="connsiteY28" fmla="*/ 926446 h 1887635"/>
              <a:gd name="connsiteX29" fmla="*/ 3947823 w 9024731"/>
              <a:gd name="connsiteY29" fmla="*/ 998007 h 1887635"/>
              <a:gd name="connsiteX30" fmla="*/ 3991555 w 9024731"/>
              <a:gd name="connsiteY30" fmla="*/ 866811 h 1887635"/>
              <a:gd name="connsiteX31" fmla="*/ 4082995 w 9024731"/>
              <a:gd name="connsiteY31" fmla="*/ 982105 h 1887635"/>
              <a:gd name="connsiteX32" fmla="*/ 4122752 w 9024731"/>
              <a:gd name="connsiteY32" fmla="*/ 850908 h 1887635"/>
              <a:gd name="connsiteX33" fmla="*/ 4194314 w 9024731"/>
              <a:gd name="connsiteY33" fmla="*/ 958251 h 1887635"/>
              <a:gd name="connsiteX34" fmla="*/ 4238046 w 9024731"/>
              <a:gd name="connsiteY34" fmla="*/ 858860 h 1887635"/>
              <a:gd name="connsiteX35" fmla="*/ 4281778 w 9024731"/>
              <a:gd name="connsiteY35" fmla="*/ 986080 h 1887635"/>
              <a:gd name="connsiteX36" fmla="*/ 4365267 w 9024731"/>
              <a:gd name="connsiteY36" fmla="*/ 481173 h 1887635"/>
              <a:gd name="connsiteX37" fmla="*/ 4405023 w 9024731"/>
              <a:gd name="connsiteY37" fmla="*/ 918494 h 1887635"/>
              <a:gd name="connsiteX38" fmla="*/ 4452731 w 9024731"/>
              <a:gd name="connsiteY38" fmla="*/ 878738 h 1887635"/>
              <a:gd name="connsiteX39" fmla="*/ 4508390 w 9024731"/>
              <a:gd name="connsiteY39" fmla="*/ 954275 h 1887635"/>
              <a:gd name="connsiteX40" fmla="*/ 4556098 w 9024731"/>
              <a:gd name="connsiteY40" fmla="*/ 882713 h 1887635"/>
              <a:gd name="connsiteX41" fmla="*/ 4619708 w 9024731"/>
              <a:gd name="connsiteY41" fmla="*/ 954275 h 1887635"/>
              <a:gd name="connsiteX42" fmla="*/ 4683319 w 9024731"/>
              <a:gd name="connsiteY42" fmla="*/ 854884 h 1887635"/>
              <a:gd name="connsiteX43" fmla="*/ 4754880 w 9024731"/>
              <a:gd name="connsiteY43" fmla="*/ 1224620 h 1887635"/>
              <a:gd name="connsiteX44" fmla="*/ 4766807 w 9024731"/>
              <a:gd name="connsiteY44" fmla="*/ 850908 h 1887635"/>
              <a:gd name="connsiteX45" fmla="*/ 4810540 w 9024731"/>
              <a:gd name="connsiteY45" fmla="*/ 970178 h 1887635"/>
              <a:gd name="connsiteX46" fmla="*/ 4866199 w 9024731"/>
              <a:gd name="connsiteY46" fmla="*/ 644174 h 1887635"/>
              <a:gd name="connsiteX47" fmla="*/ 4937760 w 9024731"/>
              <a:gd name="connsiteY47" fmla="*/ 926446 h 1887635"/>
              <a:gd name="connsiteX48" fmla="*/ 5009322 w 9024731"/>
              <a:gd name="connsiteY48" fmla="*/ 838981 h 1887635"/>
              <a:gd name="connsiteX49" fmla="*/ 5072933 w 9024731"/>
              <a:gd name="connsiteY49" fmla="*/ 974153 h 1887635"/>
              <a:gd name="connsiteX50" fmla="*/ 5124616 w 9024731"/>
              <a:gd name="connsiteY50" fmla="*/ 838981 h 1887635"/>
              <a:gd name="connsiteX51" fmla="*/ 5196178 w 9024731"/>
              <a:gd name="connsiteY51" fmla="*/ 974153 h 1887635"/>
              <a:gd name="connsiteX52" fmla="*/ 5231959 w 9024731"/>
              <a:gd name="connsiteY52" fmla="*/ 878738 h 1887635"/>
              <a:gd name="connsiteX53" fmla="*/ 5279667 w 9024731"/>
              <a:gd name="connsiteY53" fmla="*/ 946324 h 1887635"/>
              <a:gd name="connsiteX54" fmla="*/ 5319423 w 9024731"/>
              <a:gd name="connsiteY54" fmla="*/ 854884 h 1887635"/>
              <a:gd name="connsiteX55" fmla="*/ 5390985 w 9024731"/>
              <a:gd name="connsiteY55" fmla="*/ 966202 h 1887635"/>
              <a:gd name="connsiteX56" fmla="*/ 5406887 w 9024731"/>
              <a:gd name="connsiteY56" fmla="*/ 858860 h 1887635"/>
              <a:gd name="connsiteX57" fmla="*/ 5462547 w 9024731"/>
              <a:gd name="connsiteY57" fmla="*/ 958251 h 1887635"/>
              <a:gd name="connsiteX58" fmla="*/ 5494352 w 9024731"/>
              <a:gd name="connsiteY58" fmla="*/ 850908 h 1887635"/>
              <a:gd name="connsiteX59" fmla="*/ 5530133 w 9024731"/>
              <a:gd name="connsiteY59" fmla="*/ 1308108 h 1887635"/>
              <a:gd name="connsiteX60" fmla="*/ 5550011 w 9024731"/>
              <a:gd name="connsiteY60" fmla="*/ 878738 h 1887635"/>
              <a:gd name="connsiteX61" fmla="*/ 5597719 w 9024731"/>
              <a:gd name="connsiteY61" fmla="*/ 970178 h 1887635"/>
              <a:gd name="connsiteX62" fmla="*/ 5641451 w 9024731"/>
              <a:gd name="connsiteY62" fmla="*/ 866811 h 1887635"/>
              <a:gd name="connsiteX63" fmla="*/ 5685183 w 9024731"/>
              <a:gd name="connsiteY63" fmla="*/ 954275 h 1887635"/>
              <a:gd name="connsiteX64" fmla="*/ 5736867 w 9024731"/>
              <a:gd name="connsiteY64" fmla="*/ 854884 h 1887635"/>
              <a:gd name="connsiteX65" fmla="*/ 5788550 w 9024731"/>
              <a:gd name="connsiteY65" fmla="*/ 1339913 h 1887635"/>
              <a:gd name="connsiteX66" fmla="*/ 5816380 w 9024731"/>
              <a:gd name="connsiteY66" fmla="*/ 866811 h 1887635"/>
              <a:gd name="connsiteX67" fmla="*/ 5856136 w 9024731"/>
              <a:gd name="connsiteY67" fmla="*/ 962226 h 1887635"/>
              <a:gd name="connsiteX68" fmla="*/ 5923722 w 9024731"/>
              <a:gd name="connsiteY68" fmla="*/ 850908 h 1887635"/>
              <a:gd name="connsiteX69" fmla="*/ 5935649 w 9024731"/>
              <a:gd name="connsiteY69" fmla="*/ 998007 h 1887635"/>
              <a:gd name="connsiteX70" fmla="*/ 5983357 w 9024731"/>
              <a:gd name="connsiteY70" fmla="*/ 624296 h 1887635"/>
              <a:gd name="connsiteX71" fmla="*/ 6003235 w 9024731"/>
              <a:gd name="connsiteY71" fmla="*/ 974153 h 1887635"/>
              <a:gd name="connsiteX72" fmla="*/ 6035040 w 9024731"/>
              <a:gd name="connsiteY72" fmla="*/ 862835 h 1887635"/>
              <a:gd name="connsiteX73" fmla="*/ 6094675 w 9024731"/>
              <a:gd name="connsiteY73" fmla="*/ 990056 h 1887635"/>
              <a:gd name="connsiteX74" fmla="*/ 6237799 w 9024731"/>
              <a:gd name="connsiteY74" fmla="*/ 858860 h 1887635"/>
              <a:gd name="connsiteX75" fmla="*/ 6333214 w 9024731"/>
              <a:gd name="connsiteY75" fmla="*/ 938373 h 1887635"/>
              <a:gd name="connsiteX76" fmla="*/ 6468387 w 9024731"/>
              <a:gd name="connsiteY76" fmla="*/ 882713 h 1887635"/>
              <a:gd name="connsiteX77" fmla="*/ 6595607 w 9024731"/>
              <a:gd name="connsiteY77" fmla="*/ 934397 h 1887635"/>
              <a:gd name="connsiteX78" fmla="*/ 6742707 w 9024731"/>
              <a:gd name="connsiteY78" fmla="*/ 878738 h 1887635"/>
              <a:gd name="connsiteX79" fmla="*/ 6881854 w 9024731"/>
              <a:gd name="connsiteY79" fmla="*/ 926446 h 1887635"/>
              <a:gd name="connsiteX80" fmla="*/ 6973294 w 9024731"/>
              <a:gd name="connsiteY80" fmla="*/ 882713 h 1887635"/>
              <a:gd name="connsiteX81" fmla="*/ 7088588 w 9024731"/>
              <a:gd name="connsiteY81" fmla="*/ 934397 h 1887635"/>
              <a:gd name="connsiteX82" fmla="*/ 7195931 w 9024731"/>
              <a:gd name="connsiteY82" fmla="*/ 886689 h 1887635"/>
              <a:gd name="connsiteX83" fmla="*/ 7303274 w 9024731"/>
              <a:gd name="connsiteY83" fmla="*/ 946324 h 1887635"/>
              <a:gd name="connsiteX84" fmla="*/ 7454348 w 9024731"/>
              <a:gd name="connsiteY84" fmla="*/ 874762 h 1887635"/>
              <a:gd name="connsiteX85" fmla="*/ 7609399 w 9024731"/>
              <a:gd name="connsiteY85" fmla="*/ 938373 h 1887635"/>
              <a:gd name="connsiteX86" fmla="*/ 7613374 w 9024731"/>
              <a:gd name="connsiteY86" fmla="*/ 576588 h 1887635"/>
              <a:gd name="connsiteX87" fmla="*/ 7653131 w 9024731"/>
              <a:gd name="connsiteY87" fmla="*/ 934397 h 1887635"/>
              <a:gd name="connsiteX88" fmla="*/ 7748547 w 9024731"/>
              <a:gd name="connsiteY88" fmla="*/ 874762 h 1887635"/>
              <a:gd name="connsiteX89" fmla="*/ 7828060 w 9024731"/>
              <a:gd name="connsiteY89" fmla="*/ 942348 h 1887635"/>
              <a:gd name="connsiteX90" fmla="*/ 7919500 w 9024731"/>
              <a:gd name="connsiteY90" fmla="*/ 858860 h 1887635"/>
              <a:gd name="connsiteX91" fmla="*/ 8038769 w 9024731"/>
              <a:gd name="connsiteY91" fmla="*/ 942348 h 1887635"/>
              <a:gd name="connsiteX92" fmla="*/ 8110331 w 9024731"/>
              <a:gd name="connsiteY92" fmla="*/ 870786 h 1887635"/>
              <a:gd name="connsiteX93" fmla="*/ 8201771 w 9024731"/>
              <a:gd name="connsiteY93" fmla="*/ 966202 h 1887635"/>
              <a:gd name="connsiteX94" fmla="*/ 8305138 w 9024731"/>
              <a:gd name="connsiteY94" fmla="*/ 878738 h 1887635"/>
              <a:gd name="connsiteX95" fmla="*/ 8400554 w 9024731"/>
              <a:gd name="connsiteY95" fmla="*/ 958251 h 1887635"/>
              <a:gd name="connsiteX96" fmla="*/ 8456213 w 9024731"/>
              <a:gd name="connsiteY96" fmla="*/ 1316060 h 1887635"/>
              <a:gd name="connsiteX97" fmla="*/ 8460188 w 9024731"/>
              <a:gd name="connsiteY97" fmla="*/ 882713 h 1887635"/>
              <a:gd name="connsiteX98" fmla="*/ 8527774 w 9024731"/>
              <a:gd name="connsiteY98" fmla="*/ 994032 h 1887635"/>
              <a:gd name="connsiteX99" fmla="*/ 8631141 w 9024731"/>
              <a:gd name="connsiteY99" fmla="*/ 886689 h 1887635"/>
              <a:gd name="connsiteX100" fmla="*/ 8714630 w 9024731"/>
              <a:gd name="connsiteY100" fmla="*/ 970178 h 1887635"/>
              <a:gd name="connsiteX101" fmla="*/ 8774265 w 9024731"/>
              <a:gd name="connsiteY101" fmla="*/ 874762 h 1887635"/>
              <a:gd name="connsiteX102" fmla="*/ 8849802 w 9024731"/>
              <a:gd name="connsiteY102" fmla="*/ 950300 h 1887635"/>
              <a:gd name="connsiteX103" fmla="*/ 8925340 w 9024731"/>
              <a:gd name="connsiteY103" fmla="*/ 874762 h 1887635"/>
              <a:gd name="connsiteX104" fmla="*/ 8977023 w 9024731"/>
              <a:gd name="connsiteY104" fmla="*/ 962226 h 1887635"/>
              <a:gd name="connsiteX105" fmla="*/ 9024731 w 9024731"/>
              <a:gd name="connsiteY105" fmla="*/ 874762 h 1887635"/>
              <a:gd name="connsiteX0" fmla="*/ 0 w 9024731"/>
              <a:gd name="connsiteY0" fmla="*/ 910543 h 1887638"/>
              <a:gd name="connsiteX1" fmla="*/ 95416 w 9024731"/>
              <a:gd name="connsiteY1" fmla="*/ 858860 h 1887638"/>
              <a:gd name="connsiteX2" fmla="*/ 210710 w 9024731"/>
              <a:gd name="connsiteY2" fmla="*/ 966202 h 1887638"/>
              <a:gd name="connsiteX3" fmla="*/ 381663 w 9024731"/>
              <a:gd name="connsiteY3" fmla="*/ 878738 h 1887638"/>
              <a:gd name="connsiteX4" fmla="*/ 481054 w 9024731"/>
              <a:gd name="connsiteY4" fmla="*/ 934397 h 1887638"/>
              <a:gd name="connsiteX5" fmla="*/ 600324 w 9024731"/>
              <a:gd name="connsiteY5" fmla="*/ 894640 h 1887638"/>
              <a:gd name="connsiteX6" fmla="*/ 715618 w 9024731"/>
              <a:gd name="connsiteY6" fmla="*/ 938373 h 1887638"/>
              <a:gd name="connsiteX7" fmla="*/ 914400 w 9024731"/>
              <a:gd name="connsiteY7" fmla="*/ 377805 h 1887638"/>
              <a:gd name="connsiteX8" fmla="*/ 1144988 w 9024731"/>
              <a:gd name="connsiteY8" fmla="*/ 930421 h 1887638"/>
              <a:gd name="connsiteX9" fmla="*/ 1232453 w 9024731"/>
              <a:gd name="connsiteY9" fmla="*/ 886689 h 1887638"/>
              <a:gd name="connsiteX10" fmla="*/ 1288112 w 9024731"/>
              <a:gd name="connsiteY10" fmla="*/ 946324 h 1887638"/>
              <a:gd name="connsiteX11" fmla="*/ 1375576 w 9024731"/>
              <a:gd name="connsiteY11" fmla="*/ 882713 h 1887638"/>
              <a:gd name="connsiteX12" fmla="*/ 1710420 w 9024731"/>
              <a:gd name="connsiteY12" fmla="*/ 1887561 h 1887638"/>
              <a:gd name="connsiteX13" fmla="*/ 1975900 w 9024731"/>
              <a:gd name="connsiteY13" fmla="*/ 827055 h 1887638"/>
              <a:gd name="connsiteX14" fmla="*/ 2126974 w 9024731"/>
              <a:gd name="connsiteY14" fmla="*/ 974153 h 1887638"/>
              <a:gd name="connsiteX15" fmla="*/ 2377440 w 9024731"/>
              <a:gd name="connsiteY15" fmla="*/ 119 h 1887638"/>
              <a:gd name="connsiteX16" fmla="*/ 2635858 w 9024731"/>
              <a:gd name="connsiteY16" fmla="*/ 910543 h 1887638"/>
              <a:gd name="connsiteX17" fmla="*/ 2755127 w 9024731"/>
              <a:gd name="connsiteY17" fmla="*/ 1327986 h 1887638"/>
              <a:gd name="connsiteX18" fmla="*/ 2882348 w 9024731"/>
              <a:gd name="connsiteY18" fmla="*/ 612369 h 1887638"/>
              <a:gd name="connsiteX19" fmla="*/ 3053301 w 9024731"/>
              <a:gd name="connsiteY19" fmla="*/ 946324 h 1887638"/>
              <a:gd name="connsiteX20" fmla="*/ 3120887 w 9024731"/>
              <a:gd name="connsiteY20" fmla="*/ 835006 h 1887638"/>
              <a:gd name="connsiteX21" fmla="*/ 3196425 w 9024731"/>
              <a:gd name="connsiteY21" fmla="*/ 962226 h 1887638"/>
              <a:gd name="connsiteX22" fmla="*/ 3236181 w 9024731"/>
              <a:gd name="connsiteY22" fmla="*/ 854884 h 1887638"/>
              <a:gd name="connsiteX23" fmla="*/ 3351475 w 9024731"/>
              <a:gd name="connsiteY23" fmla="*/ 1141131 h 1887638"/>
              <a:gd name="connsiteX24" fmla="*/ 3478696 w 9024731"/>
              <a:gd name="connsiteY24" fmla="*/ 803200 h 1887638"/>
              <a:gd name="connsiteX25" fmla="*/ 3554234 w 9024731"/>
              <a:gd name="connsiteY25" fmla="*/ 918494 h 1887638"/>
              <a:gd name="connsiteX26" fmla="*/ 3737114 w 9024731"/>
              <a:gd name="connsiteY26" fmla="*/ 1502915 h 1887638"/>
              <a:gd name="connsiteX27" fmla="*/ 3860359 w 9024731"/>
              <a:gd name="connsiteY27" fmla="*/ 918494 h 1887638"/>
              <a:gd name="connsiteX28" fmla="*/ 3912042 w 9024731"/>
              <a:gd name="connsiteY28" fmla="*/ 926446 h 1887638"/>
              <a:gd name="connsiteX29" fmla="*/ 3947823 w 9024731"/>
              <a:gd name="connsiteY29" fmla="*/ 998007 h 1887638"/>
              <a:gd name="connsiteX30" fmla="*/ 3991555 w 9024731"/>
              <a:gd name="connsiteY30" fmla="*/ 866811 h 1887638"/>
              <a:gd name="connsiteX31" fmla="*/ 4082995 w 9024731"/>
              <a:gd name="connsiteY31" fmla="*/ 982105 h 1887638"/>
              <a:gd name="connsiteX32" fmla="*/ 4122752 w 9024731"/>
              <a:gd name="connsiteY32" fmla="*/ 850908 h 1887638"/>
              <a:gd name="connsiteX33" fmla="*/ 4194314 w 9024731"/>
              <a:gd name="connsiteY33" fmla="*/ 958251 h 1887638"/>
              <a:gd name="connsiteX34" fmla="*/ 4238046 w 9024731"/>
              <a:gd name="connsiteY34" fmla="*/ 858860 h 1887638"/>
              <a:gd name="connsiteX35" fmla="*/ 4281778 w 9024731"/>
              <a:gd name="connsiteY35" fmla="*/ 986080 h 1887638"/>
              <a:gd name="connsiteX36" fmla="*/ 4365267 w 9024731"/>
              <a:gd name="connsiteY36" fmla="*/ 481173 h 1887638"/>
              <a:gd name="connsiteX37" fmla="*/ 4405023 w 9024731"/>
              <a:gd name="connsiteY37" fmla="*/ 918494 h 1887638"/>
              <a:gd name="connsiteX38" fmla="*/ 4452731 w 9024731"/>
              <a:gd name="connsiteY38" fmla="*/ 878738 h 1887638"/>
              <a:gd name="connsiteX39" fmla="*/ 4508390 w 9024731"/>
              <a:gd name="connsiteY39" fmla="*/ 954275 h 1887638"/>
              <a:gd name="connsiteX40" fmla="*/ 4556098 w 9024731"/>
              <a:gd name="connsiteY40" fmla="*/ 882713 h 1887638"/>
              <a:gd name="connsiteX41" fmla="*/ 4619708 w 9024731"/>
              <a:gd name="connsiteY41" fmla="*/ 954275 h 1887638"/>
              <a:gd name="connsiteX42" fmla="*/ 4683319 w 9024731"/>
              <a:gd name="connsiteY42" fmla="*/ 854884 h 1887638"/>
              <a:gd name="connsiteX43" fmla="*/ 4754880 w 9024731"/>
              <a:gd name="connsiteY43" fmla="*/ 1224620 h 1887638"/>
              <a:gd name="connsiteX44" fmla="*/ 4766807 w 9024731"/>
              <a:gd name="connsiteY44" fmla="*/ 850908 h 1887638"/>
              <a:gd name="connsiteX45" fmla="*/ 4810540 w 9024731"/>
              <a:gd name="connsiteY45" fmla="*/ 970178 h 1887638"/>
              <a:gd name="connsiteX46" fmla="*/ 4866199 w 9024731"/>
              <a:gd name="connsiteY46" fmla="*/ 644174 h 1887638"/>
              <a:gd name="connsiteX47" fmla="*/ 4937760 w 9024731"/>
              <a:gd name="connsiteY47" fmla="*/ 926446 h 1887638"/>
              <a:gd name="connsiteX48" fmla="*/ 5009322 w 9024731"/>
              <a:gd name="connsiteY48" fmla="*/ 838981 h 1887638"/>
              <a:gd name="connsiteX49" fmla="*/ 5072933 w 9024731"/>
              <a:gd name="connsiteY49" fmla="*/ 974153 h 1887638"/>
              <a:gd name="connsiteX50" fmla="*/ 5124616 w 9024731"/>
              <a:gd name="connsiteY50" fmla="*/ 838981 h 1887638"/>
              <a:gd name="connsiteX51" fmla="*/ 5196178 w 9024731"/>
              <a:gd name="connsiteY51" fmla="*/ 974153 h 1887638"/>
              <a:gd name="connsiteX52" fmla="*/ 5231959 w 9024731"/>
              <a:gd name="connsiteY52" fmla="*/ 878738 h 1887638"/>
              <a:gd name="connsiteX53" fmla="*/ 5279667 w 9024731"/>
              <a:gd name="connsiteY53" fmla="*/ 946324 h 1887638"/>
              <a:gd name="connsiteX54" fmla="*/ 5319423 w 9024731"/>
              <a:gd name="connsiteY54" fmla="*/ 854884 h 1887638"/>
              <a:gd name="connsiteX55" fmla="*/ 5390985 w 9024731"/>
              <a:gd name="connsiteY55" fmla="*/ 966202 h 1887638"/>
              <a:gd name="connsiteX56" fmla="*/ 5406887 w 9024731"/>
              <a:gd name="connsiteY56" fmla="*/ 858860 h 1887638"/>
              <a:gd name="connsiteX57" fmla="*/ 5462547 w 9024731"/>
              <a:gd name="connsiteY57" fmla="*/ 958251 h 1887638"/>
              <a:gd name="connsiteX58" fmla="*/ 5494352 w 9024731"/>
              <a:gd name="connsiteY58" fmla="*/ 850908 h 1887638"/>
              <a:gd name="connsiteX59" fmla="*/ 5530133 w 9024731"/>
              <a:gd name="connsiteY59" fmla="*/ 1308108 h 1887638"/>
              <a:gd name="connsiteX60" fmla="*/ 5550011 w 9024731"/>
              <a:gd name="connsiteY60" fmla="*/ 878738 h 1887638"/>
              <a:gd name="connsiteX61" fmla="*/ 5597719 w 9024731"/>
              <a:gd name="connsiteY61" fmla="*/ 970178 h 1887638"/>
              <a:gd name="connsiteX62" fmla="*/ 5641451 w 9024731"/>
              <a:gd name="connsiteY62" fmla="*/ 866811 h 1887638"/>
              <a:gd name="connsiteX63" fmla="*/ 5685183 w 9024731"/>
              <a:gd name="connsiteY63" fmla="*/ 954275 h 1887638"/>
              <a:gd name="connsiteX64" fmla="*/ 5736867 w 9024731"/>
              <a:gd name="connsiteY64" fmla="*/ 854884 h 1887638"/>
              <a:gd name="connsiteX65" fmla="*/ 5788550 w 9024731"/>
              <a:gd name="connsiteY65" fmla="*/ 1339913 h 1887638"/>
              <a:gd name="connsiteX66" fmla="*/ 5816380 w 9024731"/>
              <a:gd name="connsiteY66" fmla="*/ 866811 h 1887638"/>
              <a:gd name="connsiteX67" fmla="*/ 5856136 w 9024731"/>
              <a:gd name="connsiteY67" fmla="*/ 962226 h 1887638"/>
              <a:gd name="connsiteX68" fmla="*/ 5923722 w 9024731"/>
              <a:gd name="connsiteY68" fmla="*/ 850908 h 1887638"/>
              <a:gd name="connsiteX69" fmla="*/ 5935649 w 9024731"/>
              <a:gd name="connsiteY69" fmla="*/ 998007 h 1887638"/>
              <a:gd name="connsiteX70" fmla="*/ 5983357 w 9024731"/>
              <a:gd name="connsiteY70" fmla="*/ 624296 h 1887638"/>
              <a:gd name="connsiteX71" fmla="*/ 6003235 w 9024731"/>
              <a:gd name="connsiteY71" fmla="*/ 974153 h 1887638"/>
              <a:gd name="connsiteX72" fmla="*/ 6035040 w 9024731"/>
              <a:gd name="connsiteY72" fmla="*/ 862835 h 1887638"/>
              <a:gd name="connsiteX73" fmla="*/ 6094675 w 9024731"/>
              <a:gd name="connsiteY73" fmla="*/ 990056 h 1887638"/>
              <a:gd name="connsiteX74" fmla="*/ 6237799 w 9024731"/>
              <a:gd name="connsiteY74" fmla="*/ 858860 h 1887638"/>
              <a:gd name="connsiteX75" fmla="*/ 6333214 w 9024731"/>
              <a:gd name="connsiteY75" fmla="*/ 938373 h 1887638"/>
              <a:gd name="connsiteX76" fmla="*/ 6468387 w 9024731"/>
              <a:gd name="connsiteY76" fmla="*/ 882713 h 1887638"/>
              <a:gd name="connsiteX77" fmla="*/ 6595607 w 9024731"/>
              <a:gd name="connsiteY77" fmla="*/ 934397 h 1887638"/>
              <a:gd name="connsiteX78" fmla="*/ 6742707 w 9024731"/>
              <a:gd name="connsiteY78" fmla="*/ 878738 h 1887638"/>
              <a:gd name="connsiteX79" fmla="*/ 6881854 w 9024731"/>
              <a:gd name="connsiteY79" fmla="*/ 926446 h 1887638"/>
              <a:gd name="connsiteX80" fmla="*/ 6973294 w 9024731"/>
              <a:gd name="connsiteY80" fmla="*/ 882713 h 1887638"/>
              <a:gd name="connsiteX81" fmla="*/ 7088588 w 9024731"/>
              <a:gd name="connsiteY81" fmla="*/ 934397 h 1887638"/>
              <a:gd name="connsiteX82" fmla="*/ 7195931 w 9024731"/>
              <a:gd name="connsiteY82" fmla="*/ 886689 h 1887638"/>
              <a:gd name="connsiteX83" fmla="*/ 7303274 w 9024731"/>
              <a:gd name="connsiteY83" fmla="*/ 946324 h 1887638"/>
              <a:gd name="connsiteX84" fmla="*/ 7454348 w 9024731"/>
              <a:gd name="connsiteY84" fmla="*/ 874762 h 1887638"/>
              <a:gd name="connsiteX85" fmla="*/ 7609399 w 9024731"/>
              <a:gd name="connsiteY85" fmla="*/ 938373 h 1887638"/>
              <a:gd name="connsiteX86" fmla="*/ 7613374 w 9024731"/>
              <a:gd name="connsiteY86" fmla="*/ 576588 h 1887638"/>
              <a:gd name="connsiteX87" fmla="*/ 7653131 w 9024731"/>
              <a:gd name="connsiteY87" fmla="*/ 934397 h 1887638"/>
              <a:gd name="connsiteX88" fmla="*/ 7748547 w 9024731"/>
              <a:gd name="connsiteY88" fmla="*/ 874762 h 1887638"/>
              <a:gd name="connsiteX89" fmla="*/ 7828060 w 9024731"/>
              <a:gd name="connsiteY89" fmla="*/ 942348 h 1887638"/>
              <a:gd name="connsiteX90" fmla="*/ 7919500 w 9024731"/>
              <a:gd name="connsiteY90" fmla="*/ 858860 h 1887638"/>
              <a:gd name="connsiteX91" fmla="*/ 8038769 w 9024731"/>
              <a:gd name="connsiteY91" fmla="*/ 942348 h 1887638"/>
              <a:gd name="connsiteX92" fmla="*/ 8110331 w 9024731"/>
              <a:gd name="connsiteY92" fmla="*/ 870786 h 1887638"/>
              <a:gd name="connsiteX93" fmla="*/ 8201771 w 9024731"/>
              <a:gd name="connsiteY93" fmla="*/ 966202 h 1887638"/>
              <a:gd name="connsiteX94" fmla="*/ 8305138 w 9024731"/>
              <a:gd name="connsiteY94" fmla="*/ 878738 h 1887638"/>
              <a:gd name="connsiteX95" fmla="*/ 8400554 w 9024731"/>
              <a:gd name="connsiteY95" fmla="*/ 958251 h 1887638"/>
              <a:gd name="connsiteX96" fmla="*/ 8456213 w 9024731"/>
              <a:gd name="connsiteY96" fmla="*/ 1316060 h 1887638"/>
              <a:gd name="connsiteX97" fmla="*/ 8460188 w 9024731"/>
              <a:gd name="connsiteY97" fmla="*/ 882713 h 1887638"/>
              <a:gd name="connsiteX98" fmla="*/ 8527774 w 9024731"/>
              <a:gd name="connsiteY98" fmla="*/ 994032 h 1887638"/>
              <a:gd name="connsiteX99" fmla="*/ 8631141 w 9024731"/>
              <a:gd name="connsiteY99" fmla="*/ 886689 h 1887638"/>
              <a:gd name="connsiteX100" fmla="*/ 8714630 w 9024731"/>
              <a:gd name="connsiteY100" fmla="*/ 970178 h 1887638"/>
              <a:gd name="connsiteX101" fmla="*/ 8774265 w 9024731"/>
              <a:gd name="connsiteY101" fmla="*/ 874762 h 1887638"/>
              <a:gd name="connsiteX102" fmla="*/ 8849802 w 9024731"/>
              <a:gd name="connsiteY102" fmla="*/ 950300 h 1887638"/>
              <a:gd name="connsiteX103" fmla="*/ 8925340 w 9024731"/>
              <a:gd name="connsiteY103" fmla="*/ 874762 h 1887638"/>
              <a:gd name="connsiteX104" fmla="*/ 8977023 w 9024731"/>
              <a:gd name="connsiteY104" fmla="*/ 962226 h 1887638"/>
              <a:gd name="connsiteX105" fmla="*/ 9024731 w 9024731"/>
              <a:gd name="connsiteY105" fmla="*/ 874762 h 188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9024731" h="1887638">
                <a:moveTo>
                  <a:pt x="0" y="910543"/>
                </a:moveTo>
                <a:cubicBezTo>
                  <a:pt x="30149" y="880063"/>
                  <a:pt x="60298" y="849584"/>
                  <a:pt x="95416" y="858860"/>
                </a:cubicBezTo>
                <a:cubicBezTo>
                  <a:pt x="130534" y="868136"/>
                  <a:pt x="163002" y="962889"/>
                  <a:pt x="210710" y="966202"/>
                </a:cubicBezTo>
                <a:cubicBezTo>
                  <a:pt x="258418" y="969515"/>
                  <a:pt x="336606" y="884039"/>
                  <a:pt x="381663" y="878738"/>
                </a:cubicBezTo>
                <a:cubicBezTo>
                  <a:pt x="426720" y="873437"/>
                  <a:pt x="444611" y="931747"/>
                  <a:pt x="481054" y="934397"/>
                </a:cubicBezTo>
                <a:cubicBezTo>
                  <a:pt x="517498" y="937047"/>
                  <a:pt x="561230" y="893977"/>
                  <a:pt x="600324" y="894640"/>
                </a:cubicBezTo>
                <a:cubicBezTo>
                  <a:pt x="639418" y="895303"/>
                  <a:pt x="663272" y="1024512"/>
                  <a:pt x="715618" y="938373"/>
                </a:cubicBezTo>
                <a:cubicBezTo>
                  <a:pt x="767964" y="852234"/>
                  <a:pt x="842838" y="379130"/>
                  <a:pt x="914400" y="377805"/>
                </a:cubicBezTo>
                <a:cubicBezTo>
                  <a:pt x="985962" y="376480"/>
                  <a:pt x="1091979" y="845607"/>
                  <a:pt x="1144988" y="930421"/>
                </a:cubicBezTo>
                <a:cubicBezTo>
                  <a:pt x="1197997" y="1015235"/>
                  <a:pt x="1208599" y="884039"/>
                  <a:pt x="1232453" y="886689"/>
                </a:cubicBezTo>
                <a:cubicBezTo>
                  <a:pt x="1256307" y="889339"/>
                  <a:pt x="1264258" y="946987"/>
                  <a:pt x="1288112" y="946324"/>
                </a:cubicBezTo>
                <a:cubicBezTo>
                  <a:pt x="1311966" y="945661"/>
                  <a:pt x="1305191" y="725840"/>
                  <a:pt x="1375576" y="882713"/>
                </a:cubicBezTo>
                <a:cubicBezTo>
                  <a:pt x="1445961" y="1039586"/>
                  <a:pt x="1540516" y="1877787"/>
                  <a:pt x="1710420" y="1887561"/>
                </a:cubicBezTo>
                <a:cubicBezTo>
                  <a:pt x="1880324" y="1897335"/>
                  <a:pt x="1906474" y="979290"/>
                  <a:pt x="1975900" y="827055"/>
                </a:cubicBezTo>
                <a:cubicBezTo>
                  <a:pt x="2045326" y="674820"/>
                  <a:pt x="2060051" y="1111976"/>
                  <a:pt x="2126974" y="974153"/>
                </a:cubicBezTo>
                <a:cubicBezTo>
                  <a:pt x="2193897" y="836330"/>
                  <a:pt x="2292626" y="10721"/>
                  <a:pt x="2377440" y="119"/>
                </a:cubicBezTo>
                <a:cubicBezTo>
                  <a:pt x="2462254" y="-10483"/>
                  <a:pt x="2604716" y="693208"/>
                  <a:pt x="2635858" y="910543"/>
                </a:cubicBezTo>
                <a:cubicBezTo>
                  <a:pt x="2667000" y="1127878"/>
                  <a:pt x="2714045" y="1377682"/>
                  <a:pt x="2755127" y="1327986"/>
                </a:cubicBezTo>
                <a:cubicBezTo>
                  <a:pt x="2796209" y="1278290"/>
                  <a:pt x="2832652" y="675979"/>
                  <a:pt x="2882348" y="612369"/>
                </a:cubicBezTo>
                <a:cubicBezTo>
                  <a:pt x="2932044" y="548759"/>
                  <a:pt x="3013545" y="909218"/>
                  <a:pt x="3053301" y="946324"/>
                </a:cubicBezTo>
                <a:cubicBezTo>
                  <a:pt x="3093057" y="983430"/>
                  <a:pt x="3097033" y="832356"/>
                  <a:pt x="3120887" y="835006"/>
                </a:cubicBezTo>
                <a:cubicBezTo>
                  <a:pt x="3144741" y="837656"/>
                  <a:pt x="3177209" y="958913"/>
                  <a:pt x="3196425" y="962226"/>
                </a:cubicBezTo>
                <a:cubicBezTo>
                  <a:pt x="3215641" y="965539"/>
                  <a:pt x="3210339" y="825067"/>
                  <a:pt x="3236181" y="854884"/>
                </a:cubicBezTo>
                <a:cubicBezTo>
                  <a:pt x="3262023" y="884701"/>
                  <a:pt x="3311056" y="1149745"/>
                  <a:pt x="3351475" y="1141131"/>
                </a:cubicBezTo>
                <a:cubicBezTo>
                  <a:pt x="3391894" y="1132517"/>
                  <a:pt x="3444903" y="840306"/>
                  <a:pt x="3478696" y="803200"/>
                </a:cubicBezTo>
                <a:cubicBezTo>
                  <a:pt x="3512489" y="766094"/>
                  <a:pt x="3511164" y="801875"/>
                  <a:pt x="3554234" y="918494"/>
                </a:cubicBezTo>
                <a:cubicBezTo>
                  <a:pt x="3597304" y="1035113"/>
                  <a:pt x="3686093" y="1502915"/>
                  <a:pt x="3737114" y="1502915"/>
                </a:cubicBezTo>
                <a:cubicBezTo>
                  <a:pt x="3788135" y="1502915"/>
                  <a:pt x="3831204" y="1014572"/>
                  <a:pt x="3860359" y="918494"/>
                </a:cubicBezTo>
                <a:cubicBezTo>
                  <a:pt x="3889514" y="822416"/>
                  <a:pt x="3897465" y="913194"/>
                  <a:pt x="3912042" y="926446"/>
                </a:cubicBezTo>
                <a:cubicBezTo>
                  <a:pt x="3926619" y="939698"/>
                  <a:pt x="3934571" y="1007946"/>
                  <a:pt x="3947823" y="998007"/>
                </a:cubicBezTo>
                <a:cubicBezTo>
                  <a:pt x="3961075" y="988068"/>
                  <a:pt x="3969026" y="869461"/>
                  <a:pt x="3991555" y="866811"/>
                </a:cubicBezTo>
                <a:cubicBezTo>
                  <a:pt x="4014084" y="864161"/>
                  <a:pt x="4061129" y="984756"/>
                  <a:pt x="4082995" y="982105"/>
                </a:cubicBezTo>
                <a:cubicBezTo>
                  <a:pt x="4104861" y="979454"/>
                  <a:pt x="4104199" y="854884"/>
                  <a:pt x="4122752" y="850908"/>
                </a:cubicBezTo>
                <a:cubicBezTo>
                  <a:pt x="4141305" y="846932"/>
                  <a:pt x="4175098" y="956926"/>
                  <a:pt x="4194314" y="958251"/>
                </a:cubicBezTo>
                <a:cubicBezTo>
                  <a:pt x="4213530" y="959576"/>
                  <a:pt x="4223469" y="854222"/>
                  <a:pt x="4238046" y="858860"/>
                </a:cubicBezTo>
                <a:cubicBezTo>
                  <a:pt x="4252623" y="863498"/>
                  <a:pt x="4260575" y="1049028"/>
                  <a:pt x="4281778" y="986080"/>
                </a:cubicBezTo>
                <a:cubicBezTo>
                  <a:pt x="4302981" y="923132"/>
                  <a:pt x="4344726" y="492437"/>
                  <a:pt x="4365267" y="481173"/>
                </a:cubicBezTo>
                <a:cubicBezTo>
                  <a:pt x="4385808" y="469909"/>
                  <a:pt x="4390446" y="852233"/>
                  <a:pt x="4405023" y="918494"/>
                </a:cubicBezTo>
                <a:cubicBezTo>
                  <a:pt x="4419600" y="984755"/>
                  <a:pt x="4435503" y="872775"/>
                  <a:pt x="4452731" y="878738"/>
                </a:cubicBezTo>
                <a:cubicBezTo>
                  <a:pt x="4469959" y="884701"/>
                  <a:pt x="4491162" y="953613"/>
                  <a:pt x="4508390" y="954275"/>
                </a:cubicBezTo>
                <a:cubicBezTo>
                  <a:pt x="4525618" y="954937"/>
                  <a:pt x="4537545" y="882713"/>
                  <a:pt x="4556098" y="882713"/>
                </a:cubicBezTo>
                <a:cubicBezTo>
                  <a:pt x="4574651" y="882713"/>
                  <a:pt x="4598505" y="958913"/>
                  <a:pt x="4619708" y="954275"/>
                </a:cubicBezTo>
                <a:cubicBezTo>
                  <a:pt x="4640911" y="949637"/>
                  <a:pt x="4660790" y="809827"/>
                  <a:pt x="4683319" y="854884"/>
                </a:cubicBezTo>
                <a:cubicBezTo>
                  <a:pt x="4705848" y="899941"/>
                  <a:pt x="4740965" y="1225283"/>
                  <a:pt x="4754880" y="1224620"/>
                </a:cubicBezTo>
                <a:cubicBezTo>
                  <a:pt x="4768795" y="1223957"/>
                  <a:pt x="4757530" y="893315"/>
                  <a:pt x="4766807" y="850908"/>
                </a:cubicBezTo>
                <a:cubicBezTo>
                  <a:pt x="4776084" y="808501"/>
                  <a:pt x="4793975" y="1004634"/>
                  <a:pt x="4810540" y="970178"/>
                </a:cubicBezTo>
                <a:cubicBezTo>
                  <a:pt x="4827105" y="935722"/>
                  <a:pt x="4844996" y="651463"/>
                  <a:pt x="4866199" y="644174"/>
                </a:cubicBezTo>
                <a:cubicBezTo>
                  <a:pt x="4887402" y="636885"/>
                  <a:pt x="4913906" y="893978"/>
                  <a:pt x="4937760" y="926446"/>
                </a:cubicBezTo>
                <a:cubicBezTo>
                  <a:pt x="4961614" y="958914"/>
                  <a:pt x="4986793" y="831030"/>
                  <a:pt x="5009322" y="838981"/>
                </a:cubicBezTo>
                <a:cubicBezTo>
                  <a:pt x="5031851" y="846932"/>
                  <a:pt x="5053717" y="974153"/>
                  <a:pt x="5072933" y="974153"/>
                </a:cubicBezTo>
                <a:cubicBezTo>
                  <a:pt x="5092149" y="974153"/>
                  <a:pt x="5104075" y="838981"/>
                  <a:pt x="5124616" y="838981"/>
                </a:cubicBezTo>
                <a:cubicBezTo>
                  <a:pt x="5145157" y="838981"/>
                  <a:pt x="5178288" y="967527"/>
                  <a:pt x="5196178" y="974153"/>
                </a:cubicBezTo>
                <a:cubicBezTo>
                  <a:pt x="5214069" y="980779"/>
                  <a:pt x="5218044" y="883376"/>
                  <a:pt x="5231959" y="878738"/>
                </a:cubicBezTo>
                <a:cubicBezTo>
                  <a:pt x="5245874" y="874100"/>
                  <a:pt x="5265090" y="950300"/>
                  <a:pt x="5279667" y="946324"/>
                </a:cubicBezTo>
                <a:cubicBezTo>
                  <a:pt x="5294244" y="942348"/>
                  <a:pt x="5300870" y="851571"/>
                  <a:pt x="5319423" y="854884"/>
                </a:cubicBezTo>
                <a:cubicBezTo>
                  <a:pt x="5337976" y="858197"/>
                  <a:pt x="5376408" y="965539"/>
                  <a:pt x="5390985" y="966202"/>
                </a:cubicBezTo>
                <a:cubicBezTo>
                  <a:pt x="5405562" y="966865"/>
                  <a:pt x="5394960" y="860185"/>
                  <a:pt x="5406887" y="858860"/>
                </a:cubicBezTo>
                <a:cubicBezTo>
                  <a:pt x="5418814" y="857535"/>
                  <a:pt x="5447970" y="959576"/>
                  <a:pt x="5462547" y="958251"/>
                </a:cubicBezTo>
                <a:cubicBezTo>
                  <a:pt x="5477124" y="956926"/>
                  <a:pt x="5483088" y="792598"/>
                  <a:pt x="5494352" y="850908"/>
                </a:cubicBezTo>
                <a:cubicBezTo>
                  <a:pt x="5505616" y="909217"/>
                  <a:pt x="5520857" y="1303470"/>
                  <a:pt x="5530133" y="1308108"/>
                </a:cubicBezTo>
                <a:cubicBezTo>
                  <a:pt x="5539409" y="1312746"/>
                  <a:pt x="5538747" y="935060"/>
                  <a:pt x="5550011" y="878738"/>
                </a:cubicBezTo>
                <a:cubicBezTo>
                  <a:pt x="5561275" y="822416"/>
                  <a:pt x="5582479" y="972166"/>
                  <a:pt x="5597719" y="970178"/>
                </a:cubicBezTo>
                <a:cubicBezTo>
                  <a:pt x="5612959" y="968190"/>
                  <a:pt x="5626874" y="869462"/>
                  <a:pt x="5641451" y="866811"/>
                </a:cubicBezTo>
                <a:cubicBezTo>
                  <a:pt x="5656028" y="864160"/>
                  <a:pt x="5669280" y="956263"/>
                  <a:pt x="5685183" y="954275"/>
                </a:cubicBezTo>
                <a:cubicBezTo>
                  <a:pt x="5701086" y="952287"/>
                  <a:pt x="5719639" y="790611"/>
                  <a:pt x="5736867" y="854884"/>
                </a:cubicBezTo>
                <a:cubicBezTo>
                  <a:pt x="5754095" y="919157"/>
                  <a:pt x="5775298" y="1337925"/>
                  <a:pt x="5788550" y="1339913"/>
                </a:cubicBezTo>
                <a:cubicBezTo>
                  <a:pt x="5801802" y="1341901"/>
                  <a:pt x="5805116" y="929759"/>
                  <a:pt x="5816380" y="866811"/>
                </a:cubicBezTo>
                <a:cubicBezTo>
                  <a:pt x="5827644" y="803863"/>
                  <a:pt x="5838246" y="964876"/>
                  <a:pt x="5856136" y="962226"/>
                </a:cubicBezTo>
                <a:cubicBezTo>
                  <a:pt x="5874026" y="959576"/>
                  <a:pt x="5910470" y="844945"/>
                  <a:pt x="5923722" y="850908"/>
                </a:cubicBezTo>
                <a:cubicBezTo>
                  <a:pt x="5936974" y="856871"/>
                  <a:pt x="5925710" y="1035776"/>
                  <a:pt x="5935649" y="998007"/>
                </a:cubicBezTo>
                <a:cubicBezTo>
                  <a:pt x="5945588" y="960238"/>
                  <a:pt x="5972093" y="628272"/>
                  <a:pt x="5983357" y="624296"/>
                </a:cubicBezTo>
                <a:cubicBezTo>
                  <a:pt x="5994621" y="620320"/>
                  <a:pt x="5994621" y="934397"/>
                  <a:pt x="6003235" y="974153"/>
                </a:cubicBezTo>
                <a:cubicBezTo>
                  <a:pt x="6011849" y="1013909"/>
                  <a:pt x="6019800" y="860184"/>
                  <a:pt x="6035040" y="862835"/>
                </a:cubicBezTo>
                <a:cubicBezTo>
                  <a:pt x="6050280" y="865485"/>
                  <a:pt x="6060882" y="990718"/>
                  <a:pt x="6094675" y="990056"/>
                </a:cubicBezTo>
                <a:cubicBezTo>
                  <a:pt x="6128468" y="989394"/>
                  <a:pt x="6198043" y="867474"/>
                  <a:pt x="6237799" y="858860"/>
                </a:cubicBezTo>
                <a:cubicBezTo>
                  <a:pt x="6277555" y="850246"/>
                  <a:pt x="6294783" y="934398"/>
                  <a:pt x="6333214" y="938373"/>
                </a:cubicBezTo>
                <a:cubicBezTo>
                  <a:pt x="6371645" y="942349"/>
                  <a:pt x="6424655" y="883376"/>
                  <a:pt x="6468387" y="882713"/>
                </a:cubicBezTo>
                <a:cubicBezTo>
                  <a:pt x="6512119" y="882050"/>
                  <a:pt x="6549887" y="935060"/>
                  <a:pt x="6595607" y="934397"/>
                </a:cubicBezTo>
                <a:cubicBezTo>
                  <a:pt x="6641327" y="933735"/>
                  <a:pt x="6694999" y="880063"/>
                  <a:pt x="6742707" y="878738"/>
                </a:cubicBezTo>
                <a:cubicBezTo>
                  <a:pt x="6790415" y="877413"/>
                  <a:pt x="6843423" y="925784"/>
                  <a:pt x="6881854" y="926446"/>
                </a:cubicBezTo>
                <a:cubicBezTo>
                  <a:pt x="6920285" y="927108"/>
                  <a:pt x="6938838" y="881388"/>
                  <a:pt x="6973294" y="882713"/>
                </a:cubicBezTo>
                <a:cubicBezTo>
                  <a:pt x="7007750" y="884038"/>
                  <a:pt x="7051482" y="933734"/>
                  <a:pt x="7088588" y="934397"/>
                </a:cubicBezTo>
                <a:cubicBezTo>
                  <a:pt x="7125694" y="935060"/>
                  <a:pt x="7160150" y="884701"/>
                  <a:pt x="7195931" y="886689"/>
                </a:cubicBezTo>
                <a:cubicBezTo>
                  <a:pt x="7231712" y="888677"/>
                  <a:pt x="7260205" y="948312"/>
                  <a:pt x="7303274" y="946324"/>
                </a:cubicBezTo>
                <a:cubicBezTo>
                  <a:pt x="7346343" y="944336"/>
                  <a:pt x="7403327" y="876087"/>
                  <a:pt x="7454348" y="874762"/>
                </a:cubicBezTo>
                <a:cubicBezTo>
                  <a:pt x="7505369" y="873437"/>
                  <a:pt x="7582895" y="988068"/>
                  <a:pt x="7609399" y="938373"/>
                </a:cubicBezTo>
                <a:cubicBezTo>
                  <a:pt x="7635903" y="888678"/>
                  <a:pt x="7606085" y="577251"/>
                  <a:pt x="7613374" y="576588"/>
                </a:cubicBezTo>
                <a:cubicBezTo>
                  <a:pt x="7620663" y="575925"/>
                  <a:pt x="7630602" y="884701"/>
                  <a:pt x="7653131" y="934397"/>
                </a:cubicBezTo>
                <a:cubicBezTo>
                  <a:pt x="7675660" y="984093"/>
                  <a:pt x="7719392" y="873437"/>
                  <a:pt x="7748547" y="874762"/>
                </a:cubicBezTo>
                <a:cubicBezTo>
                  <a:pt x="7777702" y="876087"/>
                  <a:pt x="7799568" y="944998"/>
                  <a:pt x="7828060" y="942348"/>
                </a:cubicBezTo>
                <a:cubicBezTo>
                  <a:pt x="7856552" y="939698"/>
                  <a:pt x="7884382" y="858860"/>
                  <a:pt x="7919500" y="858860"/>
                </a:cubicBezTo>
                <a:cubicBezTo>
                  <a:pt x="7954618" y="858860"/>
                  <a:pt x="8006964" y="940360"/>
                  <a:pt x="8038769" y="942348"/>
                </a:cubicBezTo>
                <a:cubicBezTo>
                  <a:pt x="8070574" y="944336"/>
                  <a:pt x="8083164" y="866810"/>
                  <a:pt x="8110331" y="870786"/>
                </a:cubicBezTo>
                <a:cubicBezTo>
                  <a:pt x="8137498" y="874762"/>
                  <a:pt x="8169303" y="964877"/>
                  <a:pt x="8201771" y="966202"/>
                </a:cubicBezTo>
                <a:cubicBezTo>
                  <a:pt x="8234239" y="967527"/>
                  <a:pt x="8272008" y="880063"/>
                  <a:pt x="8305138" y="878738"/>
                </a:cubicBezTo>
                <a:cubicBezTo>
                  <a:pt x="8338268" y="877413"/>
                  <a:pt x="8375375" y="885364"/>
                  <a:pt x="8400554" y="958251"/>
                </a:cubicBezTo>
                <a:cubicBezTo>
                  <a:pt x="8425733" y="1031138"/>
                  <a:pt x="8446274" y="1328649"/>
                  <a:pt x="8456213" y="1316060"/>
                </a:cubicBezTo>
                <a:cubicBezTo>
                  <a:pt x="8466152" y="1303471"/>
                  <a:pt x="8448261" y="936384"/>
                  <a:pt x="8460188" y="882713"/>
                </a:cubicBezTo>
                <a:cubicBezTo>
                  <a:pt x="8472115" y="829042"/>
                  <a:pt x="8499282" y="993369"/>
                  <a:pt x="8527774" y="994032"/>
                </a:cubicBezTo>
                <a:cubicBezTo>
                  <a:pt x="8556266" y="994695"/>
                  <a:pt x="8599998" y="890665"/>
                  <a:pt x="8631141" y="886689"/>
                </a:cubicBezTo>
                <a:cubicBezTo>
                  <a:pt x="8662284" y="882713"/>
                  <a:pt x="8690776" y="972166"/>
                  <a:pt x="8714630" y="970178"/>
                </a:cubicBezTo>
                <a:cubicBezTo>
                  <a:pt x="8738484" y="968190"/>
                  <a:pt x="8751736" y="878075"/>
                  <a:pt x="8774265" y="874762"/>
                </a:cubicBezTo>
                <a:cubicBezTo>
                  <a:pt x="8796794" y="871449"/>
                  <a:pt x="8824623" y="950300"/>
                  <a:pt x="8849802" y="950300"/>
                </a:cubicBezTo>
                <a:cubicBezTo>
                  <a:pt x="8874981" y="950300"/>
                  <a:pt x="8904137" y="872774"/>
                  <a:pt x="8925340" y="874762"/>
                </a:cubicBezTo>
                <a:cubicBezTo>
                  <a:pt x="8946543" y="876750"/>
                  <a:pt x="8960458" y="962226"/>
                  <a:pt x="8977023" y="962226"/>
                </a:cubicBezTo>
                <a:cubicBezTo>
                  <a:pt x="8993588" y="962226"/>
                  <a:pt x="9009159" y="918494"/>
                  <a:pt x="9024731" y="874762"/>
                </a:cubicBezTo>
              </a:path>
            </a:pathLst>
          </a:custGeom>
          <a:noFill/>
          <a:ln w="19050">
            <a:gradFill flip="none" rotWithShape="1">
              <a:gsLst>
                <a:gs pos="0">
                  <a:schemeClr val="accent2">
                    <a:lumMod val="75000"/>
                  </a:schemeClr>
                </a:gs>
                <a:gs pos="100000">
                  <a:schemeClr val="accent5">
                    <a:lumMod val="7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6" name="Straight Arrow Connector 55">
            <a:extLst>
              <a:ext uri="{FF2B5EF4-FFF2-40B4-BE49-F238E27FC236}">
                <a16:creationId xmlns:a16="http://schemas.microsoft.com/office/drawing/2014/main" id="{26112D25-01C7-F325-8A29-9BE7A78A9D70}"/>
              </a:ext>
            </a:extLst>
          </p:cNvPr>
          <p:cNvCxnSpPr>
            <a:cxnSpLocks/>
          </p:cNvCxnSpPr>
          <p:nvPr/>
        </p:nvCxnSpPr>
        <p:spPr>
          <a:xfrm flipH="1">
            <a:off x="3964781" y="2983706"/>
            <a:ext cx="145257" cy="242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58FD5412-462C-F219-2295-61D46A6206FB}"/>
              </a:ext>
            </a:extLst>
          </p:cNvPr>
          <p:cNvCxnSpPr>
            <a:cxnSpLocks/>
          </p:cNvCxnSpPr>
          <p:nvPr/>
        </p:nvCxnSpPr>
        <p:spPr>
          <a:xfrm>
            <a:off x="4145756" y="2981325"/>
            <a:ext cx="326232" cy="557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F40E4BD1-DCF3-0386-9B1F-F1EC38F14E54}"/>
              </a:ext>
            </a:extLst>
          </p:cNvPr>
          <p:cNvSpPr/>
          <p:nvPr/>
        </p:nvSpPr>
        <p:spPr>
          <a:xfrm rot="10800000">
            <a:off x="9829583" y="2748054"/>
            <a:ext cx="554832" cy="882176"/>
          </a:xfrm>
          <a:custGeom>
            <a:avLst/>
            <a:gdLst>
              <a:gd name="connsiteX0" fmla="*/ 0 w 3598984"/>
              <a:gd name="connsiteY0" fmla="*/ 1928771 h 3781062"/>
              <a:gd name="connsiteX1" fmla="*/ 134815 w 3598984"/>
              <a:gd name="connsiteY1" fmla="*/ 1893602 h 3781062"/>
              <a:gd name="connsiteX2" fmla="*/ 216877 w 3598984"/>
              <a:gd name="connsiteY2" fmla="*/ 2022556 h 3781062"/>
              <a:gd name="connsiteX3" fmla="*/ 328246 w 3598984"/>
              <a:gd name="connsiteY3" fmla="*/ 1870156 h 3781062"/>
              <a:gd name="connsiteX4" fmla="*/ 398584 w 3598984"/>
              <a:gd name="connsiteY4" fmla="*/ 1963940 h 3781062"/>
              <a:gd name="connsiteX5" fmla="*/ 439615 w 3598984"/>
              <a:gd name="connsiteY5" fmla="*/ 1899463 h 3781062"/>
              <a:gd name="connsiteX6" fmla="*/ 504092 w 3598984"/>
              <a:gd name="connsiteY6" fmla="*/ 1975663 h 3781062"/>
              <a:gd name="connsiteX7" fmla="*/ 574430 w 3598984"/>
              <a:gd name="connsiteY7" fmla="*/ 1893602 h 3781062"/>
              <a:gd name="connsiteX8" fmla="*/ 662353 w 3598984"/>
              <a:gd name="connsiteY8" fmla="*/ 1969802 h 3781062"/>
              <a:gd name="connsiteX9" fmla="*/ 732692 w 3598984"/>
              <a:gd name="connsiteY9" fmla="*/ 1887740 h 3781062"/>
              <a:gd name="connsiteX10" fmla="*/ 791307 w 3598984"/>
              <a:gd name="connsiteY10" fmla="*/ 1981525 h 3781062"/>
              <a:gd name="connsiteX11" fmla="*/ 949569 w 3598984"/>
              <a:gd name="connsiteY11" fmla="*/ 908863 h 3781062"/>
              <a:gd name="connsiteX12" fmla="*/ 1143000 w 3598984"/>
              <a:gd name="connsiteY12" fmla="*/ 1975663 h 3781062"/>
              <a:gd name="connsiteX13" fmla="*/ 1184030 w 3598984"/>
              <a:gd name="connsiteY13" fmla="*/ 1876017 h 3781062"/>
              <a:gd name="connsiteX14" fmla="*/ 1260230 w 3598984"/>
              <a:gd name="connsiteY14" fmla="*/ 1999109 h 3781062"/>
              <a:gd name="connsiteX15" fmla="*/ 1277815 w 3598984"/>
              <a:gd name="connsiteY15" fmla="*/ 1887740 h 3781062"/>
              <a:gd name="connsiteX16" fmla="*/ 1336430 w 3598984"/>
              <a:gd name="connsiteY16" fmla="*/ 1987386 h 3781062"/>
              <a:gd name="connsiteX17" fmla="*/ 1395046 w 3598984"/>
              <a:gd name="connsiteY17" fmla="*/ 1887740 h 3781062"/>
              <a:gd name="connsiteX18" fmla="*/ 1781907 w 3598984"/>
              <a:gd name="connsiteY18" fmla="*/ 3781017 h 3781062"/>
              <a:gd name="connsiteX19" fmla="*/ 2004646 w 3598984"/>
              <a:gd name="connsiteY19" fmla="*/ 1946356 h 3781062"/>
              <a:gd name="connsiteX20" fmla="*/ 2080846 w 3598984"/>
              <a:gd name="connsiteY20" fmla="*/ 2069448 h 3781062"/>
              <a:gd name="connsiteX21" fmla="*/ 2332892 w 3598984"/>
              <a:gd name="connsiteY21" fmla="*/ 6186 h 3781062"/>
              <a:gd name="connsiteX22" fmla="*/ 2725615 w 3598984"/>
              <a:gd name="connsiteY22" fmla="*/ 2831448 h 3781062"/>
              <a:gd name="connsiteX23" fmla="*/ 2813538 w 3598984"/>
              <a:gd name="connsiteY23" fmla="*/ 1922909 h 3781062"/>
              <a:gd name="connsiteX24" fmla="*/ 2895600 w 3598984"/>
              <a:gd name="connsiteY24" fmla="*/ 1313309 h 3781062"/>
              <a:gd name="connsiteX25" fmla="*/ 3036277 w 3598984"/>
              <a:gd name="connsiteY25" fmla="*/ 2022556 h 3781062"/>
              <a:gd name="connsiteX26" fmla="*/ 3112477 w 3598984"/>
              <a:gd name="connsiteY26" fmla="*/ 1823263 h 3781062"/>
              <a:gd name="connsiteX27" fmla="*/ 3364523 w 3598984"/>
              <a:gd name="connsiteY27" fmla="*/ 2802140 h 3781062"/>
              <a:gd name="connsiteX28" fmla="*/ 3540369 w 3598984"/>
              <a:gd name="connsiteY28" fmla="*/ 1840848 h 3781062"/>
              <a:gd name="connsiteX29" fmla="*/ 3598984 w 3598984"/>
              <a:gd name="connsiteY29" fmla="*/ 1934633 h 3781062"/>
              <a:gd name="connsiteX0" fmla="*/ 0 w 3464169"/>
              <a:gd name="connsiteY0" fmla="*/ 1893602 h 3781062"/>
              <a:gd name="connsiteX1" fmla="*/ 82062 w 3464169"/>
              <a:gd name="connsiteY1" fmla="*/ 2022556 h 3781062"/>
              <a:gd name="connsiteX2" fmla="*/ 193431 w 3464169"/>
              <a:gd name="connsiteY2" fmla="*/ 1870156 h 3781062"/>
              <a:gd name="connsiteX3" fmla="*/ 263769 w 3464169"/>
              <a:gd name="connsiteY3" fmla="*/ 1963940 h 3781062"/>
              <a:gd name="connsiteX4" fmla="*/ 304800 w 3464169"/>
              <a:gd name="connsiteY4" fmla="*/ 1899463 h 3781062"/>
              <a:gd name="connsiteX5" fmla="*/ 369277 w 3464169"/>
              <a:gd name="connsiteY5" fmla="*/ 1975663 h 3781062"/>
              <a:gd name="connsiteX6" fmla="*/ 439615 w 3464169"/>
              <a:gd name="connsiteY6" fmla="*/ 1893602 h 3781062"/>
              <a:gd name="connsiteX7" fmla="*/ 527538 w 3464169"/>
              <a:gd name="connsiteY7" fmla="*/ 1969802 h 3781062"/>
              <a:gd name="connsiteX8" fmla="*/ 597877 w 3464169"/>
              <a:gd name="connsiteY8" fmla="*/ 1887740 h 3781062"/>
              <a:gd name="connsiteX9" fmla="*/ 656492 w 3464169"/>
              <a:gd name="connsiteY9" fmla="*/ 1981525 h 3781062"/>
              <a:gd name="connsiteX10" fmla="*/ 814754 w 3464169"/>
              <a:gd name="connsiteY10" fmla="*/ 908863 h 3781062"/>
              <a:gd name="connsiteX11" fmla="*/ 1008185 w 3464169"/>
              <a:gd name="connsiteY11" fmla="*/ 1975663 h 3781062"/>
              <a:gd name="connsiteX12" fmla="*/ 1049215 w 3464169"/>
              <a:gd name="connsiteY12" fmla="*/ 1876017 h 3781062"/>
              <a:gd name="connsiteX13" fmla="*/ 1125415 w 3464169"/>
              <a:gd name="connsiteY13" fmla="*/ 1999109 h 3781062"/>
              <a:gd name="connsiteX14" fmla="*/ 1143000 w 3464169"/>
              <a:gd name="connsiteY14" fmla="*/ 1887740 h 3781062"/>
              <a:gd name="connsiteX15" fmla="*/ 1201615 w 3464169"/>
              <a:gd name="connsiteY15" fmla="*/ 1987386 h 3781062"/>
              <a:gd name="connsiteX16" fmla="*/ 1260231 w 3464169"/>
              <a:gd name="connsiteY16" fmla="*/ 1887740 h 3781062"/>
              <a:gd name="connsiteX17" fmla="*/ 1647092 w 3464169"/>
              <a:gd name="connsiteY17" fmla="*/ 3781017 h 3781062"/>
              <a:gd name="connsiteX18" fmla="*/ 1869831 w 3464169"/>
              <a:gd name="connsiteY18" fmla="*/ 1946356 h 3781062"/>
              <a:gd name="connsiteX19" fmla="*/ 1946031 w 3464169"/>
              <a:gd name="connsiteY19" fmla="*/ 2069448 h 3781062"/>
              <a:gd name="connsiteX20" fmla="*/ 2198077 w 3464169"/>
              <a:gd name="connsiteY20" fmla="*/ 6186 h 3781062"/>
              <a:gd name="connsiteX21" fmla="*/ 2590800 w 3464169"/>
              <a:gd name="connsiteY21" fmla="*/ 2831448 h 3781062"/>
              <a:gd name="connsiteX22" fmla="*/ 2678723 w 3464169"/>
              <a:gd name="connsiteY22" fmla="*/ 1922909 h 3781062"/>
              <a:gd name="connsiteX23" fmla="*/ 2760785 w 3464169"/>
              <a:gd name="connsiteY23" fmla="*/ 1313309 h 3781062"/>
              <a:gd name="connsiteX24" fmla="*/ 2901462 w 3464169"/>
              <a:gd name="connsiteY24" fmla="*/ 2022556 h 3781062"/>
              <a:gd name="connsiteX25" fmla="*/ 2977662 w 3464169"/>
              <a:gd name="connsiteY25" fmla="*/ 1823263 h 3781062"/>
              <a:gd name="connsiteX26" fmla="*/ 3229708 w 3464169"/>
              <a:gd name="connsiteY26" fmla="*/ 2802140 h 3781062"/>
              <a:gd name="connsiteX27" fmla="*/ 3405554 w 3464169"/>
              <a:gd name="connsiteY27" fmla="*/ 1840848 h 3781062"/>
              <a:gd name="connsiteX28" fmla="*/ 3464169 w 3464169"/>
              <a:gd name="connsiteY28" fmla="*/ 1934633 h 3781062"/>
              <a:gd name="connsiteX0" fmla="*/ 0 w 3382107"/>
              <a:gd name="connsiteY0" fmla="*/ 2022556 h 3781062"/>
              <a:gd name="connsiteX1" fmla="*/ 111369 w 3382107"/>
              <a:gd name="connsiteY1" fmla="*/ 1870156 h 3781062"/>
              <a:gd name="connsiteX2" fmla="*/ 181707 w 3382107"/>
              <a:gd name="connsiteY2" fmla="*/ 1963940 h 3781062"/>
              <a:gd name="connsiteX3" fmla="*/ 222738 w 3382107"/>
              <a:gd name="connsiteY3" fmla="*/ 1899463 h 3781062"/>
              <a:gd name="connsiteX4" fmla="*/ 287215 w 3382107"/>
              <a:gd name="connsiteY4" fmla="*/ 1975663 h 3781062"/>
              <a:gd name="connsiteX5" fmla="*/ 357553 w 3382107"/>
              <a:gd name="connsiteY5" fmla="*/ 1893602 h 3781062"/>
              <a:gd name="connsiteX6" fmla="*/ 445476 w 3382107"/>
              <a:gd name="connsiteY6" fmla="*/ 1969802 h 3781062"/>
              <a:gd name="connsiteX7" fmla="*/ 515815 w 3382107"/>
              <a:gd name="connsiteY7" fmla="*/ 1887740 h 3781062"/>
              <a:gd name="connsiteX8" fmla="*/ 574430 w 3382107"/>
              <a:gd name="connsiteY8" fmla="*/ 1981525 h 3781062"/>
              <a:gd name="connsiteX9" fmla="*/ 732692 w 3382107"/>
              <a:gd name="connsiteY9" fmla="*/ 908863 h 3781062"/>
              <a:gd name="connsiteX10" fmla="*/ 926123 w 3382107"/>
              <a:gd name="connsiteY10" fmla="*/ 1975663 h 3781062"/>
              <a:gd name="connsiteX11" fmla="*/ 967153 w 3382107"/>
              <a:gd name="connsiteY11" fmla="*/ 1876017 h 3781062"/>
              <a:gd name="connsiteX12" fmla="*/ 1043353 w 3382107"/>
              <a:gd name="connsiteY12" fmla="*/ 1999109 h 3781062"/>
              <a:gd name="connsiteX13" fmla="*/ 1060938 w 3382107"/>
              <a:gd name="connsiteY13" fmla="*/ 1887740 h 3781062"/>
              <a:gd name="connsiteX14" fmla="*/ 1119553 w 3382107"/>
              <a:gd name="connsiteY14" fmla="*/ 1987386 h 3781062"/>
              <a:gd name="connsiteX15" fmla="*/ 1178169 w 3382107"/>
              <a:gd name="connsiteY15" fmla="*/ 1887740 h 3781062"/>
              <a:gd name="connsiteX16" fmla="*/ 1565030 w 3382107"/>
              <a:gd name="connsiteY16" fmla="*/ 3781017 h 3781062"/>
              <a:gd name="connsiteX17" fmla="*/ 1787769 w 3382107"/>
              <a:gd name="connsiteY17" fmla="*/ 1946356 h 3781062"/>
              <a:gd name="connsiteX18" fmla="*/ 1863969 w 3382107"/>
              <a:gd name="connsiteY18" fmla="*/ 2069448 h 3781062"/>
              <a:gd name="connsiteX19" fmla="*/ 2116015 w 3382107"/>
              <a:gd name="connsiteY19" fmla="*/ 6186 h 3781062"/>
              <a:gd name="connsiteX20" fmla="*/ 2508738 w 3382107"/>
              <a:gd name="connsiteY20" fmla="*/ 2831448 h 3781062"/>
              <a:gd name="connsiteX21" fmla="*/ 2596661 w 3382107"/>
              <a:gd name="connsiteY21" fmla="*/ 1922909 h 3781062"/>
              <a:gd name="connsiteX22" fmla="*/ 2678723 w 3382107"/>
              <a:gd name="connsiteY22" fmla="*/ 1313309 h 3781062"/>
              <a:gd name="connsiteX23" fmla="*/ 2819400 w 3382107"/>
              <a:gd name="connsiteY23" fmla="*/ 2022556 h 3781062"/>
              <a:gd name="connsiteX24" fmla="*/ 2895600 w 3382107"/>
              <a:gd name="connsiteY24" fmla="*/ 1823263 h 3781062"/>
              <a:gd name="connsiteX25" fmla="*/ 3147646 w 3382107"/>
              <a:gd name="connsiteY25" fmla="*/ 2802140 h 3781062"/>
              <a:gd name="connsiteX26" fmla="*/ 3323492 w 3382107"/>
              <a:gd name="connsiteY26" fmla="*/ 1840848 h 3781062"/>
              <a:gd name="connsiteX27" fmla="*/ 3382107 w 3382107"/>
              <a:gd name="connsiteY27" fmla="*/ 1934633 h 3781062"/>
              <a:gd name="connsiteX0" fmla="*/ 0 w 3270738"/>
              <a:gd name="connsiteY0" fmla="*/ 1870156 h 3781062"/>
              <a:gd name="connsiteX1" fmla="*/ 70338 w 3270738"/>
              <a:gd name="connsiteY1" fmla="*/ 1963940 h 3781062"/>
              <a:gd name="connsiteX2" fmla="*/ 111369 w 3270738"/>
              <a:gd name="connsiteY2" fmla="*/ 1899463 h 3781062"/>
              <a:gd name="connsiteX3" fmla="*/ 175846 w 3270738"/>
              <a:gd name="connsiteY3" fmla="*/ 1975663 h 3781062"/>
              <a:gd name="connsiteX4" fmla="*/ 246184 w 3270738"/>
              <a:gd name="connsiteY4" fmla="*/ 1893602 h 3781062"/>
              <a:gd name="connsiteX5" fmla="*/ 334107 w 3270738"/>
              <a:gd name="connsiteY5" fmla="*/ 1969802 h 3781062"/>
              <a:gd name="connsiteX6" fmla="*/ 404446 w 3270738"/>
              <a:gd name="connsiteY6" fmla="*/ 1887740 h 3781062"/>
              <a:gd name="connsiteX7" fmla="*/ 463061 w 3270738"/>
              <a:gd name="connsiteY7" fmla="*/ 1981525 h 3781062"/>
              <a:gd name="connsiteX8" fmla="*/ 621323 w 3270738"/>
              <a:gd name="connsiteY8" fmla="*/ 908863 h 3781062"/>
              <a:gd name="connsiteX9" fmla="*/ 814754 w 3270738"/>
              <a:gd name="connsiteY9" fmla="*/ 1975663 h 3781062"/>
              <a:gd name="connsiteX10" fmla="*/ 855784 w 3270738"/>
              <a:gd name="connsiteY10" fmla="*/ 1876017 h 3781062"/>
              <a:gd name="connsiteX11" fmla="*/ 931984 w 3270738"/>
              <a:gd name="connsiteY11" fmla="*/ 1999109 h 3781062"/>
              <a:gd name="connsiteX12" fmla="*/ 949569 w 3270738"/>
              <a:gd name="connsiteY12" fmla="*/ 1887740 h 3781062"/>
              <a:gd name="connsiteX13" fmla="*/ 1008184 w 3270738"/>
              <a:gd name="connsiteY13" fmla="*/ 1987386 h 3781062"/>
              <a:gd name="connsiteX14" fmla="*/ 1066800 w 3270738"/>
              <a:gd name="connsiteY14" fmla="*/ 1887740 h 3781062"/>
              <a:gd name="connsiteX15" fmla="*/ 1453661 w 3270738"/>
              <a:gd name="connsiteY15" fmla="*/ 3781017 h 3781062"/>
              <a:gd name="connsiteX16" fmla="*/ 1676400 w 3270738"/>
              <a:gd name="connsiteY16" fmla="*/ 1946356 h 3781062"/>
              <a:gd name="connsiteX17" fmla="*/ 1752600 w 3270738"/>
              <a:gd name="connsiteY17" fmla="*/ 2069448 h 3781062"/>
              <a:gd name="connsiteX18" fmla="*/ 2004646 w 3270738"/>
              <a:gd name="connsiteY18" fmla="*/ 6186 h 3781062"/>
              <a:gd name="connsiteX19" fmla="*/ 2397369 w 3270738"/>
              <a:gd name="connsiteY19" fmla="*/ 2831448 h 3781062"/>
              <a:gd name="connsiteX20" fmla="*/ 2485292 w 3270738"/>
              <a:gd name="connsiteY20" fmla="*/ 1922909 h 3781062"/>
              <a:gd name="connsiteX21" fmla="*/ 2567354 w 3270738"/>
              <a:gd name="connsiteY21" fmla="*/ 1313309 h 3781062"/>
              <a:gd name="connsiteX22" fmla="*/ 2708031 w 3270738"/>
              <a:gd name="connsiteY22" fmla="*/ 2022556 h 3781062"/>
              <a:gd name="connsiteX23" fmla="*/ 2784231 w 3270738"/>
              <a:gd name="connsiteY23" fmla="*/ 1823263 h 3781062"/>
              <a:gd name="connsiteX24" fmla="*/ 3036277 w 3270738"/>
              <a:gd name="connsiteY24" fmla="*/ 2802140 h 3781062"/>
              <a:gd name="connsiteX25" fmla="*/ 3212123 w 3270738"/>
              <a:gd name="connsiteY25" fmla="*/ 1840848 h 3781062"/>
              <a:gd name="connsiteX26" fmla="*/ 3270738 w 3270738"/>
              <a:gd name="connsiteY26" fmla="*/ 1934633 h 3781062"/>
              <a:gd name="connsiteX0" fmla="*/ 0 w 3200400"/>
              <a:gd name="connsiteY0" fmla="*/ 1963940 h 3781062"/>
              <a:gd name="connsiteX1" fmla="*/ 41031 w 3200400"/>
              <a:gd name="connsiteY1" fmla="*/ 1899463 h 3781062"/>
              <a:gd name="connsiteX2" fmla="*/ 105508 w 3200400"/>
              <a:gd name="connsiteY2" fmla="*/ 1975663 h 3781062"/>
              <a:gd name="connsiteX3" fmla="*/ 175846 w 3200400"/>
              <a:gd name="connsiteY3" fmla="*/ 1893602 h 3781062"/>
              <a:gd name="connsiteX4" fmla="*/ 263769 w 3200400"/>
              <a:gd name="connsiteY4" fmla="*/ 1969802 h 3781062"/>
              <a:gd name="connsiteX5" fmla="*/ 334108 w 3200400"/>
              <a:gd name="connsiteY5" fmla="*/ 1887740 h 3781062"/>
              <a:gd name="connsiteX6" fmla="*/ 392723 w 3200400"/>
              <a:gd name="connsiteY6" fmla="*/ 1981525 h 3781062"/>
              <a:gd name="connsiteX7" fmla="*/ 550985 w 3200400"/>
              <a:gd name="connsiteY7" fmla="*/ 908863 h 3781062"/>
              <a:gd name="connsiteX8" fmla="*/ 744416 w 3200400"/>
              <a:gd name="connsiteY8" fmla="*/ 1975663 h 3781062"/>
              <a:gd name="connsiteX9" fmla="*/ 785446 w 3200400"/>
              <a:gd name="connsiteY9" fmla="*/ 1876017 h 3781062"/>
              <a:gd name="connsiteX10" fmla="*/ 861646 w 3200400"/>
              <a:gd name="connsiteY10" fmla="*/ 1999109 h 3781062"/>
              <a:gd name="connsiteX11" fmla="*/ 879231 w 3200400"/>
              <a:gd name="connsiteY11" fmla="*/ 1887740 h 3781062"/>
              <a:gd name="connsiteX12" fmla="*/ 937846 w 3200400"/>
              <a:gd name="connsiteY12" fmla="*/ 1987386 h 3781062"/>
              <a:gd name="connsiteX13" fmla="*/ 996462 w 3200400"/>
              <a:gd name="connsiteY13" fmla="*/ 1887740 h 3781062"/>
              <a:gd name="connsiteX14" fmla="*/ 1383323 w 3200400"/>
              <a:gd name="connsiteY14" fmla="*/ 3781017 h 3781062"/>
              <a:gd name="connsiteX15" fmla="*/ 1606062 w 3200400"/>
              <a:gd name="connsiteY15" fmla="*/ 1946356 h 3781062"/>
              <a:gd name="connsiteX16" fmla="*/ 1682262 w 3200400"/>
              <a:gd name="connsiteY16" fmla="*/ 2069448 h 3781062"/>
              <a:gd name="connsiteX17" fmla="*/ 1934308 w 3200400"/>
              <a:gd name="connsiteY17" fmla="*/ 6186 h 3781062"/>
              <a:gd name="connsiteX18" fmla="*/ 2327031 w 3200400"/>
              <a:gd name="connsiteY18" fmla="*/ 2831448 h 3781062"/>
              <a:gd name="connsiteX19" fmla="*/ 2414954 w 3200400"/>
              <a:gd name="connsiteY19" fmla="*/ 1922909 h 3781062"/>
              <a:gd name="connsiteX20" fmla="*/ 2497016 w 3200400"/>
              <a:gd name="connsiteY20" fmla="*/ 1313309 h 3781062"/>
              <a:gd name="connsiteX21" fmla="*/ 2637693 w 3200400"/>
              <a:gd name="connsiteY21" fmla="*/ 2022556 h 3781062"/>
              <a:gd name="connsiteX22" fmla="*/ 2713893 w 3200400"/>
              <a:gd name="connsiteY22" fmla="*/ 1823263 h 3781062"/>
              <a:gd name="connsiteX23" fmla="*/ 2965939 w 3200400"/>
              <a:gd name="connsiteY23" fmla="*/ 2802140 h 3781062"/>
              <a:gd name="connsiteX24" fmla="*/ 3141785 w 3200400"/>
              <a:gd name="connsiteY24" fmla="*/ 1840848 h 3781062"/>
              <a:gd name="connsiteX25" fmla="*/ 3200400 w 3200400"/>
              <a:gd name="connsiteY25" fmla="*/ 1934633 h 3781062"/>
              <a:gd name="connsiteX0" fmla="*/ 0 w 3159369"/>
              <a:gd name="connsiteY0" fmla="*/ 1899463 h 3781062"/>
              <a:gd name="connsiteX1" fmla="*/ 64477 w 3159369"/>
              <a:gd name="connsiteY1" fmla="*/ 1975663 h 3781062"/>
              <a:gd name="connsiteX2" fmla="*/ 134815 w 3159369"/>
              <a:gd name="connsiteY2" fmla="*/ 1893602 h 3781062"/>
              <a:gd name="connsiteX3" fmla="*/ 222738 w 3159369"/>
              <a:gd name="connsiteY3" fmla="*/ 1969802 h 3781062"/>
              <a:gd name="connsiteX4" fmla="*/ 293077 w 3159369"/>
              <a:gd name="connsiteY4" fmla="*/ 1887740 h 3781062"/>
              <a:gd name="connsiteX5" fmla="*/ 351692 w 3159369"/>
              <a:gd name="connsiteY5" fmla="*/ 1981525 h 3781062"/>
              <a:gd name="connsiteX6" fmla="*/ 509954 w 3159369"/>
              <a:gd name="connsiteY6" fmla="*/ 908863 h 3781062"/>
              <a:gd name="connsiteX7" fmla="*/ 703385 w 3159369"/>
              <a:gd name="connsiteY7" fmla="*/ 1975663 h 3781062"/>
              <a:gd name="connsiteX8" fmla="*/ 744415 w 3159369"/>
              <a:gd name="connsiteY8" fmla="*/ 1876017 h 3781062"/>
              <a:gd name="connsiteX9" fmla="*/ 820615 w 3159369"/>
              <a:gd name="connsiteY9" fmla="*/ 1999109 h 3781062"/>
              <a:gd name="connsiteX10" fmla="*/ 838200 w 3159369"/>
              <a:gd name="connsiteY10" fmla="*/ 1887740 h 3781062"/>
              <a:gd name="connsiteX11" fmla="*/ 896815 w 3159369"/>
              <a:gd name="connsiteY11" fmla="*/ 1987386 h 3781062"/>
              <a:gd name="connsiteX12" fmla="*/ 955431 w 3159369"/>
              <a:gd name="connsiteY12" fmla="*/ 1887740 h 3781062"/>
              <a:gd name="connsiteX13" fmla="*/ 1342292 w 3159369"/>
              <a:gd name="connsiteY13" fmla="*/ 3781017 h 3781062"/>
              <a:gd name="connsiteX14" fmla="*/ 1565031 w 3159369"/>
              <a:gd name="connsiteY14" fmla="*/ 1946356 h 3781062"/>
              <a:gd name="connsiteX15" fmla="*/ 1641231 w 3159369"/>
              <a:gd name="connsiteY15" fmla="*/ 2069448 h 3781062"/>
              <a:gd name="connsiteX16" fmla="*/ 1893277 w 3159369"/>
              <a:gd name="connsiteY16" fmla="*/ 6186 h 3781062"/>
              <a:gd name="connsiteX17" fmla="*/ 2286000 w 3159369"/>
              <a:gd name="connsiteY17" fmla="*/ 2831448 h 3781062"/>
              <a:gd name="connsiteX18" fmla="*/ 2373923 w 3159369"/>
              <a:gd name="connsiteY18" fmla="*/ 1922909 h 3781062"/>
              <a:gd name="connsiteX19" fmla="*/ 2455985 w 3159369"/>
              <a:gd name="connsiteY19" fmla="*/ 1313309 h 3781062"/>
              <a:gd name="connsiteX20" fmla="*/ 2596662 w 3159369"/>
              <a:gd name="connsiteY20" fmla="*/ 2022556 h 3781062"/>
              <a:gd name="connsiteX21" fmla="*/ 2672862 w 3159369"/>
              <a:gd name="connsiteY21" fmla="*/ 1823263 h 3781062"/>
              <a:gd name="connsiteX22" fmla="*/ 2924908 w 3159369"/>
              <a:gd name="connsiteY22" fmla="*/ 2802140 h 3781062"/>
              <a:gd name="connsiteX23" fmla="*/ 3100754 w 3159369"/>
              <a:gd name="connsiteY23" fmla="*/ 1840848 h 3781062"/>
              <a:gd name="connsiteX24" fmla="*/ 3159369 w 3159369"/>
              <a:gd name="connsiteY24" fmla="*/ 1934633 h 3781062"/>
              <a:gd name="connsiteX0" fmla="*/ 0 w 3094892"/>
              <a:gd name="connsiteY0" fmla="*/ 1975663 h 3781062"/>
              <a:gd name="connsiteX1" fmla="*/ 70338 w 3094892"/>
              <a:gd name="connsiteY1" fmla="*/ 1893602 h 3781062"/>
              <a:gd name="connsiteX2" fmla="*/ 158261 w 3094892"/>
              <a:gd name="connsiteY2" fmla="*/ 1969802 h 3781062"/>
              <a:gd name="connsiteX3" fmla="*/ 228600 w 3094892"/>
              <a:gd name="connsiteY3" fmla="*/ 1887740 h 3781062"/>
              <a:gd name="connsiteX4" fmla="*/ 287215 w 3094892"/>
              <a:gd name="connsiteY4" fmla="*/ 1981525 h 3781062"/>
              <a:gd name="connsiteX5" fmla="*/ 445477 w 3094892"/>
              <a:gd name="connsiteY5" fmla="*/ 908863 h 3781062"/>
              <a:gd name="connsiteX6" fmla="*/ 638908 w 3094892"/>
              <a:gd name="connsiteY6" fmla="*/ 1975663 h 3781062"/>
              <a:gd name="connsiteX7" fmla="*/ 679938 w 3094892"/>
              <a:gd name="connsiteY7" fmla="*/ 1876017 h 3781062"/>
              <a:gd name="connsiteX8" fmla="*/ 756138 w 3094892"/>
              <a:gd name="connsiteY8" fmla="*/ 1999109 h 3781062"/>
              <a:gd name="connsiteX9" fmla="*/ 773723 w 3094892"/>
              <a:gd name="connsiteY9" fmla="*/ 1887740 h 3781062"/>
              <a:gd name="connsiteX10" fmla="*/ 832338 w 3094892"/>
              <a:gd name="connsiteY10" fmla="*/ 1987386 h 3781062"/>
              <a:gd name="connsiteX11" fmla="*/ 890954 w 3094892"/>
              <a:gd name="connsiteY11" fmla="*/ 1887740 h 3781062"/>
              <a:gd name="connsiteX12" fmla="*/ 1277815 w 3094892"/>
              <a:gd name="connsiteY12" fmla="*/ 3781017 h 3781062"/>
              <a:gd name="connsiteX13" fmla="*/ 1500554 w 3094892"/>
              <a:gd name="connsiteY13" fmla="*/ 1946356 h 3781062"/>
              <a:gd name="connsiteX14" fmla="*/ 1576754 w 3094892"/>
              <a:gd name="connsiteY14" fmla="*/ 2069448 h 3781062"/>
              <a:gd name="connsiteX15" fmla="*/ 1828800 w 3094892"/>
              <a:gd name="connsiteY15" fmla="*/ 6186 h 3781062"/>
              <a:gd name="connsiteX16" fmla="*/ 2221523 w 3094892"/>
              <a:gd name="connsiteY16" fmla="*/ 2831448 h 3781062"/>
              <a:gd name="connsiteX17" fmla="*/ 2309446 w 3094892"/>
              <a:gd name="connsiteY17" fmla="*/ 1922909 h 3781062"/>
              <a:gd name="connsiteX18" fmla="*/ 2391508 w 3094892"/>
              <a:gd name="connsiteY18" fmla="*/ 1313309 h 3781062"/>
              <a:gd name="connsiteX19" fmla="*/ 2532185 w 3094892"/>
              <a:gd name="connsiteY19" fmla="*/ 2022556 h 3781062"/>
              <a:gd name="connsiteX20" fmla="*/ 2608385 w 3094892"/>
              <a:gd name="connsiteY20" fmla="*/ 1823263 h 3781062"/>
              <a:gd name="connsiteX21" fmla="*/ 2860431 w 3094892"/>
              <a:gd name="connsiteY21" fmla="*/ 2802140 h 3781062"/>
              <a:gd name="connsiteX22" fmla="*/ 3036277 w 3094892"/>
              <a:gd name="connsiteY22" fmla="*/ 1840848 h 3781062"/>
              <a:gd name="connsiteX23" fmla="*/ 3094892 w 3094892"/>
              <a:gd name="connsiteY23" fmla="*/ 1934633 h 3781062"/>
              <a:gd name="connsiteX0" fmla="*/ 0 w 3024554"/>
              <a:gd name="connsiteY0" fmla="*/ 1893602 h 3781062"/>
              <a:gd name="connsiteX1" fmla="*/ 87923 w 3024554"/>
              <a:gd name="connsiteY1" fmla="*/ 1969802 h 3781062"/>
              <a:gd name="connsiteX2" fmla="*/ 158262 w 3024554"/>
              <a:gd name="connsiteY2" fmla="*/ 1887740 h 3781062"/>
              <a:gd name="connsiteX3" fmla="*/ 216877 w 3024554"/>
              <a:gd name="connsiteY3" fmla="*/ 1981525 h 3781062"/>
              <a:gd name="connsiteX4" fmla="*/ 375139 w 3024554"/>
              <a:gd name="connsiteY4" fmla="*/ 908863 h 3781062"/>
              <a:gd name="connsiteX5" fmla="*/ 568570 w 3024554"/>
              <a:gd name="connsiteY5" fmla="*/ 1975663 h 3781062"/>
              <a:gd name="connsiteX6" fmla="*/ 609600 w 3024554"/>
              <a:gd name="connsiteY6" fmla="*/ 1876017 h 3781062"/>
              <a:gd name="connsiteX7" fmla="*/ 685800 w 3024554"/>
              <a:gd name="connsiteY7" fmla="*/ 1999109 h 3781062"/>
              <a:gd name="connsiteX8" fmla="*/ 703385 w 3024554"/>
              <a:gd name="connsiteY8" fmla="*/ 1887740 h 3781062"/>
              <a:gd name="connsiteX9" fmla="*/ 762000 w 3024554"/>
              <a:gd name="connsiteY9" fmla="*/ 1987386 h 3781062"/>
              <a:gd name="connsiteX10" fmla="*/ 820616 w 3024554"/>
              <a:gd name="connsiteY10" fmla="*/ 1887740 h 3781062"/>
              <a:gd name="connsiteX11" fmla="*/ 1207477 w 3024554"/>
              <a:gd name="connsiteY11" fmla="*/ 3781017 h 3781062"/>
              <a:gd name="connsiteX12" fmla="*/ 1430216 w 3024554"/>
              <a:gd name="connsiteY12" fmla="*/ 1946356 h 3781062"/>
              <a:gd name="connsiteX13" fmla="*/ 1506416 w 3024554"/>
              <a:gd name="connsiteY13" fmla="*/ 2069448 h 3781062"/>
              <a:gd name="connsiteX14" fmla="*/ 1758462 w 3024554"/>
              <a:gd name="connsiteY14" fmla="*/ 6186 h 3781062"/>
              <a:gd name="connsiteX15" fmla="*/ 2151185 w 3024554"/>
              <a:gd name="connsiteY15" fmla="*/ 2831448 h 3781062"/>
              <a:gd name="connsiteX16" fmla="*/ 2239108 w 3024554"/>
              <a:gd name="connsiteY16" fmla="*/ 1922909 h 3781062"/>
              <a:gd name="connsiteX17" fmla="*/ 2321170 w 3024554"/>
              <a:gd name="connsiteY17" fmla="*/ 1313309 h 3781062"/>
              <a:gd name="connsiteX18" fmla="*/ 2461847 w 3024554"/>
              <a:gd name="connsiteY18" fmla="*/ 2022556 h 3781062"/>
              <a:gd name="connsiteX19" fmla="*/ 2538047 w 3024554"/>
              <a:gd name="connsiteY19" fmla="*/ 1823263 h 3781062"/>
              <a:gd name="connsiteX20" fmla="*/ 2790093 w 3024554"/>
              <a:gd name="connsiteY20" fmla="*/ 2802140 h 3781062"/>
              <a:gd name="connsiteX21" fmla="*/ 2965939 w 3024554"/>
              <a:gd name="connsiteY21" fmla="*/ 1840848 h 3781062"/>
              <a:gd name="connsiteX22" fmla="*/ 3024554 w 3024554"/>
              <a:gd name="connsiteY22" fmla="*/ 1934633 h 3781062"/>
              <a:gd name="connsiteX0" fmla="*/ 0 w 2936631"/>
              <a:gd name="connsiteY0" fmla="*/ 1969802 h 3781062"/>
              <a:gd name="connsiteX1" fmla="*/ 70339 w 2936631"/>
              <a:gd name="connsiteY1" fmla="*/ 1887740 h 3781062"/>
              <a:gd name="connsiteX2" fmla="*/ 128954 w 2936631"/>
              <a:gd name="connsiteY2" fmla="*/ 1981525 h 3781062"/>
              <a:gd name="connsiteX3" fmla="*/ 287216 w 2936631"/>
              <a:gd name="connsiteY3" fmla="*/ 908863 h 3781062"/>
              <a:gd name="connsiteX4" fmla="*/ 480647 w 2936631"/>
              <a:gd name="connsiteY4" fmla="*/ 1975663 h 3781062"/>
              <a:gd name="connsiteX5" fmla="*/ 521677 w 2936631"/>
              <a:gd name="connsiteY5" fmla="*/ 1876017 h 3781062"/>
              <a:gd name="connsiteX6" fmla="*/ 597877 w 2936631"/>
              <a:gd name="connsiteY6" fmla="*/ 1999109 h 3781062"/>
              <a:gd name="connsiteX7" fmla="*/ 615462 w 2936631"/>
              <a:gd name="connsiteY7" fmla="*/ 1887740 h 3781062"/>
              <a:gd name="connsiteX8" fmla="*/ 674077 w 2936631"/>
              <a:gd name="connsiteY8" fmla="*/ 1987386 h 3781062"/>
              <a:gd name="connsiteX9" fmla="*/ 732693 w 2936631"/>
              <a:gd name="connsiteY9" fmla="*/ 1887740 h 3781062"/>
              <a:gd name="connsiteX10" fmla="*/ 1119554 w 2936631"/>
              <a:gd name="connsiteY10" fmla="*/ 3781017 h 3781062"/>
              <a:gd name="connsiteX11" fmla="*/ 1342293 w 2936631"/>
              <a:gd name="connsiteY11" fmla="*/ 1946356 h 3781062"/>
              <a:gd name="connsiteX12" fmla="*/ 1418493 w 2936631"/>
              <a:gd name="connsiteY12" fmla="*/ 2069448 h 3781062"/>
              <a:gd name="connsiteX13" fmla="*/ 1670539 w 2936631"/>
              <a:gd name="connsiteY13" fmla="*/ 6186 h 3781062"/>
              <a:gd name="connsiteX14" fmla="*/ 2063262 w 2936631"/>
              <a:gd name="connsiteY14" fmla="*/ 2831448 h 3781062"/>
              <a:gd name="connsiteX15" fmla="*/ 2151185 w 2936631"/>
              <a:gd name="connsiteY15" fmla="*/ 1922909 h 3781062"/>
              <a:gd name="connsiteX16" fmla="*/ 2233247 w 2936631"/>
              <a:gd name="connsiteY16" fmla="*/ 1313309 h 3781062"/>
              <a:gd name="connsiteX17" fmla="*/ 2373924 w 2936631"/>
              <a:gd name="connsiteY17" fmla="*/ 2022556 h 3781062"/>
              <a:gd name="connsiteX18" fmla="*/ 2450124 w 2936631"/>
              <a:gd name="connsiteY18" fmla="*/ 1823263 h 3781062"/>
              <a:gd name="connsiteX19" fmla="*/ 2702170 w 2936631"/>
              <a:gd name="connsiteY19" fmla="*/ 2802140 h 3781062"/>
              <a:gd name="connsiteX20" fmla="*/ 2878016 w 2936631"/>
              <a:gd name="connsiteY20" fmla="*/ 1840848 h 3781062"/>
              <a:gd name="connsiteX21" fmla="*/ 2936631 w 2936631"/>
              <a:gd name="connsiteY21" fmla="*/ 1934633 h 3781062"/>
              <a:gd name="connsiteX0" fmla="*/ 0 w 2866292"/>
              <a:gd name="connsiteY0" fmla="*/ 1887740 h 3781062"/>
              <a:gd name="connsiteX1" fmla="*/ 58615 w 2866292"/>
              <a:gd name="connsiteY1" fmla="*/ 1981525 h 3781062"/>
              <a:gd name="connsiteX2" fmla="*/ 216877 w 2866292"/>
              <a:gd name="connsiteY2" fmla="*/ 908863 h 3781062"/>
              <a:gd name="connsiteX3" fmla="*/ 410308 w 2866292"/>
              <a:gd name="connsiteY3" fmla="*/ 1975663 h 3781062"/>
              <a:gd name="connsiteX4" fmla="*/ 451338 w 2866292"/>
              <a:gd name="connsiteY4" fmla="*/ 1876017 h 3781062"/>
              <a:gd name="connsiteX5" fmla="*/ 527538 w 2866292"/>
              <a:gd name="connsiteY5" fmla="*/ 1999109 h 3781062"/>
              <a:gd name="connsiteX6" fmla="*/ 545123 w 2866292"/>
              <a:gd name="connsiteY6" fmla="*/ 1887740 h 3781062"/>
              <a:gd name="connsiteX7" fmla="*/ 603738 w 2866292"/>
              <a:gd name="connsiteY7" fmla="*/ 1987386 h 3781062"/>
              <a:gd name="connsiteX8" fmla="*/ 662354 w 2866292"/>
              <a:gd name="connsiteY8" fmla="*/ 1887740 h 3781062"/>
              <a:gd name="connsiteX9" fmla="*/ 1049215 w 2866292"/>
              <a:gd name="connsiteY9" fmla="*/ 3781017 h 3781062"/>
              <a:gd name="connsiteX10" fmla="*/ 1271954 w 2866292"/>
              <a:gd name="connsiteY10" fmla="*/ 1946356 h 3781062"/>
              <a:gd name="connsiteX11" fmla="*/ 1348154 w 2866292"/>
              <a:gd name="connsiteY11" fmla="*/ 2069448 h 3781062"/>
              <a:gd name="connsiteX12" fmla="*/ 1600200 w 2866292"/>
              <a:gd name="connsiteY12" fmla="*/ 6186 h 3781062"/>
              <a:gd name="connsiteX13" fmla="*/ 1992923 w 2866292"/>
              <a:gd name="connsiteY13" fmla="*/ 2831448 h 3781062"/>
              <a:gd name="connsiteX14" fmla="*/ 2080846 w 2866292"/>
              <a:gd name="connsiteY14" fmla="*/ 1922909 h 3781062"/>
              <a:gd name="connsiteX15" fmla="*/ 2162908 w 2866292"/>
              <a:gd name="connsiteY15" fmla="*/ 1313309 h 3781062"/>
              <a:gd name="connsiteX16" fmla="*/ 2303585 w 2866292"/>
              <a:gd name="connsiteY16" fmla="*/ 2022556 h 3781062"/>
              <a:gd name="connsiteX17" fmla="*/ 2379785 w 2866292"/>
              <a:gd name="connsiteY17" fmla="*/ 1823263 h 3781062"/>
              <a:gd name="connsiteX18" fmla="*/ 2631831 w 2866292"/>
              <a:gd name="connsiteY18" fmla="*/ 2802140 h 3781062"/>
              <a:gd name="connsiteX19" fmla="*/ 2807677 w 2866292"/>
              <a:gd name="connsiteY19" fmla="*/ 1840848 h 3781062"/>
              <a:gd name="connsiteX20" fmla="*/ 2866292 w 2866292"/>
              <a:gd name="connsiteY20" fmla="*/ 1934633 h 3781062"/>
              <a:gd name="connsiteX0" fmla="*/ 0 w 2807677"/>
              <a:gd name="connsiteY0" fmla="*/ 1981525 h 3781062"/>
              <a:gd name="connsiteX1" fmla="*/ 158262 w 2807677"/>
              <a:gd name="connsiteY1" fmla="*/ 908863 h 3781062"/>
              <a:gd name="connsiteX2" fmla="*/ 351693 w 2807677"/>
              <a:gd name="connsiteY2" fmla="*/ 1975663 h 3781062"/>
              <a:gd name="connsiteX3" fmla="*/ 392723 w 2807677"/>
              <a:gd name="connsiteY3" fmla="*/ 1876017 h 3781062"/>
              <a:gd name="connsiteX4" fmla="*/ 468923 w 2807677"/>
              <a:gd name="connsiteY4" fmla="*/ 1999109 h 3781062"/>
              <a:gd name="connsiteX5" fmla="*/ 486508 w 2807677"/>
              <a:gd name="connsiteY5" fmla="*/ 1887740 h 3781062"/>
              <a:gd name="connsiteX6" fmla="*/ 545123 w 2807677"/>
              <a:gd name="connsiteY6" fmla="*/ 1987386 h 3781062"/>
              <a:gd name="connsiteX7" fmla="*/ 603739 w 2807677"/>
              <a:gd name="connsiteY7" fmla="*/ 1887740 h 3781062"/>
              <a:gd name="connsiteX8" fmla="*/ 990600 w 2807677"/>
              <a:gd name="connsiteY8" fmla="*/ 3781017 h 3781062"/>
              <a:gd name="connsiteX9" fmla="*/ 1213339 w 2807677"/>
              <a:gd name="connsiteY9" fmla="*/ 1946356 h 3781062"/>
              <a:gd name="connsiteX10" fmla="*/ 1289539 w 2807677"/>
              <a:gd name="connsiteY10" fmla="*/ 2069448 h 3781062"/>
              <a:gd name="connsiteX11" fmla="*/ 1541585 w 2807677"/>
              <a:gd name="connsiteY11" fmla="*/ 6186 h 3781062"/>
              <a:gd name="connsiteX12" fmla="*/ 1934308 w 2807677"/>
              <a:gd name="connsiteY12" fmla="*/ 2831448 h 3781062"/>
              <a:gd name="connsiteX13" fmla="*/ 2022231 w 2807677"/>
              <a:gd name="connsiteY13" fmla="*/ 1922909 h 3781062"/>
              <a:gd name="connsiteX14" fmla="*/ 2104293 w 2807677"/>
              <a:gd name="connsiteY14" fmla="*/ 1313309 h 3781062"/>
              <a:gd name="connsiteX15" fmla="*/ 2244970 w 2807677"/>
              <a:gd name="connsiteY15" fmla="*/ 2022556 h 3781062"/>
              <a:gd name="connsiteX16" fmla="*/ 2321170 w 2807677"/>
              <a:gd name="connsiteY16" fmla="*/ 1823263 h 3781062"/>
              <a:gd name="connsiteX17" fmla="*/ 2573216 w 2807677"/>
              <a:gd name="connsiteY17" fmla="*/ 2802140 h 3781062"/>
              <a:gd name="connsiteX18" fmla="*/ 2749062 w 2807677"/>
              <a:gd name="connsiteY18" fmla="*/ 1840848 h 3781062"/>
              <a:gd name="connsiteX19" fmla="*/ 2807677 w 2807677"/>
              <a:gd name="connsiteY19" fmla="*/ 1934633 h 3781062"/>
              <a:gd name="connsiteX0" fmla="*/ 0 w 2649415"/>
              <a:gd name="connsiteY0" fmla="*/ 908863 h 3781062"/>
              <a:gd name="connsiteX1" fmla="*/ 193431 w 2649415"/>
              <a:gd name="connsiteY1" fmla="*/ 1975663 h 3781062"/>
              <a:gd name="connsiteX2" fmla="*/ 234461 w 2649415"/>
              <a:gd name="connsiteY2" fmla="*/ 1876017 h 3781062"/>
              <a:gd name="connsiteX3" fmla="*/ 310661 w 2649415"/>
              <a:gd name="connsiteY3" fmla="*/ 1999109 h 3781062"/>
              <a:gd name="connsiteX4" fmla="*/ 328246 w 2649415"/>
              <a:gd name="connsiteY4" fmla="*/ 1887740 h 3781062"/>
              <a:gd name="connsiteX5" fmla="*/ 386861 w 2649415"/>
              <a:gd name="connsiteY5" fmla="*/ 1987386 h 3781062"/>
              <a:gd name="connsiteX6" fmla="*/ 445477 w 2649415"/>
              <a:gd name="connsiteY6" fmla="*/ 1887740 h 3781062"/>
              <a:gd name="connsiteX7" fmla="*/ 832338 w 2649415"/>
              <a:gd name="connsiteY7" fmla="*/ 3781017 h 3781062"/>
              <a:gd name="connsiteX8" fmla="*/ 1055077 w 2649415"/>
              <a:gd name="connsiteY8" fmla="*/ 1946356 h 3781062"/>
              <a:gd name="connsiteX9" fmla="*/ 1131277 w 2649415"/>
              <a:gd name="connsiteY9" fmla="*/ 2069448 h 3781062"/>
              <a:gd name="connsiteX10" fmla="*/ 1383323 w 2649415"/>
              <a:gd name="connsiteY10" fmla="*/ 6186 h 3781062"/>
              <a:gd name="connsiteX11" fmla="*/ 1776046 w 2649415"/>
              <a:gd name="connsiteY11" fmla="*/ 2831448 h 3781062"/>
              <a:gd name="connsiteX12" fmla="*/ 1863969 w 2649415"/>
              <a:gd name="connsiteY12" fmla="*/ 1922909 h 3781062"/>
              <a:gd name="connsiteX13" fmla="*/ 1946031 w 2649415"/>
              <a:gd name="connsiteY13" fmla="*/ 1313309 h 3781062"/>
              <a:gd name="connsiteX14" fmla="*/ 2086708 w 2649415"/>
              <a:gd name="connsiteY14" fmla="*/ 2022556 h 3781062"/>
              <a:gd name="connsiteX15" fmla="*/ 2162908 w 2649415"/>
              <a:gd name="connsiteY15" fmla="*/ 1823263 h 3781062"/>
              <a:gd name="connsiteX16" fmla="*/ 2414954 w 2649415"/>
              <a:gd name="connsiteY16" fmla="*/ 2802140 h 3781062"/>
              <a:gd name="connsiteX17" fmla="*/ 2590800 w 2649415"/>
              <a:gd name="connsiteY17" fmla="*/ 1840848 h 3781062"/>
              <a:gd name="connsiteX18" fmla="*/ 2649415 w 2649415"/>
              <a:gd name="connsiteY18" fmla="*/ 1934633 h 3781062"/>
              <a:gd name="connsiteX0" fmla="*/ 0 w 2455984"/>
              <a:gd name="connsiteY0" fmla="*/ 1975663 h 3781062"/>
              <a:gd name="connsiteX1" fmla="*/ 41030 w 2455984"/>
              <a:gd name="connsiteY1" fmla="*/ 1876017 h 3781062"/>
              <a:gd name="connsiteX2" fmla="*/ 117230 w 2455984"/>
              <a:gd name="connsiteY2" fmla="*/ 1999109 h 3781062"/>
              <a:gd name="connsiteX3" fmla="*/ 134815 w 2455984"/>
              <a:gd name="connsiteY3" fmla="*/ 1887740 h 3781062"/>
              <a:gd name="connsiteX4" fmla="*/ 193430 w 2455984"/>
              <a:gd name="connsiteY4" fmla="*/ 1987386 h 3781062"/>
              <a:gd name="connsiteX5" fmla="*/ 252046 w 2455984"/>
              <a:gd name="connsiteY5" fmla="*/ 1887740 h 3781062"/>
              <a:gd name="connsiteX6" fmla="*/ 638907 w 2455984"/>
              <a:gd name="connsiteY6" fmla="*/ 3781017 h 3781062"/>
              <a:gd name="connsiteX7" fmla="*/ 861646 w 2455984"/>
              <a:gd name="connsiteY7" fmla="*/ 1946356 h 3781062"/>
              <a:gd name="connsiteX8" fmla="*/ 937846 w 2455984"/>
              <a:gd name="connsiteY8" fmla="*/ 2069448 h 3781062"/>
              <a:gd name="connsiteX9" fmla="*/ 1189892 w 2455984"/>
              <a:gd name="connsiteY9" fmla="*/ 6186 h 3781062"/>
              <a:gd name="connsiteX10" fmla="*/ 1582615 w 2455984"/>
              <a:gd name="connsiteY10" fmla="*/ 2831448 h 3781062"/>
              <a:gd name="connsiteX11" fmla="*/ 1670538 w 2455984"/>
              <a:gd name="connsiteY11" fmla="*/ 1922909 h 3781062"/>
              <a:gd name="connsiteX12" fmla="*/ 1752600 w 2455984"/>
              <a:gd name="connsiteY12" fmla="*/ 1313309 h 3781062"/>
              <a:gd name="connsiteX13" fmla="*/ 1893277 w 2455984"/>
              <a:gd name="connsiteY13" fmla="*/ 2022556 h 3781062"/>
              <a:gd name="connsiteX14" fmla="*/ 1969477 w 2455984"/>
              <a:gd name="connsiteY14" fmla="*/ 1823263 h 3781062"/>
              <a:gd name="connsiteX15" fmla="*/ 2221523 w 2455984"/>
              <a:gd name="connsiteY15" fmla="*/ 2802140 h 3781062"/>
              <a:gd name="connsiteX16" fmla="*/ 2397369 w 2455984"/>
              <a:gd name="connsiteY16" fmla="*/ 1840848 h 3781062"/>
              <a:gd name="connsiteX17" fmla="*/ 2455984 w 2455984"/>
              <a:gd name="connsiteY17" fmla="*/ 1934633 h 3781062"/>
              <a:gd name="connsiteX0" fmla="*/ 0 w 2414954"/>
              <a:gd name="connsiteY0" fmla="*/ 1876017 h 3781062"/>
              <a:gd name="connsiteX1" fmla="*/ 76200 w 2414954"/>
              <a:gd name="connsiteY1" fmla="*/ 1999109 h 3781062"/>
              <a:gd name="connsiteX2" fmla="*/ 93785 w 2414954"/>
              <a:gd name="connsiteY2" fmla="*/ 1887740 h 3781062"/>
              <a:gd name="connsiteX3" fmla="*/ 152400 w 2414954"/>
              <a:gd name="connsiteY3" fmla="*/ 1987386 h 3781062"/>
              <a:gd name="connsiteX4" fmla="*/ 211016 w 2414954"/>
              <a:gd name="connsiteY4" fmla="*/ 1887740 h 3781062"/>
              <a:gd name="connsiteX5" fmla="*/ 597877 w 2414954"/>
              <a:gd name="connsiteY5" fmla="*/ 3781017 h 3781062"/>
              <a:gd name="connsiteX6" fmla="*/ 820616 w 2414954"/>
              <a:gd name="connsiteY6" fmla="*/ 1946356 h 3781062"/>
              <a:gd name="connsiteX7" fmla="*/ 896816 w 2414954"/>
              <a:gd name="connsiteY7" fmla="*/ 2069448 h 3781062"/>
              <a:gd name="connsiteX8" fmla="*/ 1148862 w 2414954"/>
              <a:gd name="connsiteY8" fmla="*/ 6186 h 3781062"/>
              <a:gd name="connsiteX9" fmla="*/ 1541585 w 2414954"/>
              <a:gd name="connsiteY9" fmla="*/ 2831448 h 3781062"/>
              <a:gd name="connsiteX10" fmla="*/ 1629508 w 2414954"/>
              <a:gd name="connsiteY10" fmla="*/ 1922909 h 3781062"/>
              <a:gd name="connsiteX11" fmla="*/ 1711570 w 2414954"/>
              <a:gd name="connsiteY11" fmla="*/ 1313309 h 3781062"/>
              <a:gd name="connsiteX12" fmla="*/ 1852247 w 2414954"/>
              <a:gd name="connsiteY12" fmla="*/ 2022556 h 3781062"/>
              <a:gd name="connsiteX13" fmla="*/ 1928447 w 2414954"/>
              <a:gd name="connsiteY13" fmla="*/ 1823263 h 3781062"/>
              <a:gd name="connsiteX14" fmla="*/ 2180493 w 2414954"/>
              <a:gd name="connsiteY14" fmla="*/ 2802140 h 3781062"/>
              <a:gd name="connsiteX15" fmla="*/ 2356339 w 2414954"/>
              <a:gd name="connsiteY15" fmla="*/ 1840848 h 3781062"/>
              <a:gd name="connsiteX16" fmla="*/ 2414954 w 2414954"/>
              <a:gd name="connsiteY16" fmla="*/ 1934633 h 3781062"/>
              <a:gd name="connsiteX0" fmla="*/ 0 w 2338754"/>
              <a:gd name="connsiteY0" fmla="*/ 1999109 h 3781062"/>
              <a:gd name="connsiteX1" fmla="*/ 17585 w 2338754"/>
              <a:gd name="connsiteY1" fmla="*/ 1887740 h 3781062"/>
              <a:gd name="connsiteX2" fmla="*/ 76200 w 2338754"/>
              <a:gd name="connsiteY2" fmla="*/ 1987386 h 3781062"/>
              <a:gd name="connsiteX3" fmla="*/ 134816 w 2338754"/>
              <a:gd name="connsiteY3" fmla="*/ 1887740 h 3781062"/>
              <a:gd name="connsiteX4" fmla="*/ 521677 w 2338754"/>
              <a:gd name="connsiteY4" fmla="*/ 3781017 h 3781062"/>
              <a:gd name="connsiteX5" fmla="*/ 744416 w 2338754"/>
              <a:gd name="connsiteY5" fmla="*/ 1946356 h 3781062"/>
              <a:gd name="connsiteX6" fmla="*/ 820616 w 2338754"/>
              <a:gd name="connsiteY6" fmla="*/ 2069448 h 3781062"/>
              <a:gd name="connsiteX7" fmla="*/ 1072662 w 2338754"/>
              <a:gd name="connsiteY7" fmla="*/ 6186 h 3781062"/>
              <a:gd name="connsiteX8" fmla="*/ 1465385 w 2338754"/>
              <a:gd name="connsiteY8" fmla="*/ 2831448 h 3781062"/>
              <a:gd name="connsiteX9" fmla="*/ 1553308 w 2338754"/>
              <a:gd name="connsiteY9" fmla="*/ 1922909 h 3781062"/>
              <a:gd name="connsiteX10" fmla="*/ 1635370 w 2338754"/>
              <a:gd name="connsiteY10" fmla="*/ 1313309 h 3781062"/>
              <a:gd name="connsiteX11" fmla="*/ 1776047 w 2338754"/>
              <a:gd name="connsiteY11" fmla="*/ 2022556 h 3781062"/>
              <a:gd name="connsiteX12" fmla="*/ 1852247 w 2338754"/>
              <a:gd name="connsiteY12" fmla="*/ 1823263 h 3781062"/>
              <a:gd name="connsiteX13" fmla="*/ 2104293 w 2338754"/>
              <a:gd name="connsiteY13" fmla="*/ 2802140 h 3781062"/>
              <a:gd name="connsiteX14" fmla="*/ 2280139 w 2338754"/>
              <a:gd name="connsiteY14" fmla="*/ 1840848 h 3781062"/>
              <a:gd name="connsiteX15" fmla="*/ 2338754 w 2338754"/>
              <a:gd name="connsiteY15" fmla="*/ 1934633 h 3781062"/>
              <a:gd name="connsiteX0" fmla="*/ 0 w 2321169"/>
              <a:gd name="connsiteY0" fmla="*/ 1887740 h 3781062"/>
              <a:gd name="connsiteX1" fmla="*/ 58615 w 2321169"/>
              <a:gd name="connsiteY1" fmla="*/ 1987386 h 3781062"/>
              <a:gd name="connsiteX2" fmla="*/ 117231 w 2321169"/>
              <a:gd name="connsiteY2" fmla="*/ 1887740 h 3781062"/>
              <a:gd name="connsiteX3" fmla="*/ 504092 w 2321169"/>
              <a:gd name="connsiteY3" fmla="*/ 3781017 h 3781062"/>
              <a:gd name="connsiteX4" fmla="*/ 726831 w 2321169"/>
              <a:gd name="connsiteY4" fmla="*/ 1946356 h 3781062"/>
              <a:gd name="connsiteX5" fmla="*/ 803031 w 2321169"/>
              <a:gd name="connsiteY5" fmla="*/ 2069448 h 3781062"/>
              <a:gd name="connsiteX6" fmla="*/ 1055077 w 2321169"/>
              <a:gd name="connsiteY6" fmla="*/ 6186 h 3781062"/>
              <a:gd name="connsiteX7" fmla="*/ 1447800 w 2321169"/>
              <a:gd name="connsiteY7" fmla="*/ 2831448 h 3781062"/>
              <a:gd name="connsiteX8" fmla="*/ 1535723 w 2321169"/>
              <a:gd name="connsiteY8" fmla="*/ 1922909 h 3781062"/>
              <a:gd name="connsiteX9" fmla="*/ 1617785 w 2321169"/>
              <a:gd name="connsiteY9" fmla="*/ 1313309 h 3781062"/>
              <a:gd name="connsiteX10" fmla="*/ 1758462 w 2321169"/>
              <a:gd name="connsiteY10" fmla="*/ 2022556 h 3781062"/>
              <a:gd name="connsiteX11" fmla="*/ 1834662 w 2321169"/>
              <a:gd name="connsiteY11" fmla="*/ 1823263 h 3781062"/>
              <a:gd name="connsiteX12" fmla="*/ 2086708 w 2321169"/>
              <a:gd name="connsiteY12" fmla="*/ 2802140 h 3781062"/>
              <a:gd name="connsiteX13" fmla="*/ 2262554 w 2321169"/>
              <a:gd name="connsiteY13" fmla="*/ 1840848 h 3781062"/>
              <a:gd name="connsiteX14" fmla="*/ 2321169 w 2321169"/>
              <a:gd name="connsiteY14" fmla="*/ 1934633 h 3781062"/>
              <a:gd name="connsiteX0" fmla="*/ 0 w 2302119"/>
              <a:gd name="connsiteY0" fmla="*/ 1867653 h 3781062"/>
              <a:gd name="connsiteX1" fmla="*/ 39565 w 2302119"/>
              <a:gd name="connsiteY1" fmla="*/ 1987386 h 3781062"/>
              <a:gd name="connsiteX2" fmla="*/ 98181 w 2302119"/>
              <a:gd name="connsiteY2" fmla="*/ 1887740 h 3781062"/>
              <a:gd name="connsiteX3" fmla="*/ 485042 w 2302119"/>
              <a:gd name="connsiteY3" fmla="*/ 3781017 h 3781062"/>
              <a:gd name="connsiteX4" fmla="*/ 707781 w 2302119"/>
              <a:gd name="connsiteY4" fmla="*/ 1946356 h 3781062"/>
              <a:gd name="connsiteX5" fmla="*/ 783981 w 2302119"/>
              <a:gd name="connsiteY5" fmla="*/ 2069448 h 3781062"/>
              <a:gd name="connsiteX6" fmla="*/ 1036027 w 2302119"/>
              <a:gd name="connsiteY6" fmla="*/ 6186 h 3781062"/>
              <a:gd name="connsiteX7" fmla="*/ 1428750 w 2302119"/>
              <a:gd name="connsiteY7" fmla="*/ 2831448 h 3781062"/>
              <a:gd name="connsiteX8" fmla="*/ 1516673 w 2302119"/>
              <a:gd name="connsiteY8" fmla="*/ 1922909 h 3781062"/>
              <a:gd name="connsiteX9" fmla="*/ 1598735 w 2302119"/>
              <a:gd name="connsiteY9" fmla="*/ 1313309 h 3781062"/>
              <a:gd name="connsiteX10" fmla="*/ 1739412 w 2302119"/>
              <a:gd name="connsiteY10" fmla="*/ 2022556 h 3781062"/>
              <a:gd name="connsiteX11" fmla="*/ 1815612 w 2302119"/>
              <a:gd name="connsiteY11" fmla="*/ 1823263 h 3781062"/>
              <a:gd name="connsiteX12" fmla="*/ 2067658 w 2302119"/>
              <a:gd name="connsiteY12" fmla="*/ 2802140 h 3781062"/>
              <a:gd name="connsiteX13" fmla="*/ 2243504 w 2302119"/>
              <a:gd name="connsiteY13" fmla="*/ 1840848 h 3781062"/>
              <a:gd name="connsiteX14" fmla="*/ 2302119 w 2302119"/>
              <a:gd name="connsiteY14" fmla="*/ 1934633 h 3781062"/>
              <a:gd name="connsiteX0" fmla="*/ 0 w 2262554"/>
              <a:gd name="connsiteY0" fmla="*/ 1987386 h 3781062"/>
              <a:gd name="connsiteX1" fmla="*/ 58616 w 2262554"/>
              <a:gd name="connsiteY1" fmla="*/ 1887740 h 3781062"/>
              <a:gd name="connsiteX2" fmla="*/ 445477 w 2262554"/>
              <a:gd name="connsiteY2" fmla="*/ 3781017 h 3781062"/>
              <a:gd name="connsiteX3" fmla="*/ 668216 w 2262554"/>
              <a:gd name="connsiteY3" fmla="*/ 1946356 h 3781062"/>
              <a:gd name="connsiteX4" fmla="*/ 744416 w 2262554"/>
              <a:gd name="connsiteY4" fmla="*/ 2069448 h 3781062"/>
              <a:gd name="connsiteX5" fmla="*/ 996462 w 2262554"/>
              <a:gd name="connsiteY5" fmla="*/ 6186 h 3781062"/>
              <a:gd name="connsiteX6" fmla="*/ 1389185 w 2262554"/>
              <a:gd name="connsiteY6" fmla="*/ 2831448 h 3781062"/>
              <a:gd name="connsiteX7" fmla="*/ 1477108 w 2262554"/>
              <a:gd name="connsiteY7" fmla="*/ 1922909 h 3781062"/>
              <a:gd name="connsiteX8" fmla="*/ 1559170 w 2262554"/>
              <a:gd name="connsiteY8" fmla="*/ 1313309 h 3781062"/>
              <a:gd name="connsiteX9" fmla="*/ 1699847 w 2262554"/>
              <a:gd name="connsiteY9" fmla="*/ 2022556 h 3781062"/>
              <a:gd name="connsiteX10" fmla="*/ 1776047 w 2262554"/>
              <a:gd name="connsiteY10" fmla="*/ 1823263 h 3781062"/>
              <a:gd name="connsiteX11" fmla="*/ 2028093 w 2262554"/>
              <a:gd name="connsiteY11" fmla="*/ 2802140 h 3781062"/>
              <a:gd name="connsiteX12" fmla="*/ 2203939 w 2262554"/>
              <a:gd name="connsiteY12" fmla="*/ 1840848 h 3781062"/>
              <a:gd name="connsiteX13" fmla="*/ 2262554 w 2262554"/>
              <a:gd name="connsiteY13"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203938"/>
              <a:gd name="connsiteY0" fmla="*/ 1887740 h 3781062"/>
              <a:gd name="connsiteX1" fmla="*/ 386861 w 2203938"/>
              <a:gd name="connsiteY1" fmla="*/ 3781017 h 3781062"/>
              <a:gd name="connsiteX2" fmla="*/ 609600 w 2203938"/>
              <a:gd name="connsiteY2" fmla="*/ 1946356 h 3781062"/>
              <a:gd name="connsiteX3" fmla="*/ 685800 w 2203938"/>
              <a:gd name="connsiteY3" fmla="*/ 2069448 h 3781062"/>
              <a:gd name="connsiteX4" fmla="*/ 937846 w 2203938"/>
              <a:gd name="connsiteY4" fmla="*/ 6186 h 3781062"/>
              <a:gd name="connsiteX5" fmla="*/ 1330569 w 2203938"/>
              <a:gd name="connsiteY5" fmla="*/ 2831448 h 3781062"/>
              <a:gd name="connsiteX6" fmla="*/ 1418492 w 2203938"/>
              <a:gd name="connsiteY6" fmla="*/ 1922909 h 3781062"/>
              <a:gd name="connsiteX7" fmla="*/ 1500554 w 2203938"/>
              <a:gd name="connsiteY7" fmla="*/ 1313309 h 3781062"/>
              <a:gd name="connsiteX8" fmla="*/ 1641231 w 2203938"/>
              <a:gd name="connsiteY8" fmla="*/ 2022556 h 3781062"/>
              <a:gd name="connsiteX9" fmla="*/ 1717431 w 2203938"/>
              <a:gd name="connsiteY9" fmla="*/ 1823263 h 3781062"/>
              <a:gd name="connsiteX10" fmla="*/ 1969477 w 2203938"/>
              <a:gd name="connsiteY10" fmla="*/ 2802140 h 3781062"/>
              <a:gd name="connsiteX11" fmla="*/ 2145323 w 2203938"/>
              <a:gd name="connsiteY11" fmla="*/ 1840848 h 3781062"/>
              <a:gd name="connsiteX12" fmla="*/ 2203938 w 2203938"/>
              <a:gd name="connsiteY12" fmla="*/ 1934633 h 3781062"/>
              <a:gd name="connsiteX0" fmla="*/ 0 w 2145323"/>
              <a:gd name="connsiteY0" fmla="*/ 1887740 h 3781062"/>
              <a:gd name="connsiteX1" fmla="*/ 386861 w 2145323"/>
              <a:gd name="connsiteY1" fmla="*/ 3781017 h 3781062"/>
              <a:gd name="connsiteX2" fmla="*/ 609600 w 2145323"/>
              <a:gd name="connsiteY2" fmla="*/ 1946356 h 3781062"/>
              <a:gd name="connsiteX3" fmla="*/ 685800 w 2145323"/>
              <a:gd name="connsiteY3" fmla="*/ 2069448 h 3781062"/>
              <a:gd name="connsiteX4" fmla="*/ 937846 w 2145323"/>
              <a:gd name="connsiteY4" fmla="*/ 6186 h 3781062"/>
              <a:gd name="connsiteX5" fmla="*/ 1330569 w 2145323"/>
              <a:gd name="connsiteY5" fmla="*/ 2831448 h 3781062"/>
              <a:gd name="connsiteX6" fmla="*/ 1418492 w 2145323"/>
              <a:gd name="connsiteY6" fmla="*/ 1922909 h 3781062"/>
              <a:gd name="connsiteX7" fmla="*/ 1500554 w 2145323"/>
              <a:gd name="connsiteY7" fmla="*/ 1313309 h 3781062"/>
              <a:gd name="connsiteX8" fmla="*/ 1641231 w 2145323"/>
              <a:gd name="connsiteY8" fmla="*/ 2022556 h 3781062"/>
              <a:gd name="connsiteX9" fmla="*/ 1717431 w 2145323"/>
              <a:gd name="connsiteY9" fmla="*/ 1823263 h 3781062"/>
              <a:gd name="connsiteX10" fmla="*/ 1969477 w 2145323"/>
              <a:gd name="connsiteY10" fmla="*/ 2802140 h 3781062"/>
              <a:gd name="connsiteX11" fmla="*/ 2145323 w 2145323"/>
              <a:gd name="connsiteY11" fmla="*/ 1840848 h 3781062"/>
              <a:gd name="connsiteX0" fmla="*/ 0 w 1969478"/>
              <a:gd name="connsiteY0" fmla="*/ 1887740 h 3781062"/>
              <a:gd name="connsiteX1" fmla="*/ 386861 w 1969478"/>
              <a:gd name="connsiteY1" fmla="*/ 3781017 h 3781062"/>
              <a:gd name="connsiteX2" fmla="*/ 609600 w 1969478"/>
              <a:gd name="connsiteY2" fmla="*/ 1946356 h 3781062"/>
              <a:gd name="connsiteX3" fmla="*/ 685800 w 1969478"/>
              <a:gd name="connsiteY3" fmla="*/ 2069448 h 3781062"/>
              <a:gd name="connsiteX4" fmla="*/ 937846 w 1969478"/>
              <a:gd name="connsiteY4" fmla="*/ 6186 h 3781062"/>
              <a:gd name="connsiteX5" fmla="*/ 1330569 w 1969478"/>
              <a:gd name="connsiteY5" fmla="*/ 2831448 h 3781062"/>
              <a:gd name="connsiteX6" fmla="*/ 1418492 w 1969478"/>
              <a:gd name="connsiteY6" fmla="*/ 1922909 h 3781062"/>
              <a:gd name="connsiteX7" fmla="*/ 1500554 w 1969478"/>
              <a:gd name="connsiteY7" fmla="*/ 1313309 h 3781062"/>
              <a:gd name="connsiteX8" fmla="*/ 1641231 w 1969478"/>
              <a:gd name="connsiteY8" fmla="*/ 2022556 h 3781062"/>
              <a:gd name="connsiteX9" fmla="*/ 1717431 w 1969478"/>
              <a:gd name="connsiteY9" fmla="*/ 1823263 h 3781062"/>
              <a:gd name="connsiteX10" fmla="*/ 1969477 w 1969478"/>
              <a:gd name="connsiteY10" fmla="*/ 2802140 h 3781062"/>
              <a:gd name="connsiteX0" fmla="*/ 0 w 1717431"/>
              <a:gd name="connsiteY0" fmla="*/ 1887740 h 3781062"/>
              <a:gd name="connsiteX1" fmla="*/ 386861 w 1717431"/>
              <a:gd name="connsiteY1" fmla="*/ 3781017 h 3781062"/>
              <a:gd name="connsiteX2" fmla="*/ 609600 w 1717431"/>
              <a:gd name="connsiteY2" fmla="*/ 1946356 h 3781062"/>
              <a:gd name="connsiteX3" fmla="*/ 685800 w 1717431"/>
              <a:gd name="connsiteY3" fmla="*/ 2069448 h 3781062"/>
              <a:gd name="connsiteX4" fmla="*/ 937846 w 1717431"/>
              <a:gd name="connsiteY4" fmla="*/ 6186 h 3781062"/>
              <a:gd name="connsiteX5" fmla="*/ 1330569 w 1717431"/>
              <a:gd name="connsiteY5" fmla="*/ 2831448 h 3781062"/>
              <a:gd name="connsiteX6" fmla="*/ 1418492 w 1717431"/>
              <a:gd name="connsiteY6" fmla="*/ 1922909 h 3781062"/>
              <a:gd name="connsiteX7" fmla="*/ 1500554 w 1717431"/>
              <a:gd name="connsiteY7" fmla="*/ 1313309 h 3781062"/>
              <a:gd name="connsiteX8" fmla="*/ 1641231 w 1717431"/>
              <a:gd name="connsiteY8" fmla="*/ 2022556 h 3781062"/>
              <a:gd name="connsiteX9" fmla="*/ 1717431 w 1717431"/>
              <a:gd name="connsiteY9" fmla="*/ 1823263 h 3781062"/>
              <a:gd name="connsiteX0" fmla="*/ 0 w 1641231"/>
              <a:gd name="connsiteY0" fmla="*/ 1887740 h 3781062"/>
              <a:gd name="connsiteX1" fmla="*/ 386861 w 1641231"/>
              <a:gd name="connsiteY1" fmla="*/ 3781017 h 3781062"/>
              <a:gd name="connsiteX2" fmla="*/ 609600 w 1641231"/>
              <a:gd name="connsiteY2" fmla="*/ 1946356 h 3781062"/>
              <a:gd name="connsiteX3" fmla="*/ 685800 w 1641231"/>
              <a:gd name="connsiteY3" fmla="*/ 2069448 h 3781062"/>
              <a:gd name="connsiteX4" fmla="*/ 937846 w 1641231"/>
              <a:gd name="connsiteY4" fmla="*/ 6186 h 3781062"/>
              <a:gd name="connsiteX5" fmla="*/ 1330569 w 1641231"/>
              <a:gd name="connsiteY5" fmla="*/ 2831448 h 3781062"/>
              <a:gd name="connsiteX6" fmla="*/ 1418492 w 1641231"/>
              <a:gd name="connsiteY6" fmla="*/ 1922909 h 3781062"/>
              <a:gd name="connsiteX7" fmla="*/ 1500554 w 1641231"/>
              <a:gd name="connsiteY7" fmla="*/ 1313309 h 3781062"/>
              <a:gd name="connsiteX8" fmla="*/ 1641231 w 1641231"/>
              <a:gd name="connsiteY8" fmla="*/ 2022556 h 3781062"/>
              <a:gd name="connsiteX0" fmla="*/ 0 w 1500553"/>
              <a:gd name="connsiteY0" fmla="*/ 1887740 h 3781062"/>
              <a:gd name="connsiteX1" fmla="*/ 386861 w 1500553"/>
              <a:gd name="connsiteY1" fmla="*/ 3781017 h 3781062"/>
              <a:gd name="connsiteX2" fmla="*/ 609600 w 1500553"/>
              <a:gd name="connsiteY2" fmla="*/ 1946356 h 3781062"/>
              <a:gd name="connsiteX3" fmla="*/ 685800 w 1500553"/>
              <a:gd name="connsiteY3" fmla="*/ 2069448 h 3781062"/>
              <a:gd name="connsiteX4" fmla="*/ 937846 w 1500553"/>
              <a:gd name="connsiteY4" fmla="*/ 6186 h 3781062"/>
              <a:gd name="connsiteX5" fmla="*/ 1330569 w 1500553"/>
              <a:gd name="connsiteY5" fmla="*/ 2831448 h 3781062"/>
              <a:gd name="connsiteX6" fmla="*/ 1418492 w 1500553"/>
              <a:gd name="connsiteY6" fmla="*/ 1922909 h 3781062"/>
              <a:gd name="connsiteX7" fmla="*/ 1500554 w 1500553"/>
              <a:gd name="connsiteY7" fmla="*/ 1313309 h 3781062"/>
              <a:gd name="connsiteX0" fmla="*/ 0 w 1418493"/>
              <a:gd name="connsiteY0" fmla="*/ 1887740 h 3781062"/>
              <a:gd name="connsiteX1" fmla="*/ 386861 w 1418493"/>
              <a:gd name="connsiteY1" fmla="*/ 3781017 h 3781062"/>
              <a:gd name="connsiteX2" fmla="*/ 609600 w 1418493"/>
              <a:gd name="connsiteY2" fmla="*/ 1946356 h 3781062"/>
              <a:gd name="connsiteX3" fmla="*/ 685800 w 1418493"/>
              <a:gd name="connsiteY3" fmla="*/ 2069448 h 3781062"/>
              <a:gd name="connsiteX4" fmla="*/ 937846 w 1418493"/>
              <a:gd name="connsiteY4" fmla="*/ 6186 h 3781062"/>
              <a:gd name="connsiteX5" fmla="*/ 1330569 w 1418493"/>
              <a:gd name="connsiteY5" fmla="*/ 2831448 h 3781062"/>
              <a:gd name="connsiteX6" fmla="*/ 1418492 w 1418493"/>
              <a:gd name="connsiteY6" fmla="*/ 1922909 h 3781062"/>
              <a:gd name="connsiteX0" fmla="*/ 0 w 1330569"/>
              <a:gd name="connsiteY0" fmla="*/ 1887740 h 3781062"/>
              <a:gd name="connsiteX1" fmla="*/ 386861 w 1330569"/>
              <a:gd name="connsiteY1" fmla="*/ 3781017 h 3781062"/>
              <a:gd name="connsiteX2" fmla="*/ 609600 w 1330569"/>
              <a:gd name="connsiteY2" fmla="*/ 1946356 h 3781062"/>
              <a:gd name="connsiteX3" fmla="*/ 685800 w 1330569"/>
              <a:gd name="connsiteY3" fmla="*/ 2069448 h 3781062"/>
              <a:gd name="connsiteX4" fmla="*/ 937846 w 1330569"/>
              <a:gd name="connsiteY4" fmla="*/ 6186 h 3781062"/>
              <a:gd name="connsiteX5" fmla="*/ 1330569 w 1330569"/>
              <a:gd name="connsiteY5" fmla="*/ 2831448 h 3781062"/>
              <a:gd name="connsiteX0" fmla="*/ 0 w 937846"/>
              <a:gd name="connsiteY0" fmla="*/ 1887740 h 3781062"/>
              <a:gd name="connsiteX1" fmla="*/ 386861 w 937846"/>
              <a:gd name="connsiteY1" fmla="*/ 3781017 h 3781062"/>
              <a:gd name="connsiteX2" fmla="*/ 609600 w 937846"/>
              <a:gd name="connsiteY2" fmla="*/ 1946356 h 3781062"/>
              <a:gd name="connsiteX3" fmla="*/ 685800 w 937846"/>
              <a:gd name="connsiteY3" fmla="*/ 2069448 h 3781062"/>
              <a:gd name="connsiteX4" fmla="*/ 937846 w 937846"/>
              <a:gd name="connsiteY4" fmla="*/ 6186 h 3781062"/>
              <a:gd name="connsiteX0" fmla="*/ 0 w 685801"/>
              <a:gd name="connsiteY0" fmla="*/ 8876 h 1902198"/>
              <a:gd name="connsiteX1" fmla="*/ 386861 w 685801"/>
              <a:gd name="connsiteY1" fmla="*/ 1902153 h 1902198"/>
              <a:gd name="connsiteX2" fmla="*/ 609600 w 685801"/>
              <a:gd name="connsiteY2" fmla="*/ 67492 h 1902198"/>
              <a:gd name="connsiteX3" fmla="*/ 685800 w 685801"/>
              <a:gd name="connsiteY3" fmla="*/ 190584 h 1902198"/>
              <a:gd name="connsiteX0" fmla="*/ 0 w 685800"/>
              <a:gd name="connsiteY0" fmla="*/ 108724 h 2002031"/>
              <a:gd name="connsiteX1" fmla="*/ 386861 w 685800"/>
              <a:gd name="connsiteY1" fmla="*/ 2002001 h 2002031"/>
              <a:gd name="connsiteX2" fmla="*/ 624397 w 685800"/>
              <a:gd name="connsiteY2" fmla="*/ 60207 h 2002031"/>
              <a:gd name="connsiteX3" fmla="*/ 685800 w 685800"/>
              <a:gd name="connsiteY3" fmla="*/ 290432 h 2002031"/>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52788 h 1946095"/>
              <a:gd name="connsiteX1" fmla="*/ 386861 w 685800"/>
              <a:gd name="connsiteY1" fmla="*/ 1946065 h 1946095"/>
              <a:gd name="connsiteX2" fmla="*/ 624397 w 685800"/>
              <a:gd name="connsiteY2" fmla="*/ 4271 h 1946095"/>
              <a:gd name="connsiteX3" fmla="*/ 685800 w 685800"/>
              <a:gd name="connsiteY3" fmla="*/ 234496 h 194609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85800"/>
              <a:gd name="connsiteY0" fmla="*/ 48598 h 1941905"/>
              <a:gd name="connsiteX1" fmla="*/ 386861 w 685800"/>
              <a:gd name="connsiteY1" fmla="*/ 1941875 h 1941905"/>
              <a:gd name="connsiteX2" fmla="*/ 624397 w 685800"/>
              <a:gd name="connsiteY2" fmla="*/ 81 h 1941905"/>
              <a:gd name="connsiteX3" fmla="*/ 685800 w 685800"/>
              <a:gd name="connsiteY3" fmla="*/ 230306 h 1941905"/>
              <a:gd name="connsiteX0" fmla="*/ 0 w 624397"/>
              <a:gd name="connsiteY0" fmla="*/ 48598 h 1941905"/>
              <a:gd name="connsiteX1" fmla="*/ 386861 w 624397"/>
              <a:gd name="connsiteY1" fmla="*/ 1941875 h 1941905"/>
              <a:gd name="connsiteX2" fmla="*/ 624397 w 624397"/>
              <a:gd name="connsiteY2" fmla="*/ 81 h 1941905"/>
              <a:gd name="connsiteX0" fmla="*/ 0 w 624397"/>
              <a:gd name="connsiteY0" fmla="*/ 48598 h 1932367"/>
              <a:gd name="connsiteX1" fmla="*/ 330590 w 624397"/>
              <a:gd name="connsiteY1" fmla="*/ 1932337 h 1932367"/>
              <a:gd name="connsiteX2" fmla="*/ 624397 w 624397"/>
              <a:gd name="connsiteY2" fmla="*/ 81 h 1932367"/>
            </a:gdLst>
            <a:ahLst/>
            <a:cxnLst>
              <a:cxn ang="0">
                <a:pos x="connsiteX0" y="connsiteY0"/>
              </a:cxn>
              <a:cxn ang="0">
                <a:pos x="connsiteX1" y="connsiteY1"/>
              </a:cxn>
              <a:cxn ang="0">
                <a:pos x="connsiteX2" y="connsiteY2"/>
              </a:cxn>
            </a:cxnLst>
            <a:rect l="l" t="t" r="r" b="b"/>
            <a:pathLst>
              <a:path w="624397" h="1932367">
                <a:moveTo>
                  <a:pt x="0" y="48598"/>
                </a:moveTo>
                <a:cubicBezTo>
                  <a:pt x="57578" y="357581"/>
                  <a:pt x="226524" y="1940423"/>
                  <a:pt x="330590" y="1932337"/>
                </a:cubicBezTo>
                <a:cubicBezTo>
                  <a:pt x="434656" y="1924251"/>
                  <a:pt x="575499" y="-14291"/>
                  <a:pt x="624397" y="81"/>
                </a:cubicBezTo>
              </a:path>
            </a:pathLst>
          </a:custGeom>
          <a:noFill/>
          <a:ln w="19050">
            <a:gradFill flip="none" rotWithShape="1">
              <a:gsLst>
                <a:gs pos="0">
                  <a:schemeClr val="accent5">
                    <a:lumMod val="75000"/>
                  </a:schemeClr>
                </a:gs>
                <a:gs pos="50000">
                  <a:schemeClr val="accent2">
                    <a:lumMod val="75000"/>
                  </a:schemeClr>
                </a:gs>
                <a:gs pos="100000">
                  <a:schemeClr val="accent2">
                    <a:lumMod val="75000"/>
                  </a:schemeClr>
                </a:gs>
              </a:gsLst>
              <a:lin ang="54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DF2CE0D4-7E38-E659-B208-3C556DC71299}"/>
              </a:ext>
            </a:extLst>
          </p:cNvPr>
          <p:cNvSpPr txBox="1"/>
          <p:nvPr/>
        </p:nvSpPr>
        <p:spPr>
          <a:xfrm>
            <a:off x="7536367" y="2688090"/>
            <a:ext cx="2375666" cy="461665"/>
          </a:xfrm>
          <a:prstGeom prst="rect">
            <a:avLst/>
          </a:prstGeom>
          <a:noFill/>
        </p:spPr>
        <p:txBody>
          <a:bodyPr wrap="square" rtlCol="0">
            <a:spAutoFit/>
          </a:bodyPr>
          <a:lstStyle/>
          <a:p>
            <a:pPr algn="r"/>
            <a:r>
              <a:rPr lang="en-GB" sz="1200" dirty="0">
                <a:solidFill>
                  <a:schemeClr val="accent4">
                    <a:lumMod val="50000"/>
                  </a:schemeClr>
                </a:solidFill>
              </a:rPr>
              <a:t>Manic relapse </a:t>
            </a:r>
            <a:br>
              <a:rPr lang="en-GB" sz="1200" dirty="0">
                <a:solidFill>
                  <a:schemeClr val="accent4">
                    <a:lumMod val="50000"/>
                  </a:schemeClr>
                </a:solidFill>
              </a:rPr>
            </a:br>
            <a:r>
              <a:rPr lang="en-GB" sz="1200" dirty="0">
                <a:solidFill>
                  <a:schemeClr val="accent4">
                    <a:lumMod val="50000"/>
                  </a:schemeClr>
                </a:solidFill>
              </a:rPr>
              <a:t>– requires acute treatment</a:t>
            </a:r>
          </a:p>
        </p:txBody>
      </p:sp>
      <p:sp>
        <p:nvSpPr>
          <p:cNvPr id="60" name="TextBox 59">
            <a:extLst>
              <a:ext uri="{FF2B5EF4-FFF2-40B4-BE49-F238E27FC236}">
                <a16:creationId xmlns:a16="http://schemas.microsoft.com/office/drawing/2014/main" id="{35851605-A9CD-09BB-772F-2E75BC301BD3}"/>
              </a:ext>
            </a:extLst>
          </p:cNvPr>
          <p:cNvSpPr txBox="1"/>
          <p:nvPr/>
        </p:nvSpPr>
        <p:spPr>
          <a:xfrm>
            <a:off x="2449230" y="2704325"/>
            <a:ext cx="2008601" cy="276999"/>
          </a:xfrm>
          <a:prstGeom prst="rect">
            <a:avLst/>
          </a:prstGeom>
          <a:noFill/>
        </p:spPr>
        <p:txBody>
          <a:bodyPr wrap="square" rtlCol="0">
            <a:spAutoFit/>
          </a:bodyPr>
          <a:lstStyle/>
          <a:p>
            <a:pPr algn="r"/>
            <a:r>
              <a:rPr lang="en-GB" sz="1200" dirty="0">
                <a:solidFill>
                  <a:schemeClr val="accent4">
                    <a:lumMod val="50000"/>
                  </a:schemeClr>
                </a:solidFill>
              </a:rPr>
              <a:t>Mixed features</a:t>
            </a:r>
          </a:p>
        </p:txBody>
      </p:sp>
    </p:spTree>
    <p:extLst>
      <p:ext uri="{BB962C8B-B14F-4D97-AF65-F5344CB8AC3E}">
        <p14:creationId xmlns:p14="http://schemas.microsoft.com/office/powerpoint/2010/main" val="408869000"/>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E3334-BC67-4578-B9B6-FB2C697BED54}">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98C005F-4BC7-4033-A6B0-BBBA872ABC63}">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0FA4C0-807E-4B20-B9E3-BE4D33CA69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2285</TotalTime>
  <Words>371</Words>
  <Application>Microsoft Office PowerPoint</Application>
  <PresentationFormat>Widescreen</PresentationFormat>
  <Paragraphs>29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Bipolar disorder is a cyclic and progressive illness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15</cp:revision>
  <dcterms:created xsi:type="dcterms:W3CDTF">2022-06-30T09:48:17Z</dcterms:created>
  <dcterms:modified xsi:type="dcterms:W3CDTF">2024-08-09T10:35:26Z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