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8108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80516-1C02-F64F-6E5E-3D83722D3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89BE971-67A3-1E57-CDB9-76DC9C83E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546100"/>
            <a:ext cx="6942667" cy="210581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Vulnerability and clinical high-risk (prodromal stages)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25D80B-03A8-D5D3-DF49-A819CB292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226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2287</TotalTime>
  <Words>9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Vulnerability and clinical high-risk (prodromal stages)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20</cp:revision>
  <dcterms:created xsi:type="dcterms:W3CDTF">2022-06-30T09:48:17Z</dcterms:created>
  <dcterms:modified xsi:type="dcterms:W3CDTF">2024-08-09T10:37:38Z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