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996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717171"/>
    <a:srgbClr val="99B3A8"/>
    <a:srgbClr val="D6E1DC"/>
    <a:srgbClr val="F0F0F0"/>
    <a:srgbClr val="EB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174" autoAdjust="0"/>
  </p:normalViewPr>
  <p:slideViewPr>
    <p:cSldViewPr snapToGrid="0">
      <p:cViewPr varScale="1">
        <p:scale>
          <a:sx n="83" d="100"/>
          <a:sy n="83" d="100"/>
        </p:scale>
        <p:origin x="94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200" d="100"/>
          <a:sy n="200" d="100"/>
        </p:scale>
        <p:origin x="2382" y="-298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27-05-2024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69026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3A1FC5-9464-2429-980E-28377D27E81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Bipolar disorder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431377-A9F8-A61A-4050-010EF490962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/>
              <a:t>History, definitions, diagnosis, epidemiology, and burden </a:t>
            </a:r>
          </a:p>
        </p:txBody>
      </p:sp>
      <p:pic>
        <p:nvPicPr>
          <p:cNvPr id="9" name="Picture Placeholder 8" descr="A close-up of a brain&#10;&#10;Description automatically generated">
            <a:extLst>
              <a:ext uri="{FF2B5EF4-FFF2-40B4-BE49-F238E27FC236}">
                <a16:creationId xmlns:a16="http://schemas.microsoft.com/office/drawing/2014/main" id="{FB0E973C-059B-DE53-14C2-493FDF5E6EAA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7885194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14E3334-BC67-4578-B9B6-FB2C697BED54}">
  <ds:schemaRefs>
    <ds:schemaRef ds:uri="http://schemas.microsoft.com/office/2006/metadata/properties"/>
    <ds:schemaRef ds:uri="http://www.w3.org/XML/1998/namespace"/>
    <ds:schemaRef ds:uri="28627d7c-4416-4bc1-86cf-ca6c3a42a8f2"/>
    <ds:schemaRef ds:uri="08562aa6-c0ad-4fb9-8a82-15409d3a28b4"/>
    <ds:schemaRef ds:uri="http://purl.org/dc/terms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B43B9CB-87A7-457C-A0CB-6B9A855D4D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13</Words>
  <Application>Microsoft Office PowerPoint</Application>
  <PresentationFormat>Widescreen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12</cp:revision>
  <dcterms:created xsi:type="dcterms:W3CDTF">2022-06-30T09:48:17Z</dcterms:created>
  <dcterms:modified xsi:type="dcterms:W3CDTF">2024-05-27T12:21:51Z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