
<file path=[Content_Types].xml><?xml version="1.0" encoding="utf-8"?>
<Types xmlns="http://schemas.openxmlformats.org/package/2006/content-types">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notesMasterIdLst>
    <p:notesMasterId r:id="rId6"/>
  </p:notesMasterIdLst>
  <p:sldIdLst>
    <p:sldId id="1049" r:id="rId5"/>
  </p:sldIdLst>
  <p:sldSz cx="12192000" cy="6858000"/>
  <p:notesSz cx="6858000" cy="9144000"/>
  <p:defaultText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8801E724-D880-589D-7847-075D7484F967}" name="Khoula Afzal" initials="KA" userId="S::Khoula.Afzal@primeglobalpeople.com::8e77703b-8248-40cc-a055-dddb939bf3b5" providerId="AD"/>
  <p188:author id="{C07A505D-5E7E-6BEB-4195-801D42364FA7}" name="Ceren Akdeniz Vogt" initials="CA" userId="S::cak@lundbeckfonden.com::6291f9b8-8487-4396-8769-615d243e0f4b" providerId="AD"/>
  <p188:author id="{F286F46B-D11B-7411-908D-9B4A368D0C37}" name="Chris Edge" initials="CE" userId="S::Chris.Edge@primeglobalpeople.com::9878e1fe-fc43-4c11-846c-29f97c46eb4b" providerId="AD"/>
  <p188:author id="{5ACDF9C1-C97A-4004-6B13-08511EB5CE41}" name="Rachel Jagger" initials="RJ" userId="S::Rachel.Jagger@primeglobalpeople.com::cf4acb15-657a-45e0-bad4-d602a69c1922"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9D1CC"/>
    <a:srgbClr val="717171"/>
    <a:srgbClr val="99B3A8"/>
    <a:srgbClr val="D6E1DC"/>
    <a:srgbClr val="F0F0F0"/>
    <a:srgbClr val="EBF0EE"/>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79174" autoAdjust="0"/>
  </p:normalViewPr>
  <p:slideViewPr>
    <p:cSldViewPr snapToGrid="0">
      <p:cViewPr varScale="1">
        <p:scale>
          <a:sx n="83" d="100"/>
          <a:sy n="83" d="100"/>
        </p:scale>
        <p:origin x="948" y="90"/>
      </p:cViewPr>
      <p:guideLst>
        <p:guide orient="horz" pos="2160"/>
        <p:guide pos="3840"/>
      </p:guideLst>
    </p:cSldViewPr>
  </p:slideViewPr>
  <p:notesTextViewPr>
    <p:cViewPr>
      <p:scale>
        <a:sx n="1" d="1"/>
        <a:sy n="1" d="1"/>
      </p:scale>
      <p:origin x="0" y="0"/>
    </p:cViewPr>
  </p:notesTextViewPr>
  <p:notesViewPr>
    <p:cSldViewPr snapToGrid="0">
      <p:cViewPr>
        <p:scale>
          <a:sx n="200" d="100"/>
          <a:sy n="200" d="100"/>
        </p:scale>
        <p:origin x="2382" y="-2988"/>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customXml" Target="../customXml/item3.xml"/><Relationship Id="rId7" Type="http://schemas.openxmlformats.org/officeDocument/2006/relationships/presProps" Target="presProps.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notesMaster" Target="notesMasters/notesMaster1.xml"/><Relationship Id="rId11" Type="http://schemas.microsoft.com/office/2018/10/relationships/authors" Target="authors.xml"/><Relationship Id="rId5" Type="http://schemas.openxmlformats.org/officeDocument/2006/relationships/slide" Target="slides/slide1.xml"/><Relationship Id="rId10"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da-DK"/>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2BB6E7B-8C32-4825-8DA0-080E630493A9}" type="datetimeFigureOut">
              <a:rPr lang="da-DK" smtClean="0"/>
              <a:t>27-05-2024</a:t>
            </a:fld>
            <a:endParaRPr lang="da-DK"/>
          </a:p>
        </p:txBody>
      </p:sp>
      <p:sp>
        <p:nvSpPr>
          <p:cNvPr id="4" name="Slide Image Placeholder 3"/>
          <p:cNvSpPr>
            <a:spLocks noGrp="1" noRot="1" noChangeAspect="1"/>
          </p:cNvSpPr>
          <p:nvPr>
            <p:ph type="sldImg" idx="2"/>
          </p:nvPr>
        </p:nvSpPr>
        <p:spPr>
          <a:xfrm>
            <a:off x="640800" y="1038225"/>
            <a:ext cx="5576400" cy="3136725"/>
          </a:xfrm>
          <a:prstGeom prst="rect">
            <a:avLst/>
          </a:prstGeom>
          <a:noFill/>
          <a:ln w="12700">
            <a:solidFill>
              <a:prstClr val="black"/>
            </a:solidFill>
          </a:ln>
        </p:spPr>
        <p:txBody>
          <a:bodyPr vert="horz" lIns="91440" tIns="45720" rIns="91440" bIns="45720" rtlCol="0" anchor="ctr"/>
          <a:lstStyle/>
          <a:p>
            <a:endParaRPr lang="da-DK"/>
          </a:p>
        </p:txBody>
      </p:sp>
      <p:sp>
        <p:nvSpPr>
          <p:cNvPr id="5" name="Notes Placeholder 4"/>
          <p:cNvSpPr>
            <a:spLocks noGrp="1"/>
          </p:cNvSpPr>
          <p:nvPr>
            <p:ph type="body" sz="quarter" idx="3"/>
          </p:nvPr>
        </p:nvSpPr>
        <p:spPr>
          <a:xfrm>
            <a:off x="676800" y="4400550"/>
            <a:ext cx="5504400" cy="36612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a-DK"/>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da-DK"/>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E4970BF-B400-48B4-BD31-9AEFB95A0870}" type="slidenum">
              <a:rPr lang="da-DK" smtClean="0"/>
              <a:t>‹#›</a:t>
            </a:fld>
            <a:endParaRPr lang="da-DK"/>
          </a:p>
        </p:txBody>
      </p:sp>
    </p:spTree>
    <p:extLst>
      <p:ext uri="{BB962C8B-B14F-4D97-AF65-F5344CB8AC3E}">
        <p14:creationId xmlns:p14="http://schemas.microsoft.com/office/powerpoint/2010/main" val="262541556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41350" y="1038225"/>
            <a:ext cx="5575300" cy="3136900"/>
          </a:xfrm>
        </p:spPr>
      </p:sp>
      <p:sp>
        <p:nvSpPr>
          <p:cNvPr id="3" name="Notes Placeholder 2"/>
          <p:cNvSpPr>
            <a:spLocks noGrp="1"/>
          </p:cNvSpPr>
          <p:nvPr>
            <p:ph type="body" idx="1"/>
          </p:nvPr>
        </p:nvSpPr>
        <p:spPr/>
        <p:txBody>
          <a:bodyPr/>
          <a:lstStyle/>
          <a:p>
            <a:r>
              <a:rPr lang="en-GB" dirty="0"/>
              <a:t>In a qualitative study, patients highlighted several aspects of the BD diagnostic process as challenging, including inadequate referral, late or incorrect diagnosis, healthcare professionals failing to recognize early warning signs, and lack of awareness within society.</a:t>
            </a:r>
            <a:r>
              <a:rPr lang="en-GB" baseline="30000" dirty="0"/>
              <a:t>5</a:t>
            </a:r>
            <a:r>
              <a:rPr lang="en-GB" baseline="0" dirty="0"/>
              <a:t> Treatment-related challenges included the difficulty of being hospitalized, which can be traumatizing and secluding, and the difficulty </a:t>
            </a:r>
            <a:r>
              <a:rPr lang="en-GB" dirty="0"/>
              <a:t>of</a:t>
            </a:r>
            <a:r>
              <a:rPr lang="en-GB" baseline="0" dirty="0"/>
              <a:t> finding appropriate treatment.</a:t>
            </a:r>
            <a:r>
              <a:rPr lang="en-GB" baseline="30000" dirty="0"/>
              <a:t>5</a:t>
            </a:r>
          </a:p>
          <a:p>
            <a:endParaRPr lang="en-GB" baseline="0" dirty="0"/>
          </a:p>
          <a:p>
            <a:r>
              <a:rPr lang="en-GB" dirty="0"/>
              <a:t>References:</a:t>
            </a:r>
          </a:p>
          <a:p>
            <a:pPr marL="228600" indent="-228600">
              <a:buFont typeface="+mj-lt"/>
              <a:buAutoNum type="arabicPeriod"/>
            </a:pPr>
            <a:r>
              <a:rPr lang="en-GB" dirty="0"/>
              <a:t>Michalak EE, </a:t>
            </a:r>
            <a:r>
              <a:rPr lang="en-GB" dirty="0" err="1"/>
              <a:t>Yatham</a:t>
            </a:r>
            <a:r>
              <a:rPr lang="en-GB" dirty="0"/>
              <a:t> LN, </a:t>
            </a:r>
            <a:r>
              <a:rPr lang="en-GB" dirty="0" err="1"/>
              <a:t>Kolesar</a:t>
            </a:r>
            <a:r>
              <a:rPr lang="en-GB" dirty="0"/>
              <a:t> S, Lam RW. Bipolar disorder and quality of life: a patient-</a:t>
            </a:r>
            <a:r>
              <a:rPr lang="en-GB" dirty="0" err="1"/>
              <a:t>centered</a:t>
            </a:r>
            <a:r>
              <a:rPr lang="en-GB" dirty="0"/>
              <a:t> perspective. Qual Life Res 2006; 15 (1): 25–37.</a:t>
            </a:r>
          </a:p>
          <a:p>
            <a:pPr marL="228600" indent="-228600">
              <a:buFont typeface="+mj-lt"/>
              <a:buAutoNum type="arabicPeriod"/>
            </a:pPr>
            <a:r>
              <a:rPr lang="en-GB" dirty="0"/>
              <a:t>Siegel-Ramsay JE, Sharp SJ, </a:t>
            </a:r>
            <a:r>
              <a:rPr lang="en-GB" dirty="0" err="1"/>
              <a:t>Ulack</a:t>
            </a:r>
            <a:r>
              <a:rPr lang="en-GB" dirty="0"/>
              <a:t> CJ, et al. Experiences that matter in bipolar disorder: a qualitative study using the capability, comfort and calm framework. Int J Bipolar </a:t>
            </a:r>
            <a:r>
              <a:rPr lang="en-GB" dirty="0" err="1"/>
              <a:t>Disord</a:t>
            </a:r>
            <a:r>
              <a:rPr lang="en-GB" dirty="0"/>
              <a:t> 2023; 11 (1): 13.</a:t>
            </a:r>
          </a:p>
          <a:p>
            <a:pPr marL="228600" indent="-228600">
              <a:buFont typeface="+mj-lt"/>
              <a:buAutoNum type="arabicPeriod"/>
            </a:pPr>
            <a:r>
              <a:rPr lang="en-US" dirty="0"/>
              <a:t>Hawke LD, Parikh SV, Michalak EE. Stigma and bipolar disorder: a review of the literature. J Affect </a:t>
            </a:r>
            <a:r>
              <a:rPr lang="en-US" dirty="0" err="1"/>
              <a:t>Disord</a:t>
            </a:r>
            <a:r>
              <a:rPr lang="en-US" dirty="0"/>
              <a:t> 2013; 150 (2): 181–191. </a:t>
            </a:r>
          </a:p>
          <a:p>
            <a:pPr marL="228600" indent="-228600">
              <a:buFont typeface="+mj-lt"/>
              <a:buAutoNum type="arabicPeriod"/>
            </a:pPr>
            <a:r>
              <a:rPr lang="en-GB" dirty="0"/>
              <a:t>Warwick H, Mansell W, Porter C, Tai S. ‘What people diagnosed with bipolar disorder experience as distressing’: a meta-synthesis of qualitative research. J Affect </a:t>
            </a:r>
            <a:r>
              <a:rPr lang="en-GB" dirty="0" err="1"/>
              <a:t>Disord</a:t>
            </a:r>
            <a:r>
              <a:rPr lang="en-GB" dirty="0"/>
              <a:t> 2019; 248: 108–130.</a:t>
            </a:r>
          </a:p>
          <a:p>
            <a:pPr marL="228600" indent="-228600">
              <a:buFont typeface="+mj-lt"/>
              <a:buAutoNum type="arabicPeriod"/>
            </a:pPr>
            <a:r>
              <a:rPr lang="en-GB" dirty="0" err="1"/>
              <a:t>Maassen</a:t>
            </a:r>
            <a:r>
              <a:rPr lang="en-GB" dirty="0"/>
              <a:t> EF, </a:t>
            </a:r>
            <a:r>
              <a:rPr lang="en-GB" dirty="0" err="1"/>
              <a:t>Regeer</a:t>
            </a:r>
            <a:r>
              <a:rPr lang="en-GB" dirty="0"/>
              <a:t> BJ, </a:t>
            </a:r>
            <a:r>
              <a:rPr lang="en-GB" dirty="0" err="1"/>
              <a:t>Regeer</a:t>
            </a:r>
            <a:r>
              <a:rPr lang="en-GB" dirty="0"/>
              <a:t> EJ, et al. The challenges of living with bipolar disorder: a qualitative study of the implications for health care and research. Int J Bipolar </a:t>
            </a:r>
            <a:r>
              <a:rPr lang="en-GB" dirty="0" err="1"/>
              <a:t>Disord</a:t>
            </a:r>
            <a:r>
              <a:rPr lang="en-GB" dirty="0"/>
              <a:t> 2018; 6 (1): 23. </a:t>
            </a:r>
          </a:p>
          <a:p>
            <a:endParaRPr lang="en-GB" dirty="0"/>
          </a:p>
        </p:txBody>
      </p:sp>
      <p:sp>
        <p:nvSpPr>
          <p:cNvPr id="4" name="Slide Number Placeholder 3"/>
          <p:cNvSpPr>
            <a:spLocks noGrp="1"/>
          </p:cNvSpPr>
          <p:nvPr>
            <p:ph type="sldNum" sz="quarter" idx="5"/>
          </p:nvPr>
        </p:nvSpPr>
        <p:spPr/>
        <p:txBody>
          <a:bodyPr/>
          <a:lstStyle/>
          <a:p>
            <a:fld id="{DE4970BF-B400-48B4-BD31-9AEFB95A0870}" type="slidenum">
              <a:rPr lang="da-DK" smtClean="0"/>
              <a:t>1</a:t>
            </a:fld>
            <a:endParaRPr lang="da-DK"/>
          </a:p>
        </p:txBody>
      </p:sp>
    </p:spTree>
    <p:extLst>
      <p:ext uri="{BB962C8B-B14F-4D97-AF65-F5344CB8AC3E}">
        <p14:creationId xmlns:p14="http://schemas.microsoft.com/office/powerpoint/2010/main" val="185744293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5.png"/><Relationship Id="rId7" Type="http://schemas.openxmlformats.org/officeDocument/2006/relationships/image" Target="../media/image9.png"/><Relationship Id="rId2" Type="http://schemas.openxmlformats.org/officeDocument/2006/relationships/image" Target="../media/image4.png"/><Relationship Id="rId1" Type="http://schemas.openxmlformats.org/officeDocument/2006/relationships/slideMaster" Target="../slideMasters/slideMaster1.xml"/><Relationship Id="rId6" Type="http://schemas.openxmlformats.org/officeDocument/2006/relationships/image" Target="../media/image8.png"/><Relationship Id="rId5" Type="http://schemas.openxmlformats.org/officeDocument/2006/relationships/image" Target="../media/image7.png"/><Relationship Id="rId10" Type="http://schemas.openxmlformats.org/officeDocument/2006/relationships/image" Target="../media/image12.png"/><Relationship Id="rId4" Type="http://schemas.openxmlformats.org/officeDocument/2006/relationships/image" Target="../media/image6.png"/><Relationship Id="rId9" Type="http://schemas.openxmlformats.org/officeDocument/2006/relationships/image" Target="../media/image11.png"/></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8" name="Rectangle 27">
            <a:extLst>
              <a:ext uri="{FF2B5EF4-FFF2-40B4-BE49-F238E27FC236}">
                <a16:creationId xmlns:a16="http://schemas.microsoft.com/office/drawing/2014/main" id="{95ADC762-8706-49BF-B0C9-DB8B18411C25}"/>
              </a:ext>
            </a:extLst>
          </p:cNvPr>
          <p:cNvSpPr/>
          <p:nvPr userDrawn="1"/>
        </p:nvSpPr>
        <p:spPr>
          <a:xfrm>
            <a:off x="0" y="-1"/>
            <a:ext cx="12192000" cy="6858001"/>
          </a:xfrm>
          <a:prstGeom prst="rect">
            <a:avLst/>
          </a:prstGeom>
          <a:solidFill>
            <a:srgbClr val="F0F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p>
        </p:txBody>
      </p:sp>
      <p:sp>
        <p:nvSpPr>
          <p:cNvPr id="2" name="Graphic 8">
            <a:extLst>
              <a:ext uri="{FF2B5EF4-FFF2-40B4-BE49-F238E27FC236}">
                <a16:creationId xmlns:a16="http://schemas.microsoft.com/office/drawing/2014/main" id="{7FABB232-20E7-4120-82D3-0BF832B134D8}"/>
              </a:ext>
            </a:extLst>
          </p:cNvPr>
          <p:cNvSpPr/>
          <p:nvPr/>
        </p:nvSpPr>
        <p:spPr>
          <a:xfrm>
            <a:off x="8152873" y="5937114"/>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23" name="Picture Placeholder 22">
            <a:extLst>
              <a:ext uri="{FF2B5EF4-FFF2-40B4-BE49-F238E27FC236}">
                <a16:creationId xmlns:a16="http://schemas.microsoft.com/office/drawing/2014/main" id="{5A8DB64F-28AD-40CA-9421-A2D1C7684BB0}"/>
              </a:ext>
            </a:extLst>
          </p:cNvPr>
          <p:cNvSpPr>
            <a:spLocks noGrp="1"/>
          </p:cNvSpPr>
          <p:nvPr>
            <p:ph type="pic" sz="quarter" idx="16"/>
          </p:nvPr>
        </p:nvSpPr>
        <p:spPr>
          <a:xfrm>
            <a:off x="1" y="-1"/>
            <a:ext cx="7649633" cy="6858001"/>
          </a:xfrm>
          <a:custGeom>
            <a:avLst/>
            <a:gdLst>
              <a:gd name="connsiteX0" fmla="*/ 4723566 w 5737225"/>
              <a:gd name="connsiteY0" fmla="*/ 4092221 h 5143501"/>
              <a:gd name="connsiteX1" fmla="*/ 5737225 w 5737225"/>
              <a:gd name="connsiteY1" fmla="*/ 4092221 h 5143501"/>
              <a:gd name="connsiteX2" fmla="*/ 5737225 w 5737225"/>
              <a:gd name="connsiteY2" fmla="*/ 5143501 h 5143501"/>
              <a:gd name="connsiteX3" fmla="*/ 4723566 w 5737225"/>
              <a:gd name="connsiteY3" fmla="*/ 5143501 h 5143501"/>
              <a:gd name="connsiteX4" fmla="*/ 2852079 w 5737225"/>
              <a:gd name="connsiteY4" fmla="*/ 1876859 h 5143501"/>
              <a:gd name="connsiteX5" fmla="*/ 2785700 w 5737225"/>
              <a:gd name="connsiteY5" fmla="*/ 1943387 h 5143501"/>
              <a:gd name="connsiteX6" fmla="*/ 2785700 w 5737225"/>
              <a:gd name="connsiteY6" fmla="*/ 4630359 h 5143501"/>
              <a:gd name="connsiteX7" fmla="*/ 2852015 w 5737225"/>
              <a:gd name="connsiteY7" fmla="*/ 4696957 h 5143501"/>
              <a:gd name="connsiteX8" fmla="*/ 4071744 w 5737225"/>
              <a:gd name="connsiteY8" fmla="*/ 4696957 h 5143501"/>
              <a:gd name="connsiteX9" fmla="*/ 4138341 w 5737225"/>
              <a:gd name="connsiteY9" fmla="*/ 4630550 h 5143501"/>
              <a:gd name="connsiteX10" fmla="*/ 4138341 w 5737225"/>
              <a:gd name="connsiteY10" fmla="*/ 4630549 h 5143501"/>
              <a:gd name="connsiteX11" fmla="*/ 4138341 w 5737225"/>
              <a:gd name="connsiteY11" fmla="*/ 4630359 h 5143501"/>
              <a:gd name="connsiteX12" fmla="*/ 4071744 w 5737225"/>
              <a:gd name="connsiteY12" fmla="*/ 4563977 h 5143501"/>
              <a:gd name="connsiteX13" fmla="*/ 4071755 w 5737225"/>
              <a:gd name="connsiteY13" fmla="*/ 4563976 h 5143501"/>
              <a:gd name="connsiteX14" fmla="*/ 2918679 w 5737225"/>
              <a:gd name="connsiteY14" fmla="*/ 4563976 h 5143501"/>
              <a:gd name="connsiteX15" fmla="*/ 2918679 w 5737225"/>
              <a:gd name="connsiteY15" fmla="*/ 1943457 h 5143501"/>
              <a:gd name="connsiteX16" fmla="*/ 2852079 w 5737225"/>
              <a:gd name="connsiteY16" fmla="*/ 1876859 h 5143501"/>
              <a:gd name="connsiteX17" fmla="*/ 0 w 5737225"/>
              <a:gd name="connsiteY17" fmla="*/ 0 h 5143501"/>
              <a:gd name="connsiteX18" fmla="*/ 3202169 w 5737225"/>
              <a:gd name="connsiteY18" fmla="*/ 0 h 5143501"/>
              <a:gd name="connsiteX19" fmla="*/ 3202169 w 5737225"/>
              <a:gd name="connsiteY19" fmla="*/ 1237041 h 5143501"/>
              <a:gd name="connsiteX20" fmla="*/ 3268496 w 5737225"/>
              <a:gd name="connsiteY20" fmla="*/ 1303647 h 5143501"/>
              <a:gd name="connsiteX21" fmla="*/ 4071999 w 5737225"/>
              <a:gd name="connsiteY21" fmla="*/ 1303647 h 5143501"/>
              <a:gd name="connsiteX22" fmla="*/ 4138491 w 5737225"/>
              <a:gd name="connsiteY22" fmla="*/ 1237155 h 5143501"/>
              <a:gd name="connsiteX23" fmla="*/ 4071999 w 5737225"/>
              <a:gd name="connsiteY23" fmla="*/ 1170662 h 5143501"/>
              <a:gd name="connsiteX24" fmla="*/ 3335164 w 5737225"/>
              <a:gd name="connsiteY24" fmla="*/ 1170662 h 5143501"/>
              <a:gd name="connsiteX25" fmla="*/ 3335164 w 5737225"/>
              <a:gd name="connsiteY25" fmla="*/ 0 h 5143501"/>
              <a:gd name="connsiteX26" fmla="*/ 5737225 w 5737225"/>
              <a:gd name="connsiteY26" fmla="*/ 0 h 5143501"/>
              <a:gd name="connsiteX27" fmla="*/ 5737225 w 5737225"/>
              <a:gd name="connsiteY27" fmla="*/ 456923 h 5143501"/>
              <a:gd name="connsiteX28" fmla="*/ 5061452 w 5737225"/>
              <a:gd name="connsiteY28" fmla="*/ 456923 h 5143501"/>
              <a:gd name="connsiteX29" fmla="*/ 4994854 w 5737225"/>
              <a:gd name="connsiteY29" fmla="*/ 523527 h 5143501"/>
              <a:gd name="connsiteX30" fmla="*/ 5061402 w 5737225"/>
              <a:gd name="connsiteY30" fmla="*/ 589901 h 5143501"/>
              <a:gd name="connsiteX31" fmla="*/ 5737225 w 5737225"/>
              <a:gd name="connsiteY31" fmla="*/ 589901 h 5143501"/>
              <a:gd name="connsiteX32" fmla="*/ 5737225 w 5737225"/>
              <a:gd name="connsiteY32" fmla="*/ 2089756 h 5143501"/>
              <a:gd name="connsiteX33" fmla="*/ 4629893 w 5737225"/>
              <a:gd name="connsiteY33" fmla="*/ 2089756 h 5143501"/>
              <a:gd name="connsiteX34" fmla="*/ 4629893 w 5737225"/>
              <a:gd name="connsiteY34" fmla="*/ 1510997 h 5143501"/>
              <a:gd name="connsiteX35" fmla="*/ 4563439 w 5737225"/>
              <a:gd name="connsiteY35" fmla="*/ 1444400 h 5143501"/>
              <a:gd name="connsiteX36" fmla="*/ 4563282 w 5737225"/>
              <a:gd name="connsiteY36" fmla="*/ 1444400 h 5143501"/>
              <a:gd name="connsiteX37" fmla="*/ 4496684 w 5737225"/>
              <a:gd name="connsiteY37" fmla="*/ 1510997 h 5143501"/>
              <a:gd name="connsiteX38" fmla="*/ 4496684 w 5737225"/>
              <a:gd name="connsiteY38" fmla="*/ 2156580 h 5143501"/>
              <a:gd name="connsiteX39" fmla="*/ 4563233 w 5737225"/>
              <a:gd name="connsiteY39" fmla="*/ 2222962 h 5143501"/>
              <a:gd name="connsiteX40" fmla="*/ 4563235 w 5737225"/>
              <a:gd name="connsiteY40" fmla="*/ 2222962 h 5143501"/>
              <a:gd name="connsiteX41" fmla="*/ 5737225 w 5737225"/>
              <a:gd name="connsiteY41" fmla="*/ 2222962 h 5143501"/>
              <a:gd name="connsiteX42" fmla="*/ 5737225 w 5737225"/>
              <a:gd name="connsiteY42" fmla="*/ 3959244 h 5143501"/>
              <a:gd name="connsiteX43" fmla="*/ 4723569 w 5737225"/>
              <a:gd name="connsiteY43" fmla="*/ 3959244 h 5143501"/>
              <a:gd name="connsiteX44" fmla="*/ 4723569 w 5737225"/>
              <a:gd name="connsiteY44" fmla="*/ 3172909 h 5143501"/>
              <a:gd name="connsiteX45" fmla="*/ 4656893 w 5737225"/>
              <a:gd name="connsiteY45" fmla="*/ 3106534 h 5143501"/>
              <a:gd name="connsiteX46" fmla="*/ 4656742 w 5737225"/>
              <a:gd name="connsiteY46" fmla="*/ 3106534 h 5143501"/>
              <a:gd name="connsiteX47" fmla="*/ 3781167 w 5737225"/>
              <a:gd name="connsiteY47" fmla="*/ 3106534 h 5143501"/>
              <a:gd name="connsiteX48" fmla="*/ 3781167 w 5737225"/>
              <a:gd name="connsiteY48" fmla="*/ 2468938 h 5143501"/>
              <a:gd name="connsiteX49" fmla="*/ 3714836 w 5737225"/>
              <a:gd name="connsiteY49" fmla="*/ 2402336 h 5143501"/>
              <a:gd name="connsiteX50" fmla="*/ 3714786 w 5737225"/>
              <a:gd name="connsiteY50" fmla="*/ 2402336 h 5143501"/>
              <a:gd name="connsiteX51" fmla="*/ 3648187 w 5737225"/>
              <a:gd name="connsiteY51" fmla="*/ 2468938 h 5143501"/>
              <a:gd name="connsiteX52" fmla="*/ 3648187 w 5737225"/>
              <a:gd name="connsiteY52" fmla="*/ 3172909 h 5143501"/>
              <a:gd name="connsiteX53" fmla="*/ 3714785 w 5737225"/>
              <a:gd name="connsiteY53" fmla="*/ 3239515 h 5143501"/>
              <a:gd name="connsiteX54" fmla="*/ 4590358 w 5737225"/>
              <a:gd name="connsiteY54" fmla="*/ 3239515 h 5143501"/>
              <a:gd name="connsiteX55" fmla="*/ 4590358 w 5737225"/>
              <a:gd name="connsiteY55" fmla="*/ 5143501 h 5143501"/>
              <a:gd name="connsiteX56" fmla="*/ 0 w 5737225"/>
              <a:gd name="connsiteY56" fmla="*/ 5143501 h 51435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Lst>
            <a:rect l="l" t="t" r="r" b="b"/>
            <a:pathLst>
              <a:path w="5737225" h="5143501">
                <a:moveTo>
                  <a:pt x="4723566" y="4092221"/>
                </a:moveTo>
                <a:lnTo>
                  <a:pt x="5737225" y="4092221"/>
                </a:lnTo>
                <a:lnTo>
                  <a:pt x="5737225" y="5143501"/>
                </a:lnTo>
                <a:lnTo>
                  <a:pt x="4723566" y="5143501"/>
                </a:lnTo>
                <a:close/>
                <a:moveTo>
                  <a:pt x="2852079" y="1876859"/>
                </a:moveTo>
                <a:cubicBezTo>
                  <a:pt x="2815377" y="1876900"/>
                  <a:pt x="2785659" y="1906686"/>
                  <a:pt x="2785700" y="1943387"/>
                </a:cubicBezTo>
                <a:lnTo>
                  <a:pt x="2785700" y="4630359"/>
                </a:lnTo>
                <a:cubicBezTo>
                  <a:pt x="2785622" y="4667062"/>
                  <a:pt x="2815312" y="4696879"/>
                  <a:pt x="2852015" y="4696957"/>
                </a:cubicBezTo>
                <a:lnTo>
                  <a:pt x="4071744" y="4696957"/>
                </a:lnTo>
                <a:cubicBezTo>
                  <a:pt x="4108472" y="4697009"/>
                  <a:pt x="4138288" y="4667278"/>
                  <a:pt x="4138341" y="4630550"/>
                </a:cubicBezTo>
                <a:cubicBezTo>
                  <a:pt x="4138341" y="4630550"/>
                  <a:pt x="4138341" y="4630549"/>
                  <a:pt x="4138341" y="4630549"/>
                </a:cubicBezTo>
                <a:lnTo>
                  <a:pt x="4138341" y="4630359"/>
                </a:lnTo>
                <a:cubicBezTo>
                  <a:pt x="4138219" y="4593664"/>
                  <a:pt x="4108439" y="4563980"/>
                  <a:pt x="4071744" y="4563977"/>
                </a:cubicBezTo>
                <a:lnTo>
                  <a:pt x="4071755" y="4563976"/>
                </a:lnTo>
                <a:lnTo>
                  <a:pt x="2918679" y="4563976"/>
                </a:lnTo>
                <a:lnTo>
                  <a:pt x="2918679" y="1943457"/>
                </a:lnTo>
                <a:cubicBezTo>
                  <a:pt x="2918651" y="1906687"/>
                  <a:pt x="2888849" y="1876886"/>
                  <a:pt x="2852079" y="1876859"/>
                </a:cubicBezTo>
                <a:close/>
                <a:moveTo>
                  <a:pt x="0" y="0"/>
                </a:moveTo>
                <a:lnTo>
                  <a:pt x="3202169" y="0"/>
                </a:lnTo>
                <a:lnTo>
                  <a:pt x="3202169" y="1237041"/>
                </a:lnTo>
                <a:cubicBezTo>
                  <a:pt x="3202092" y="1273750"/>
                  <a:pt x="3231787" y="1303570"/>
                  <a:pt x="3268496" y="1303647"/>
                </a:cubicBezTo>
                <a:lnTo>
                  <a:pt x="4071999" y="1303647"/>
                </a:lnTo>
                <a:cubicBezTo>
                  <a:pt x="4108721" y="1303647"/>
                  <a:pt x="4138491" y="1273878"/>
                  <a:pt x="4138491" y="1237155"/>
                </a:cubicBezTo>
                <a:cubicBezTo>
                  <a:pt x="4138491" y="1200432"/>
                  <a:pt x="4108721" y="1170662"/>
                  <a:pt x="4071999" y="1170662"/>
                </a:cubicBezTo>
                <a:lnTo>
                  <a:pt x="3335164" y="1170662"/>
                </a:lnTo>
                <a:lnTo>
                  <a:pt x="3335164" y="0"/>
                </a:lnTo>
                <a:lnTo>
                  <a:pt x="5737225" y="0"/>
                </a:lnTo>
                <a:lnTo>
                  <a:pt x="5737225" y="456923"/>
                </a:lnTo>
                <a:lnTo>
                  <a:pt x="5061452" y="456923"/>
                </a:lnTo>
                <a:cubicBezTo>
                  <a:pt x="5024681" y="456954"/>
                  <a:pt x="4994882" y="486756"/>
                  <a:pt x="4994854" y="523527"/>
                </a:cubicBezTo>
                <a:cubicBezTo>
                  <a:pt x="4994902" y="560232"/>
                  <a:pt x="5024697" y="589949"/>
                  <a:pt x="5061402" y="589901"/>
                </a:cubicBezTo>
                <a:lnTo>
                  <a:pt x="5737225" y="589901"/>
                </a:lnTo>
                <a:lnTo>
                  <a:pt x="5737225" y="2089756"/>
                </a:lnTo>
                <a:lnTo>
                  <a:pt x="4629893" y="2089756"/>
                </a:lnTo>
                <a:lnTo>
                  <a:pt x="4629893" y="1510997"/>
                </a:lnTo>
                <a:cubicBezTo>
                  <a:pt x="4629933" y="1474256"/>
                  <a:pt x="4600181" y="1444440"/>
                  <a:pt x="4563439" y="1444400"/>
                </a:cubicBezTo>
                <a:lnTo>
                  <a:pt x="4563282" y="1444400"/>
                </a:lnTo>
                <a:cubicBezTo>
                  <a:pt x="4526514" y="1444429"/>
                  <a:pt x="4496714" y="1474229"/>
                  <a:pt x="4496684" y="1510997"/>
                </a:cubicBezTo>
                <a:lnTo>
                  <a:pt x="4496684" y="2156580"/>
                </a:lnTo>
                <a:cubicBezTo>
                  <a:pt x="4496730" y="2193288"/>
                  <a:pt x="4526525" y="2223008"/>
                  <a:pt x="4563233" y="2222962"/>
                </a:cubicBezTo>
                <a:cubicBezTo>
                  <a:pt x="4563234" y="2222962"/>
                  <a:pt x="4563235" y="2222962"/>
                  <a:pt x="4563235" y="2222962"/>
                </a:cubicBezTo>
                <a:lnTo>
                  <a:pt x="5737225" y="2222962"/>
                </a:lnTo>
                <a:lnTo>
                  <a:pt x="5737225" y="3959244"/>
                </a:lnTo>
                <a:lnTo>
                  <a:pt x="4723569" y="3959244"/>
                </a:lnTo>
                <a:lnTo>
                  <a:pt x="4723569" y="3172909"/>
                </a:lnTo>
                <a:cubicBezTo>
                  <a:pt x="4723486" y="3136168"/>
                  <a:pt x="4693634" y="3106451"/>
                  <a:pt x="4656893" y="3106534"/>
                </a:cubicBezTo>
                <a:lnTo>
                  <a:pt x="4656742" y="3106534"/>
                </a:lnTo>
                <a:lnTo>
                  <a:pt x="3781167" y="3106534"/>
                </a:lnTo>
                <a:lnTo>
                  <a:pt x="3781167" y="2468938"/>
                </a:lnTo>
                <a:cubicBezTo>
                  <a:pt x="3781242" y="2432230"/>
                  <a:pt x="3751545" y="2402411"/>
                  <a:pt x="3714836" y="2402336"/>
                </a:cubicBezTo>
                <a:lnTo>
                  <a:pt x="3714786" y="2402336"/>
                </a:lnTo>
                <a:cubicBezTo>
                  <a:pt x="3678045" y="2402437"/>
                  <a:pt x="3648287" y="2432197"/>
                  <a:pt x="3648187" y="2468938"/>
                </a:cubicBezTo>
                <a:lnTo>
                  <a:pt x="3648187" y="3172909"/>
                </a:lnTo>
                <a:cubicBezTo>
                  <a:pt x="3648210" y="3209682"/>
                  <a:pt x="3678012" y="3239487"/>
                  <a:pt x="3714785" y="3239515"/>
                </a:cubicBezTo>
                <a:lnTo>
                  <a:pt x="4590358" y="3239515"/>
                </a:lnTo>
                <a:lnTo>
                  <a:pt x="4590358" y="5143501"/>
                </a:lnTo>
                <a:lnTo>
                  <a:pt x="0" y="5143501"/>
                </a:lnTo>
                <a:close/>
              </a:path>
            </a:pathLst>
          </a:custGeom>
          <a:noFill/>
        </p:spPr>
        <p:txBody>
          <a:bodyPr wrap="square">
            <a:noAutofit/>
          </a:bodyPr>
          <a:lstStyle>
            <a:lvl1pPr>
              <a:defRPr>
                <a:solidFill>
                  <a:srgbClr val="1A1A17"/>
                </a:solidFill>
              </a:defRPr>
            </a:lvl1pPr>
          </a:lstStyle>
          <a:p>
            <a:r>
              <a:rPr lang="en-US"/>
              <a:t>Click icon to add picture</a:t>
            </a:r>
            <a:endParaRPr lang="da-DK"/>
          </a:p>
        </p:txBody>
      </p:sp>
      <p:sp>
        <p:nvSpPr>
          <p:cNvPr id="24" name="Text Placeholder 23">
            <a:extLst>
              <a:ext uri="{FF2B5EF4-FFF2-40B4-BE49-F238E27FC236}">
                <a16:creationId xmlns:a16="http://schemas.microsoft.com/office/drawing/2014/main" id="{93E2F4AF-D4BB-40DE-B41A-382CA3CDC043}"/>
              </a:ext>
            </a:extLst>
          </p:cNvPr>
          <p:cNvSpPr>
            <a:spLocks noGrp="1"/>
          </p:cNvSpPr>
          <p:nvPr>
            <p:ph type="body" sz="quarter" idx="17"/>
          </p:nvPr>
        </p:nvSpPr>
        <p:spPr>
          <a:xfrm>
            <a:off x="8186737" y="513000"/>
            <a:ext cx="3463926" cy="240065"/>
          </a:xfrm>
          <a:prstGeom prst="rect">
            <a:avLst/>
          </a:prstGeom>
        </p:spPr>
        <p:txBody>
          <a:bodyPr wrap="square" lIns="0" tIns="0" rIns="0" bIns="0">
            <a:noAutofit/>
          </a:bodyPr>
          <a:lstStyle>
            <a:lvl1pPr marL="0" indent="0">
              <a:buNone/>
              <a:defRPr sz="1733" kern="0" baseline="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27" name="Text Placeholder 23">
            <a:extLst>
              <a:ext uri="{FF2B5EF4-FFF2-40B4-BE49-F238E27FC236}">
                <a16:creationId xmlns:a16="http://schemas.microsoft.com/office/drawing/2014/main" id="{5C8C6C4C-26A7-480C-A356-E9C9FE7937FC}"/>
              </a:ext>
            </a:extLst>
          </p:cNvPr>
          <p:cNvSpPr>
            <a:spLocks noGrp="1"/>
          </p:cNvSpPr>
          <p:nvPr>
            <p:ph type="body" sz="quarter" idx="18"/>
          </p:nvPr>
        </p:nvSpPr>
        <p:spPr>
          <a:xfrm>
            <a:off x="8186737" y="986690"/>
            <a:ext cx="3463926" cy="4062310"/>
          </a:xfrm>
          <a:prstGeom prst="rect">
            <a:avLst/>
          </a:prstGeom>
        </p:spPr>
        <p:txBody>
          <a:bodyPr wrap="square" lIns="0" tIns="0" rIns="0" bIns="0">
            <a:noAutofit/>
          </a:bodyPr>
          <a:lstStyle>
            <a:lvl1pPr marL="0" indent="0">
              <a:lnSpc>
                <a:spcPct val="90000"/>
              </a:lnSpc>
              <a:buNone/>
              <a:defRPr sz="3733" b="1">
                <a:solidFill>
                  <a:srgbClr val="3F1A01"/>
                </a:solidFill>
              </a:defRPr>
            </a:lvl1pPr>
          </a:lstStyle>
          <a:p>
            <a:pPr lvl="0"/>
            <a:r>
              <a:rPr lang="en-US"/>
              <a:t>Click to edit Master text styles</a:t>
            </a:r>
          </a:p>
        </p:txBody>
      </p:sp>
      <p:sp>
        <p:nvSpPr>
          <p:cNvPr id="8" name="ExternalLogo" hidden="1">
            <a:extLst>
              <a:ext uri="{FF2B5EF4-FFF2-40B4-BE49-F238E27FC236}">
                <a16:creationId xmlns:a16="http://schemas.microsoft.com/office/drawing/2014/main" id="{EB83A143-A85C-483C-9696-7B32A177F6E1}"/>
              </a:ext>
            </a:extLst>
          </p:cNvPr>
          <p:cNvSpPr/>
          <p:nvPr userDrawn="1"/>
        </p:nvSpPr>
        <p:spPr>
          <a:xfrm>
            <a:off x="8181032" y="5019883"/>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281668052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7" name="Text Placeholder 23">
            <a:extLst>
              <a:ext uri="{FF2B5EF4-FFF2-40B4-BE49-F238E27FC236}">
                <a16:creationId xmlns:a16="http://schemas.microsoft.com/office/drawing/2014/main" id="{FBEA8FD4-E399-42E0-957E-570ACE0FFA37}"/>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4" name="Title Placeholder 1">
            <a:extLst>
              <a:ext uri="{FF2B5EF4-FFF2-40B4-BE49-F238E27FC236}">
                <a16:creationId xmlns:a16="http://schemas.microsoft.com/office/drawing/2014/main" id="{989A6B36-5074-4FCB-B447-1EDAD42FB645}"/>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16" name="Content Placeholder 2">
            <a:extLst>
              <a:ext uri="{FF2B5EF4-FFF2-40B4-BE49-F238E27FC236}">
                <a16:creationId xmlns:a16="http://schemas.microsoft.com/office/drawing/2014/main" id="{22CB1E00-7536-44DF-8EF1-5DEC73C07787}"/>
              </a:ext>
            </a:extLst>
          </p:cNvPr>
          <p:cNvSpPr>
            <a:spLocks noGrp="1"/>
          </p:cNvSpPr>
          <p:nvPr>
            <p:ph idx="19"/>
          </p:nvPr>
        </p:nvSpPr>
        <p:spPr>
          <a:xfrm>
            <a:off x="539750" y="1416785"/>
            <a:ext cx="9213849"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0" name="Pladsholder til tekst 4">
            <a:extLst>
              <a:ext uri="{FF2B5EF4-FFF2-40B4-BE49-F238E27FC236}">
                <a16:creationId xmlns:a16="http://schemas.microsoft.com/office/drawing/2014/main" id="{6E8E7CF8-F359-412E-9254-CDE322263B1F}"/>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8" name="Slide Number Placeholder 5">
            <a:extLst>
              <a:ext uri="{FF2B5EF4-FFF2-40B4-BE49-F238E27FC236}">
                <a16:creationId xmlns:a16="http://schemas.microsoft.com/office/drawing/2014/main" id="{427F3E52-D28D-4107-8D72-B5A499B26B25}"/>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235413951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and Content - w. pattern">
    <p:bg>
      <p:bgPr>
        <a:solidFill>
          <a:schemeClr val="bg1"/>
        </a:solidFill>
        <a:effectLst/>
      </p:bgPr>
    </p:bg>
    <p:spTree>
      <p:nvGrpSpPr>
        <p:cNvPr id="1" name=""/>
        <p:cNvGrpSpPr/>
        <p:nvPr/>
      </p:nvGrpSpPr>
      <p:grpSpPr>
        <a:xfrm>
          <a:off x="0" y="0"/>
          <a:ext cx="0" cy="0"/>
          <a:chOff x="0" y="0"/>
          <a:chExt cx="0" cy="0"/>
        </a:xfrm>
      </p:grpSpPr>
      <p:sp>
        <p:nvSpPr>
          <p:cNvPr id="6" name="AutoShape 3">
            <a:extLst>
              <a:ext uri="{FF2B5EF4-FFF2-40B4-BE49-F238E27FC236}">
                <a16:creationId xmlns:a16="http://schemas.microsoft.com/office/drawing/2014/main" id="{7B482223-62A2-4BE1-A7D3-439F28AF6F91}"/>
              </a:ext>
            </a:extLst>
          </p:cNvPr>
          <p:cNvSpPr>
            <a:spLocks noChangeAspect="1" noChangeArrowheads="1" noTextEdit="1"/>
          </p:cNvSpPr>
          <p:nvPr userDrawn="1"/>
        </p:nvSpPr>
        <p:spPr bwMode="auto">
          <a:xfrm>
            <a:off x="8099425" y="-1439863"/>
            <a:ext cx="8388350" cy="98139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 name="AutoShape 7">
            <a:extLst>
              <a:ext uri="{FF2B5EF4-FFF2-40B4-BE49-F238E27FC236}">
                <a16:creationId xmlns:a16="http://schemas.microsoft.com/office/drawing/2014/main" id="{3F89116A-A372-4C46-AF50-395943F80796}"/>
              </a:ext>
            </a:extLst>
          </p:cNvPr>
          <p:cNvSpPr>
            <a:spLocks noChangeAspect="1" noChangeArrowheads="1" noTextEdit="1"/>
          </p:cNvSpPr>
          <p:nvPr userDrawn="1"/>
        </p:nvSpPr>
        <p:spPr bwMode="auto">
          <a:xfrm>
            <a:off x="8099425" y="-1439863"/>
            <a:ext cx="8388350" cy="98139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 name="Freeform 9">
            <a:extLst>
              <a:ext uri="{FF2B5EF4-FFF2-40B4-BE49-F238E27FC236}">
                <a16:creationId xmlns:a16="http://schemas.microsoft.com/office/drawing/2014/main" id="{7545D9E4-D14D-4332-BA4D-8D8CC388251E}"/>
              </a:ext>
            </a:extLst>
          </p:cNvPr>
          <p:cNvSpPr>
            <a:spLocks noEditPoints="1"/>
          </p:cNvSpPr>
          <p:nvPr userDrawn="1"/>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B2B2B2">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17" name="Text Placeholder 23">
            <a:extLst>
              <a:ext uri="{FF2B5EF4-FFF2-40B4-BE49-F238E27FC236}">
                <a16:creationId xmlns:a16="http://schemas.microsoft.com/office/drawing/2014/main" id="{1D1EADEB-D3C6-402C-98DE-D67CB9A828E2}"/>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21" name="Title Placeholder 1">
            <a:extLst>
              <a:ext uri="{FF2B5EF4-FFF2-40B4-BE49-F238E27FC236}">
                <a16:creationId xmlns:a16="http://schemas.microsoft.com/office/drawing/2014/main" id="{7E6EA454-641C-4B83-8B9A-6C19BCF7D973}"/>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22" name="Content Placeholder 2">
            <a:extLst>
              <a:ext uri="{FF2B5EF4-FFF2-40B4-BE49-F238E27FC236}">
                <a16:creationId xmlns:a16="http://schemas.microsoft.com/office/drawing/2014/main" id="{E7557081-53B6-4B04-B023-A1B2D0928B11}"/>
              </a:ext>
            </a:extLst>
          </p:cNvPr>
          <p:cNvSpPr>
            <a:spLocks noGrp="1"/>
          </p:cNvSpPr>
          <p:nvPr>
            <p:ph idx="19"/>
          </p:nvPr>
        </p:nvSpPr>
        <p:spPr>
          <a:xfrm>
            <a:off x="539750" y="1416785"/>
            <a:ext cx="9213849" cy="4415215"/>
          </a:xfrm>
          <a:prstGeom prst="rect">
            <a:avLst/>
          </a:prstGeom>
        </p:spPr>
        <p:txBody>
          <a:bodyPr/>
          <a:lstStyle>
            <a:lvl1pPr marL="180000" indent="-180000">
              <a:defRPr sz="1600">
                <a:solidFill>
                  <a:srgbClr val="3F1A01"/>
                </a:solidFill>
              </a:defRPr>
            </a:lvl1pPr>
            <a:lvl2pPr marL="360000" indent="-180000">
              <a:defRPr sz="1400">
                <a:solidFill>
                  <a:srgbClr val="1A1A17"/>
                </a:solidFill>
              </a:defRPr>
            </a:lvl2pPr>
            <a:lvl3pPr marL="540000" indent="-180000">
              <a:defRPr>
                <a:solidFill>
                  <a:srgbClr val="1A1A17"/>
                </a:solidFill>
              </a:defRPr>
            </a:lvl3pPr>
            <a:lvl4pPr marL="720000" indent="-180000">
              <a:defRPr>
                <a:solidFill>
                  <a:srgbClr val="1A1A17"/>
                </a:solidFill>
              </a:defRPr>
            </a:lvl4pPr>
            <a:lvl5pPr marL="900000" indent="-180000">
              <a:defRPr>
                <a:solidFill>
                  <a:srgbClr val="1A1A17"/>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2" name="Pladsholder til tekst 4">
            <a:extLst>
              <a:ext uri="{FF2B5EF4-FFF2-40B4-BE49-F238E27FC236}">
                <a16:creationId xmlns:a16="http://schemas.microsoft.com/office/drawing/2014/main" id="{1E8D3709-34DC-405A-8D76-A21A00B78D2E}"/>
              </a:ext>
            </a:extLst>
          </p:cNvPr>
          <p:cNvSpPr>
            <a:spLocks noGrp="1"/>
          </p:cNvSpPr>
          <p:nvPr>
            <p:ph type="body" sz="quarter" idx="18" hasCustomPrompt="1"/>
          </p:nvPr>
        </p:nvSpPr>
        <p:spPr>
          <a:xfrm>
            <a:off x="539750" y="6102000"/>
            <a:ext cx="9213849"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14" name="Slide Number Placeholder 5">
            <a:extLst>
              <a:ext uri="{FF2B5EF4-FFF2-40B4-BE49-F238E27FC236}">
                <a16:creationId xmlns:a16="http://schemas.microsoft.com/office/drawing/2014/main" id="{B4C506A6-9361-47F8-AEB5-04D5D1268463}"/>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297677477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BF16290D-CE69-4658-B15E-FCD77E35F711}"/>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7FA35FBF-0988-4D25-B662-E0B0E67AC860}"/>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20" name="Content Placeholder 2">
            <a:extLst>
              <a:ext uri="{FF2B5EF4-FFF2-40B4-BE49-F238E27FC236}">
                <a16:creationId xmlns:a16="http://schemas.microsoft.com/office/drawing/2014/main" id="{B443BFD3-1CC9-431F-BB0E-D19B21C4B149}"/>
              </a:ext>
            </a:extLst>
          </p:cNvPr>
          <p:cNvSpPr>
            <a:spLocks noGrp="1"/>
          </p:cNvSpPr>
          <p:nvPr>
            <p:ph idx="20"/>
          </p:nvPr>
        </p:nvSpPr>
        <p:spPr>
          <a:xfrm>
            <a:off x="539750" y="1416785"/>
            <a:ext cx="5419725"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21" name="Content Placeholder 2">
            <a:extLst>
              <a:ext uri="{FF2B5EF4-FFF2-40B4-BE49-F238E27FC236}">
                <a16:creationId xmlns:a16="http://schemas.microsoft.com/office/drawing/2014/main" id="{6E0A71E4-A7B2-4FFB-80F2-94B324D4DD68}"/>
              </a:ext>
            </a:extLst>
          </p:cNvPr>
          <p:cNvSpPr>
            <a:spLocks noGrp="1"/>
          </p:cNvSpPr>
          <p:nvPr>
            <p:ph idx="21"/>
          </p:nvPr>
        </p:nvSpPr>
        <p:spPr>
          <a:xfrm>
            <a:off x="6230938" y="1416785"/>
            <a:ext cx="5419725"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0" name="Pladsholder til tekst 4">
            <a:extLst>
              <a:ext uri="{FF2B5EF4-FFF2-40B4-BE49-F238E27FC236}">
                <a16:creationId xmlns:a16="http://schemas.microsoft.com/office/drawing/2014/main" id="{EBB3946A-4DC7-4E05-93EA-397784066B92}"/>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11" name="Slide Number Placeholder 5">
            <a:extLst>
              <a:ext uri="{FF2B5EF4-FFF2-40B4-BE49-F238E27FC236}">
                <a16:creationId xmlns:a16="http://schemas.microsoft.com/office/drawing/2014/main" id="{F6BF5557-45BD-4FB3-97CB-C0FA71F86A1D}"/>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13727431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wo Content w. box">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A7DB8A8A-C1DF-41DA-B9ED-EBFE9FF8E943}"/>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7BF96F8-7CDF-4F67-9D5E-D9FEF37302CF}"/>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18" name="Content Placeholder 2">
            <a:extLst>
              <a:ext uri="{FF2B5EF4-FFF2-40B4-BE49-F238E27FC236}">
                <a16:creationId xmlns:a16="http://schemas.microsoft.com/office/drawing/2014/main" id="{EE0EABDA-198D-44FE-A8B8-E098AEB80673}"/>
              </a:ext>
            </a:extLst>
          </p:cNvPr>
          <p:cNvSpPr>
            <a:spLocks noGrp="1"/>
          </p:cNvSpPr>
          <p:nvPr>
            <p:ph idx="19"/>
          </p:nvPr>
        </p:nvSpPr>
        <p:spPr>
          <a:xfrm>
            <a:off x="539751" y="1416785"/>
            <a:ext cx="5410198"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9" name="Content Placeholder 2">
            <a:extLst>
              <a:ext uri="{FF2B5EF4-FFF2-40B4-BE49-F238E27FC236}">
                <a16:creationId xmlns:a16="http://schemas.microsoft.com/office/drawing/2014/main" id="{93C48C60-5B8B-4BD4-86C8-13AA617EF5E6}"/>
              </a:ext>
            </a:extLst>
          </p:cNvPr>
          <p:cNvSpPr>
            <a:spLocks noGrp="1"/>
          </p:cNvSpPr>
          <p:nvPr>
            <p:ph sz="half" idx="20"/>
          </p:nvPr>
        </p:nvSpPr>
        <p:spPr>
          <a:xfrm>
            <a:off x="6235703" y="1416785"/>
            <a:ext cx="5410197" cy="4415215"/>
          </a:xfrm>
          <a:prstGeom prst="round2DiagRect">
            <a:avLst>
              <a:gd name="adj1" fmla="val 0"/>
              <a:gd name="adj2" fmla="val 5647"/>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9" name="Pladsholder til tekst 4">
            <a:extLst>
              <a:ext uri="{FF2B5EF4-FFF2-40B4-BE49-F238E27FC236}">
                <a16:creationId xmlns:a16="http://schemas.microsoft.com/office/drawing/2014/main" id="{29E749E2-61A4-474C-A9F7-035784F76645}"/>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8" name="Slide Number Placeholder 5">
            <a:extLst>
              <a:ext uri="{FF2B5EF4-FFF2-40B4-BE49-F238E27FC236}">
                <a16:creationId xmlns:a16="http://schemas.microsoft.com/office/drawing/2014/main" id="{635BBE75-1630-46E1-9FA9-55908041CCFF}"/>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324957320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wo Content boxes">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A7DB8A8A-C1DF-41DA-B9ED-EBFE9FF8E943}"/>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7BF96F8-7CDF-4F67-9D5E-D9FEF37302CF}"/>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19" name="Content Placeholder 2">
            <a:extLst>
              <a:ext uri="{FF2B5EF4-FFF2-40B4-BE49-F238E27FC236}">
                <a16:creationId xmlns:a16="http://schemas.microsoft.com/office/drawing/2014/main" id="{93C48C60-5B8B-4BD4-86C8-13AA617EF5E6}"/>
              </a:ext>
            </a:extLst>
          </p:cNvPr>
          <p:cNvSpPr>
            <a:spLocks noGrp="1"/>
          </p:cNvSpPr>
          <p:nvPr>
            <p:ph sz="half" idx="20"/>
          </p:nvPr>
        </p:nvSpPr>
        <p:spPr>
          <a:xfrm>
            <a:off x="6235703" y="1416785"/>
            <a:ext cx="5410197" cy="4415215"/>
          </a:xfrm>
          <a:prstGeom prst="round2DiagRect">
            <a:avLst>
              <a:gd name="adj1" fmla="val 0"/>
              <a:gd name="adj2" fmla="val 5647"/>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1" name="Content Placeholder 2">
            <a:extLst>
              <a:ext uri="{FF2B5EF4-FFF2-40B4-BE49-F238E27FC236}">
                <a16:creationId xmlns:a16="http://schemas.microsoft.com/office/drawing/2014/main" id="{EBDA6CC7-1BAA-4EB8-B9AD-0404E7D8D6E1}"/>
              </a:ext>
            </a:extLst>
          </p:cNvPr>
          <p:cNvSpPr>
            <a:spLocks noGrp="1"/>
          </p:cNvSpPr>
          <p:nvPr>
            <p:ph sz="half" idx="21"/>
          </p:nvPr>
        </p:nvSpPr>
        <p:spPr>
          <a:xfrm>
            <a:off x="539749" y="1416785"/>
            <a:ext cx="5410197" cy="4415215"/>
          </a:xfrm>
          <a:prstGeom prst="round2DiagRect">
            <a:avLst>
              <a:gd name="adj1" fmla="val 0"/>
              <a:gd name="adj2" fmla="val 5647"/>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0" name="Pladsholder til tekst 4">
            <a:extLst>
              <a:ext uri="{FF2B5EF4-FFF2-40B4-BE49-F238E27FC236}">
                <a16:creationId xmlns:a16="http://schemas.microsoft.com/office/drawing/2014/main" id="{356E8D43-7E87-4424-807D-A430A2A3556B}"/>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8" name="Slide Number Placeholder 5">
            <a:extLst>
              <a:ext uri="{FF2B5EF4-FFF2-40B4-BE49-F238E27FC236}">
                <a16:creationId xmlns:a16="http://schemas.microsoft.com/office/drawing/2014/main" id="{6F4FDDF7-85E3-4759-BAA0-9BCCD7DE4785}"/>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149652565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hree Content boxes">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A7DB8A8A-C1DF-41DA-B9ED-EBFE9FF8E943}"/>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7BF96F8-7CDF-4F67-9D5E-D9FEF37302CF}"/>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19" name="Content Placeholder 2">
            <a:extLst>
              <a:ext uri="{FF2B5EF4-FFF2-40B4-BE49-F238E27FC236}">
                <a16:creationId xmlns:a16="http://schemas.microsoft.com/office/drawing/2014/main" id="{93C48C60-5B8B-4BD4-86C8-13AA617EF5E6}"/>
              </a:ext>
            </a:extLst>
          </p:cNvPr>
          <p:cNvSpPr>
            <a:spLocks noGrp="1"/>
          </p:cNvSpPr>
          <p:nvPr>
            <p:ph sz="half" idx="20"/>
          </p:nvPr>
        </p:nvSpPr>
        <p:spPr>
          <a:xfrm>
            <a:off x="8133463" y="1416785"/>
            <a:ext cx="3517200" cy="4415215"/>
          </a:xfrm>
          <a:prstGeom prst="round2DiagRect">
            <a:avLst>
              <a:gd name="adj1" fmla="val 0"/>
              <a:gd name="adj2" fmla="val 7633"/>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3" name="Content Placeholder 2">
            <a:extLst>
              <a:ext uri="{FF2B5EF4-FFF2-40B4-BE49-F238E27FC236}">
                <a16:creationId xmlns:a16="http://schemas.microsoft.com/office/drawing/2014/main" id="{E0ABF75E-4167-4805-B291-E9228EC8A4B7}"/>
              </a:ext>
            </a:extLst>
          </p:cNvPr>
          <p:cNvSpPr>
            <a:spLocks noGrp="1"/>
          </p:cNvSpPr>
          <p:nvPr>
            <p:ph sz="half" idx="21"/>
          </p:nvPr>
        </p:nvSpPr>
        <p:spPr>
          <a:xfrm>
            <a:off x="539749" y="1416785"/>
            <a:ext cx="3517200" cy="4415215"/>
          </a:xfrm>
          <a:prstGeom prst="round2DiagRect">
            <a:avLst>
              <a:gd name="adj1" fmla="val 0"/>
              <a:gd name="adj2" fmla="val 7633"/>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8" name="Content Placeholder 2">
            <a:extLst>
              <a:ext uri="{FF2B5EF4-FFF2-40B4-BE49-F238E27FC236}">
                <a16:creationId xmlns:a16="http://schemas.microsoft.com/office/drawing/2014/main" id="{1347E5D1-9F54-45A5-A2B9-C082F6AAD75D}"/>
              </a:ext>
            </a:extLst>
          </p:cNvPr>
          <p:cNvSpPr>
            <a:spLocks noGrp="1"/>
          </p:cNvSpPr>
          <p:nvPr>
            <p:ph sz="half" idx="22"/>
          </p:nvPr>
        </p:nvSpPr>
        <p:spPr>
          <a:xfrm>
            <a:off x="4336606" y="1416785"/>
            <a:ext cx="3517200" cy="4415215"/>
          </a:xfrm>
          <a:prstGeom prst="round2DiagRect">
            <a:avLst>
              <a:gd name="adj1" fmla="val 0"/>
              <a:gd name="adj2" fmla="val 7633"/>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1" name="Pladsholder til tekst 4">
            <a:extLst>
              <a:ext uri="{FF2B5EF4-FFF2-40B4-BE49-F238E27FC236}">
                <a16:creationId xmlns:a16="http://schemas.microsoft.com/office/drawing/2014/main" id="{CADE5614-2F8F-4E7B-AED0-07DEE006528B}"/>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9" name="Slide Number Placeholder 5">
            <a:extLst>
              <a:ext uri="{FF2B5EF4-FFF2-40B4-BE49-F238E27FC236}">
                <a16:creationId xmlns:a16="http://schemas.microsoft.com/office/drawing/2014/main" id="{C259D227-360F-41E9-B0C9-D6A7486F332A}"/>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146417620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Four Content boxes">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A7DB8A8A-C1DF-41DA-B9ED-EBFE9FF8E943}"/>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7BF96F8-7CDF-4F67-9D5E-D9FEF37302CF}"/>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19" name="Content Placeholder 2">
            <a:extLst>
              <a:ext uri="{FF2B5EF4-FFF2-40B4-BE49-F238E27FC236}">
                <a16:creationId xmlns:a16="http://schemas.microsoft.com/office/drawing/2014/main" id="{93C48C60-5B8B-4BD4-86C8-13AA617EF5E6}"/>
              </a:ext>
            </a:extLst>
          </p:cNvPr>
          <p:cNvSpPr>
            <a:spLocks noGrp="1"/>
          </p:cNvSpPr>
          <p:nvPr>
            <p:ph sz="half" idx="20"/>
          </p:nvPr>
        </p:nvSpPr>
        <p:spPr>
          <a:xfrm>
            <a:off x="9083863" y="1416785"/>
            <a:ext cx="2566800" cy="4415215"/>
          </a:xfrm>
          <a:prstGeom prst="round2DiagRect">
            <a:avLst>
              <a:gd name="adj1" fmla="val 0"/>
              <a:gd name="adj2" fmla="val 10602"/>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2" name="Content Placeholder 2">
            <a:extLst>
              <a:ext uri="{FF2B5EF4-FFF2-40B4-BE49-F238E27FC236}">
                <a16:creationId xmlns:a16="http://schemas.microsoft.com/office/drawing/2014/main" id="{65BA79F2-FD03-4FA8-A335-28C51B2FEEC9}"/>
              </a:ext>
            </a:extLst>
          </p:cNvPr>
          <p:cNvSpPr>
            <a:spLocks noGrp="1"/>
          </p:cNvSpPr>
          <p:nvPr>
            <p:ph sz="half" idx="21"/>
          </p:nvPr>
        </p:nvSpPr>
        <p:spPr>
          <a:xfrm>
            <a:off x="6235825" y="1416785"/>
            <a:ext cx="2566800" cy="4415215"/>
          </a:xfrm>
          <a:prstGeom prst="round2DiagRect">
            <a:avLst>
              <a:gd name="adj1" fmla="val 0"/>
              <a:gd name="adj2" fmla="val 10602"/>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21" name="Content Placeholder 2">
            <a:extLst>
              <a:ext uri="{FF2B5EF4-FFF2-40B4-BE49-F238E27FC236}">
                <a16:creationId xmlns:a16="http://schemas.microsoft.com/office/drawing/2014/main" id="{B780CFF6-1270-4A92-8741-A0B45708FB10}"/>
              </a:ext>
            </a:extLst>
          </p:cNvPr>
          <p:cNvSpPr>
            <a:spLocks noGrp="1"/>
          </p:cNvSpPr>
          <p:nvPr>
            <p:ph sz="half" idx="22"/>
          </p:nvPr>
        </p:nvSpPr>
        <p:spPr>
          <a:xfrm>
            <a:off x="3387787" y="1416785"/>
            <a:ext cx="2566800" cy="4415215"/>
          </a:xfrm>
          <a:prstGeom prst="round2DiagRect">
            <a:avLst>
              <a:gd name="adj1" fmla="val 0"/>
              <a:gd name="adj2" fmla="val 10602"/>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22" name="Content Placeholder 2">
            <a:extLst>
              <a:ext uri="{FF2B5EF4-FFF2-40B4-BE49-F238E27FC236}">
                <a16:creationId xmlns:a16="http://schemas.microsoft.com/office/drawing/2014/main" id="{4CDCEE1B-29F3-4397-96F7-6921DB5D92F1}"/>
              </a:ext>
            </a:extLst>
          </p:cNvPr>
          <p:cNvSpPr>
            <a:spLocks noGrp="1"/>
          </p:cNvSpPr>
          <p:nvPr>
            <p:ph sz="half" idx="23"/>
          </p:nvPr>
        </p:nvSpPr>
        <p:spPr>
          <a:xfrm>
            <a:off x="539749" y="1416785"/>
            <a:ext cx="2566800" cy="4415215"/>
          </a:xfrm>
          <a:prstGeom prst="round2DiagRect">
            <a:avLst>
              <a:gd name="adj1" fmla="val 0"/>
              <a:gd name="adj2" fmla="val 10602"/>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3" name="Pladsholder til tekst 4">
            <a:extLst>
              <a:ext uri="{FF2B5EF4-FFF2-40B4-BE49-F238E27FC236}">
                <a16:creationId xmlns:a16="http://schemas.microsoft.com/office/drawing/2014/main" id="{8F84772B-8496-4FD9-81FF-31041874A1E5}"/>
              </a:ext>
            </a:extLst>
          </p:cNvPr>
          <p:cNvSpPr>
            <a:spLocks noGrp="1"/>
          </p:cNvSpPr>
          <p:nvPr>
            <p:ph type="body" sz="quarter" idx="18" hasCustomPrompt="1"/>
          </p:nvPr>
        </p:nvSpPr>
        <p:spPr>
          <a:xfrm>
            <a:off x="539750" y="6102000"/>
            <a:ext cx="9483726"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10" name="Slide Number Placeholder 5">
            <a:extLst>
              <a:ext uri="{FF2B5EF4-FFF2-40B4-BE49-F238E27FC236}">
                <a16:creationId xmlns:a16="http://schemas.microsoft.com/office/drawing/2014/main" id="{CF814FC2-2DB5-4AE0-A96E-5BBB8CC70D33}"/>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26525129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Five Content boxes">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A7DB8A8A-C1DF-41DA-B9ED-EBFE9FF8E943}"/>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7BF96F8-7CDF-4F67-9D5E-D9FEF37302CF}"/>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21" name="Content Placeholder 2">
            <a:extLst>
              <a:ext uri="{FF2B5EF4-FFF2-40B4-BE49-F238E27FC236}">
                <a16:creationId xmlns:a16="http://schemas.microsoft.com/office/drawing/2014/main" id="{B780CFF6-1270-4A92-8741-A0B45708FB10}"/>
              </a:ext>
            </a:extLst>
          </p:cNvPr>
          <p:cNvSpPr>
            <a:spLocks noGrp="1"/>
          </p:cNvSpPr>
          <p:nvPr>
            <p:ph sz="half" idx="22"/>
          </p:nvPr>
        </p:nvSpPr>
        <p:spPr>
          <a:xfrm>
            <a:off x="2816177" y="1416785"/>
            <a:ext cx="2005200" cy="4415215"/>
          </a:xfrm>
          <a:prstGeom prst="round2DiagRect">
            <a:avLst>
              <a:gd name="adj1" fmla="val 0"/>
              <a:gd name="adj2" fmla="val 13135"/>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3" name="Content Placeholder 2">
            <a:extLst>
              <a:ext uri="{FF2B5EF4-FFF2-40B4-BE49-F238E27FC236}">
                <a16:creationId xmlns:a16="http://schemas.microsoft.com/office/drawing/2014/main" id="{2A747F93-4DB6-442B-83CE-024D95644E22}"/>
              </a:ext>
            </a:extLst>
          </p:cNvPr>
          <p:cNvSpPr>
            <a:spLocks noGrp="1"/>
          </p:cNvSpPr>
          <p:nvPr>
            <p:ph sz="half" idx="23"/>
          </p:nvPr>
        </p:nvSpPr>
        <p:spPr>
          <a:xfrm>
            <a:off x="539749" y="1416785"/>
            <a:ext cx="2005200" cy="4415215"/>
          </a:xfrm>
          <a:prstGeom prst="round2DiagRect">
            <a:avLst>
              <a:gd name="adj1" fmla="val 0"/>
              <a:gd name="adj2" fmla="val 13135"/>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8" name="Content Placeholder 2">
            <a:extLst>
              <a:ext uri="{FF2B5EF4-FFF2-40B4-BE49-F238E27FC236}">
                <a16:creationId xmlns:a16="http://schemas.microsoft.com/office/drawing/2014/main" id="{E6296910-B416-47DB-9BF8-C98707B32C44}"/>
              </a:ext>
            </a:extLst>
          </p:cNvPr>
          <p:cNvSpPr>
            <a:spLocks noGrp="1"/>
          </p:cNvSpPr>
          <p:nvPr>
            <p:ph sz="half" idx="24"/>
          </p:nvPr>
        </p:nvSpPr>
        <p:spPr>
          <a:xfrm>
            <a:off x="5092606" y="1416785"/>
            <a:ext cx="2005200" cy="4415215"/>
          </a:xfrm>
          <a:prstGeom prst="round2DiagRect">
            <a:avLst>
              <a:gd name="adj1" fmla="val 0"/>
              <a:gd name="adj2" fmla="val 13135"/>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23" name="Content Placeholder 2">
            <a:extLst>
              <a:ext uri="{FF2B5EF4-FFF2-40B4-BE49-F238E27FC236}">
                <a16:creationId xmlns:a16="http://schemas.microsoft.com/office/drawing/2014/main" id="{CB05F6D6-0881-4AA2-8968-65028435D370}"/>
              </a:ext>
            </a:extLst>
          </p:cNvPr>
          <p:cNvSpPr>
            <a:spLocks noGrp="1"/>
          </p:cNvSpPr>
          <p:nvPr>
            <p:ph sz="half" idx="25"/>
          </p:nvPr>
        </p:nvSpPr>
        <p:spPr>
          <a:xfrm>
            <a:off x="7369035" y="1416785"/>
            <a:ext cx="2005200" cy="4415215"/>
          </a:xfrm>
          <a:prstGeom prst="round2DiagRect">
            <a:avLst>
              <a:gd name="adj1" fmla="val 0"/>
              <a:gd name="adj2" fmla="val 13135"/>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24" name="Content Placeholder 2">
            <a:extLst>
              <a:ext uri="{FF2B5EF4-FFF2-40B4-BE49-F238E27FC236}">
                <a16:creationId xmlns:a16="http://schemas.microsoft.com/office/drawing/2014/main" id="{53DE68EE-1CC1-40E6-BF93-25853579F688}"/>
              </a:ext>
            </a:extLst>
          </p:cNvPr>
          <p:cNvSpPr>
            <a:spLocks noGrp="1"/>
          </p:cNvSpPr>
          <p:nvPr>
            <p:ph sz="half" idx="26"/>
          </p:nvPr>
        </p:nvSpPr>
        <p:spPr>
          <a:xfrm>
            <a:off x="9645463" y="1416785"/>
            <a:ext cx="2005200" cy="4415215"/>
          </a:xfrm>
          <a:prstGeom prst="round2DiagRect">
            <a:avLst>
              <a:gd name="adj1" fmla="val 0"/>
              <a:gd name="adj2" fmla="val 13135"/>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4" name="Pladsholder til tekst 4">
            <a:extLst>
              <a:ext uri="{FF2B5EF4-FFF2-40B4-BE49-F238E27FC236}">
                <a16:creationId xmlns:a16="http://schemas.microsoft.com/office/drawing/2014/main" id="{C07519B2-88ED-4FAB-AC68-9B196700937F}"/>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11" name="Slide Number Placeholder 5">
            <a:extLst>
              <a:ext uri="{FF2B5EF4-FFF2-40B4-BE49-F238E27FC236}">
                <a16:creationId xmlns:a16="http://schemas.microsoft.com/office/drawing/2014/main" id="{6B433809-62F1-4C59-BF7D-FDED709DFE1F}"/>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364472712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wo Content 1/3 box righ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95F8AAD-49B5-41D3-8FB6-A7A1C88A8763}"/>
              </a:ext>
            </a:extLst>
          </p:cNvPr>
          <p:cNvSpPr>
            <a:spLocks noGrp="1"/>
          </p:cNvSpPr>
          <p:nvPr>
            <p:ph sz="half" idx="1"/>
          </p:nvPr>
        </p:nvSpPr>
        <p:spPr>
          <a:xfrm>
            <a:off x="9080500" y="1416785"/>
            <a:ext cx="3111501" cy="4415215"/>
          </a:xfrm>
          <a:prstGeom prst="snipRoundRect">
            <a:avLst>
              <a:gd name="adj1" fmla="val 10679"/>
              <a:gd name="adj2" fmla="val 0"/>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6" name="Text Placeholder 23">
            <a:extLst>
              <a:ext uri="{FF2B5EF4-FFF2-40B4-BE49-F238E27FC236}">
                <a16:creationId xmlns:a16="http://schemas.microsoft.com/office/drawing/2014/main" id="{0E4D4693-4659-4187-ABB4-973AA3E9F612}"/>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8" name="Title Placeholder 1">
            <a:extLst>
              <a:ext uri="{FF2B5EF4-FFF2-40B4-BE49-F238E27FC236}">
                <a16:creationId xmlns:a16="http://schemas.microsoft.com/office/drawing/2014/main" id="{86E6DD32-9C68-44BF-B120-2AE408D1786E}"/>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20" name="Content Placeholder 2">
            <a:extLst>
              <a:ext uri="{FF2B5EF4-FFF2-40B4-BE49-F238E27FC236}">
                <a16:creationId xmlns:a16="http://schemas.microsoft.com/office/drawing/2014/main" id="{8435458E-E65E-4511-8905-9873E2C665A3}"/>
              </a:ext>
            </a:extLst>
          </p:cNvPr>
          <p:cNvSpPr>
            <a:spLocks noGrp="1"/>
          </p:cNvSpPr>
          <p:nvPr>
            <p:ph idx="19"/>
          </p:nvPr>
        </p:nvSpPr>
        <p:spPr>
          <a:xfrm>
            <a:off x="539750" y="1416785"/>
            <a:ext cx="8266113"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0" name="Pladsholder til tekst 4">
            <a:extLst>
              <a:ext uri="{FF2B5EF4-FFF2-40B4-BE49-F238E27FC236}">
                <a16:creationId xmlns:a16="http://schemas.microsoft.com/office/drawing/2014/main" id="{C7B08E89-D892-4380-88F0-37603E5C76A6}"/>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8" name="Slide Number Placeholder 5">
            <a:extLst>
              <a:ext uri="{FF2B5EF4-FFF2-40B4-BE49-F238E27FC236}">
                <a16:creationId xmlns:a16="http://schemas.microsoft.com/office/drawing/2014/main" id="{41FA609F-6FF6-40DC-8E24-6EC5975A0278}"/>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357165218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wo Content 1/3 box left">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64CF8D84-61CC-4DD9-995C-3AE5406BA918}"/>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C27C748-BDAF-46F9-8F7F-7E2A7EFEC66B}"/>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19" name="Content Placeholder 2">
            <a:extLst>
              <a:ext uri="{FF2B5EF4-FFF2-40B4-BE49-F238E27FC236}">
                <a16:creationId xmlns:a16="http://schemas.microsoft.com/office/drawing/2014/main" id="{3AEC8A2B-D88C-44AE-AC2B-A13D83E5BE3F}"/>
              </a:ext>
            </a:extLst>
          </p:cNvPr>
          <p:cNvSpPr>
            <a:spLocks noGrp="1"/>
          </p:cNvSpPr>
          <p:nvPr>
            <p:ph idx="19"/>
          </p:nvPr>
        </p:nvSpPr>
        <p:spPr>
          <a:xfrm>
            <a:off x="3384550" y="1416785"/>
            <a:ext cx="8266113"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9" name="Content Placeholder 2">
            <a:extLst>
              <a:ext uri="{FF2B5EF4-FFF2-40B4-BE49-F238E27FC236}">
                <a16:creationId xmlns:a16="http://schemas.microsoft.com/office/drawing/2014/main" id="{66D84B1D-4E7E-4816-81C0-9EA4A324043C}"/>
              </a:ext>
            </a:extLst>
          </p:cNvPr>
          <p:cNvSpPr>
            <a:spLocks noGrp="1"/>
          </p:cNvSpPr>
          <p:nvPr>
            <p:ph sz="half" idx="21"/>
          </p:nvPr>
        </p:nvSpPr>
        <p:spPr>
          <a:xfrm>
            <a:off x="0" y="1416785"/>
            <a:ext cx="3114675" cy="4415215"/>
          </a:xfrm>
          <a:prstGeom prst="round1Rect">
            <a:avLst>
              <a:gd name="adj" fmla="val 7879"/>
            </a:avLst>
          </a:prstGeom>
          <a:solidFill>
            <a:srgbClr val="D9D1CC"/>
          </a:solidFill>
        </p:spPr>
        <p:txBody>
          <a:bodyPr vert="horz" lIns="36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1" name="Pladsholder til tekst 4">
            <a:extLst>
              <a:ext uri="{FF2B5EF4-FFF2-40B4-BE49-F238E27FC236}">
                <a16:creationId xmlns:a16="http://schemas.microsoft.com/office/drawing/2014/main" id="{3B4449AF-052C-4E4D-80A8-C32F1317B185}"/>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8" name="Slide Number Placeholder 5">
            <a:extLst>
              <a:ext uri="{FF2B5EF4-FFF2-40B4-BE49-F238E27FC236}">
                <a16:creationId xmlns:a16="http://schemas.microsoft.com/office/drawing/2014/main" id="{516D23F4-4203-45CD-8C41-02DBAE627251}"/>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249581721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wo Content box top">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95F8AAD-49B5-41D3-8FB6-A7A1C88A8763}"/>
              </a:ext>
            </a:extLst>
          </p:cNvPr>
          <p:cNvSpPr>
            <a:spLocks noGrp="1"/>
          </p:cNvSpPr>
          <p:nvPr>
            <p:ph sz="half" idx="1"/>
          </p:nvPr>
        </p:nvSpPr>
        <p:spPr>
          <a:xfrm>
            <a:off x="539750" y="1416785"/>
            <a:ext cx="11110914" cy="640551"/>
          </a:xfrm>
          <a:prstGeom prst="roundRect">
            <a:avLst>
              <a:gd name="adj" fmla="val 0"/>
            </a:avLst>
          </a:prstGeom>
          <a:noFill/>
          <a:ln w="12700">
            <a:solidFill>
              <a:srgbClr val="3F1A01"/>
            </a:solidFill>
          </a:ln>
        </p:spPr>
        <p:txBody>
          <a:bodyPr vert="horz" lIns="180000" tIns="180000" rIns="180000" bIns="180000" rtlCol="0">
            <a:noAutofit/>
          </a:bodyPr>
          <a:lstStyle>
            <a:lvl1pPr>
              <a:defRPr lang="en-GB" sz="1400" dirty="0">
                <a:solidFill>
                  <a:srgbClr val="3F1A01"/>
                </a:solidFill>
              </a:defRPr>
            </a:lvl1pPr>
          </a:lstStyle>
          <a:p>
            <a:pPr marL="180000" lvl="0" indent="-180000"/>
            <a:r>
              <a:rPr lang="en-US"/>
              <a:t>Click to edit Master text styles</a:t>
            </a:r>
          </a:p>
        </p:txBody>
      </p:sp>
      <p:sp>
        <p:nvSpPr>
          <p:cNvPr id="16" name="Text Placeholder 23">
            <a:extLst>
              <a:ext uri="{FF2B5EF4-FFF2-40B4-BE49-F238E27FC236}">
                <a16:creationId xmlns:a16="http://schemas.microsoft.com/office/drawing/2014/main" id="{2CCC86B9-2D5D-4C2B-AB04-1BEACE5EFA6F}"/>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8" name="Title Placeholder 1">
            <a:extLst>
              <a:ext uri="{FF2B5EF4-FFF2-40B4-BE49-F238E27FC236}">
                <a16:creationId xmlns:a16="http://schemas.microsoft.com/office/drawing/2014/main" id="{A312696C-CDCF-4177-B53A-0AA1EF24DB65}"/>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20" name="Content Placeholder 2">
            <a:extLst>
              <a:ext uri="{FF2B5EF4-FFF2-40B4-BE49-F238E27FC236}">
                <a16:creationId xmlns:a16="http://schemas.microsoft.com/office/drawing/2014/main" id="{374CEACC-B1C4-4362-9DD9-7FD3DE74C17F}"/>
              </a:ext>
            </a:extLst>
          </p:cNvPr>
          <p:cNvSpPr>
            <a:spLocks noGrp="1"/>
          </p:cNvSpPr>
          <p:nvPr>
            <p:ph idx="19"/>
          </p:nvPr>
        </p:nvSpPr>
        <p:spPr>
          <a:xfrm>
            <a:off x="539750" y="2327336"/>
            <a:ext cx="11110913" cy="3504664"/>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1" name="Pladsholder til tekst 4">
            <a:extLst>
              <a:ext uri="{FF2B5EF4-FFF2-40B4-BE49-F238E27FC236}">
                <a16:creationId xmlns:a16="http://schemas.microsoft.com/office/drawing/2014/main" id="{C2FA2014-45E3-4655-AD32-913166D73C50}"/>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8" name="Slide Number Placeholder 5">
            <a:extLst>
              <a:ext uri="{FF2B5EF4-FFF2-40B4-BE49-F238E27FC236}">
                <a16:creationId xmlns:a16="http://schemas.microsoft.com/office/drawing/2014/main" id="{C5BA4F94-D2E2-44F9-B1D2-71668720D83F}"/>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3254708374"/>
      </p:ext>
    </p:extLst>
  </p:cSld>
  <p:clrMapOvr>
    <a:masterClrMapping/>
  </p:clrMapOvr>
  <p:extLst>
    <p:ext uri="{DCECCB84-F9BA-43D5-87BE-67443E8EF086}">
      <p15:sldGuideLst xmlns:p15="http://schemas.microsoft.com/office/powerpoint/2012/main"/>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13336F67-6EC0-4D94-9FA3-005804C5CF22}"/>
              </a:ext>
            </a:extLst>
          </p:cNvPr>
          <p:cNvSpPr>
            <a:spLocks noGrp="1"/>
          </p:cNvSpPr>
          <p:nvPr>
            <p:ph type="pic" idx="1"/>
          </p:nvPr>
        </p:nvSpPr>
        <p:spPr>
          <a:xfrm>
            <a:off x="5283200" y="1416785"/>
            <a:ext cx="6362700" cy="4415215"/>
          </a:xfrm>
          <a:prstGeom prst="round2DiagRect">
            <a:avLst>
              <a:gd name="adj1" fmla="val 0"/>
              <a:gd name="adj2" fmla="val 12069"/>
            </a:avLst>
          </a:prstGeom>
        </p:spPr>
        <p:txBody>
          <a:bodyPr/>
          <a:lstStyle>
            <a:lvl1pPr marL="0" indent="0">
              <a:buNone/>
              <a:defRPr sz="2000">
                <a:solidFill>
                  <a:srgbClr val="1A1A17"/>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da-DK"/>
          </a:p>
        </p:txBody>
      </p:sp>
      <p:sp>
        <p:nvSpPr>
          <p:cNvPr id="14" name="Text Placeholder 23">
            <a:extLst>
              <a:ext uri="{FF2B5EF4-FFF2-40B4-BE49-F238E27FC236}">
                <a16:creationId xmlns:a16="http://schemas.microsoft.com/office/drawing/2014/main" id="{20F21667-3A77-4BD5-AA10-B777CEEB8E92}"/>
              </a:ext>
            </a:extLst>
          </p:cNvPr>
          <p:cNvSpPr>
            <a:spLocks noGrp="1"/>
          </p:cNvSpPr>
          <p:nvPr>
            <p:ph type="body" sz="quarter" idx="19"/>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8" name="Content Placeholder 2">
            <a:extLst>
              <a:ext uri="{FF2B5EF4-FFF2-40B4-BE49-F238E27FC236}">
                <a16:creationId xmlns:a16="http://schemas.microsoft.com/office/drawing/2014/main" id="{ADC0193F-BC1A-423E-8734-55776A8D0CB8}"/>
              </a:ext>
            </a:extLst>
          </p:cNvPr>
          <p:cNvSpPr>
            <a:spLocks noGrp="1"/>
          </p:cNvSpPr>
          <p:nvPr>
            <p:ph idx="21"/>
          </p:nvPr>
        </p:nvSpPr>
        <p:spPr>
          <a:xfrm>
            <a:off x="539751" y="1416785"/>
            <a:ext cx="4471988"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itle 3">
            <a:extLst>
              <a:ext uri="{FF2B5EF4-FFF2-40B4-BE49-F238E27FC236}">
                <a16:creationId xmlns:a16="http://schemas.microsoft.com/office/drawing/2014/main" id="{A853B65C-0F17-4A31-8523-13F387549FA4}"/>
              </a:ext>
            </a:extLst>
          </p:cNvPr>
          <p:cNvSpPr>
            <a:spLocks noGrp="1"/>
          </p:cNvSpPr>
          <p:nvPr>
            <p:ph type="title"/>
          </p:nvPr>
        </p:nvSpPr>
        <p:spPr>
          <a:xfrm>
            <a:off x="539749" y="813600"/>
            <a:ext cx="9213851" cy="332399"/>
          </a:xfrm>
        </p:spPr>
        <p:txBody>
          <a:bodyPr/>
          <a:lstStyle>
            <a:lvl1pPr>
              <a:defRPr>
                <a:solidFill>
                  <a:srgbClr val="3F1A01"/>
                </a:solidFill>
              </a:defRPr>
            </a:lvl1pPr>
          </a:lstStyle>
          <a:p>
            <a:r>
              <a:rPr lang="en-US"/>
              <a:t>Click to edit Master title style</a:t>
            </a:r>
            <a:endParaRPr lang="en-GB"/>
          </a:p>
        </p:txBody>
      </p:sp>
      <p:sp>
        <p:nvSpPr>
          <p:cNvPr id="9" name="Pladsholder til tekst 4">
            <a:extLst>
              <a:ext uri="{FF2B5EF4-FFF2-40B4-BE49-F238E27FC236}">
                <a16:creationId xmlns:a16="http://schemas.microsoft.com/office/drawing/2014/main" id="{AE7B6B55-5350-40F1-BCE0-62619D7C90D3}"/>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8" name="Slide Number Placeholder 5">
            <a:extLst>
              <a:ext uri="{FF2B5EF4-FFF2-40B4-BE49-F238E27FC236}">
                <a16:creationId xmlns:a16="http://schemas.microsoft.com/office/drawing/2014/main" id="{6FFFF8FD-1292-4179-931B-CE9A81C5A6FA}"/>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425933513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 White">
    <p:bg>
      <p:bgPr>
        <a:solidFill>
          <a:schemeClr val="bg1"/>
        </a:solidFill>
        <a:effectLst/>
      </p:bgPr>
    </p:bg>
    <p:spTree>
      <p:nvGrpSpPr>
        <p:cNvPr id="1" name=""/>
        <p:cNvGrpSpPr/>
        <p:nvPr/>
      </p:nvGrpSpPr>
      <p:grpSpPr>
        <a:xfrm>
          <a:off x="0" y="0"/>
          <a:ext cx="0" cy="0"/>
          <a:chOff x="0" y="0"/>
          <a:chExt cx="0" cy="0"/>
        </a:xfrm>
      </p:grpSpPr>
      <p:sp>
        <p:nvSpPr>
          <p:cNvPr id="4" name="ColoredBackground">
            <a:extLst>
              <a:ext uri="{FF2B5EF4-FFF2-40B4-BE49-F238E27FC236}">
                <a16:creationId xmlns:a16="http://schemas.microsoft.com/office/drawing/2014/main" id="{31C2D26E-04D9-461A-A4E6-425D036AE429}"/>
              </a:ext>
            </a:extLst>
          </p:cNvPr>
          <p:cNvSpPr/>
          <p:nvPr userDrawn="1"/>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8" name="Noise" descr="Shape&#10;&#10;Description automatically generated with medium confidence">
            <a:extLst>
              <a:ext uri="{FF2B5EF4-FFF2-40B4-BE49-F238E27FC236}">
                <a16:creationId xmlns:a16="http://schemas.microsoft.com/office/drawing/2014/main" id="{AEFB8980-3819-4628-B1E9-F3AC1EFA58E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6" name="Grafik">
            <a:extLst>
              <a:ext uri="{FF2B5EF4-FFF2-40B4-BE49-F238E27FC236}">
                <a16:creationId xmlns:a16="http://schemas.microsoft.com/office/drawing/2014/main" id="{F40430AE-3291-4DC4-984C-4D87254BA476}"/>
              </a:ext>
            </a:extLst>
          </p:cNvPr>
          <p:cNvSpPr>
            <a:spLocks noEditPoints="1"/>
          </p:cNvSpPr>
          <p:nvPr userDrawn="1"/>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B2B2B2">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10" name="Logo">
            <a:extLst>
              <a:ext uri="{FF2B5EF4-FFF2-40B4-BE49-F238E27FC236}">
                <a16:creationId xmlns:a16="http://schemas.microsoft.com/office/drawing/2014/main" id="{7D430883-348B-4F96-B27B-40097E253643}"/>
              </a:ext>
            </a:extLst>
          </p:cNvPr>
          <p:cNvSpPr/>
          <p:nvPr userDrawn="1"/>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2" name="ExternalLogo" hidden="1">
            <a:extLst>
              <a:ext uri="{FF2B5EF4-FFF2-40B4-BE49-F238E27FC236}">
                <a16:creationId xmlns:a16="http://schemas.microsoft.com/office/drawing/2014/main" id="{F253FA73-F8E5-49E6-B795-4EEF95E9B435}"/>
              </a:ext>
            </a:extLst>
          </p:cNvPr>
          <p:cNvSpPr/>
          <p:nvPr userDrawn="1"/>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184701546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Quote - White">
    <p:bg>
      <p:bgPr>
        <a:solidFill>
          <a:schemeClr val="bg1"/>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046A0194-BE4C-426D-8A2B-CC3963A8B27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userDrawn="1"/>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B2B2B2">
              <a:alpha val="10000"/>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12" name="TextBox 11">
            <a:extLst>
              <a:ext uri="{FF2B5EF4-FFF2-40B4-BE49-F238E27FC236}">
                <a16:creationId xmlns:a16="http://schemas.microsoft.com/office/drawing/2014/main" id="{2D286C11-828A-4F0B-B5E1-F318F95635E1}"/>
              </a:ext>
            </a:extLst>
          </p:cNvPr>
          <p:cNvSpPr txBox="1"/>
          <p:nvPr userDrawn="1"/>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2"/>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a:solidFill>
                <a:srgbClr val="B59E5F"/>
              </a:solidFill>
            </a:endParaRPr>
          </a:p>
        </p:txBody>
      </p:sp>
      <p:sp>
        <p:nvSpPr>
          <p:cNvPr id="10" name="Pladsholder til tekst 4">
            <a:extLst>
              <a:ext uri="{FF2B5EF4-FFF2-40B4-BE49-F238E27FC236}">
                <a16:creationId xmlns:a16="http://schemas.microsoft.com/office/drawing/2014/main" id="{4ADEA91C-0F29-4DA2-BC16-BC86BFD342DD}"/>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rgbClr val="B59E5F"/>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11" name="Slide Number Placeholder 5">
            <a:extLst>
              <a:ext uri="{FF2B5EF4-FFF2-40B4-BE49-F238E27FC236}">
                <a16:creationId xmlns:a16="http://schemas.microsoft.com/office/drawing/2014/main" id="{DF8FFBA0-9BCF-4FDE-8EB5-7E1BFEB8987B}"/>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365104711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7" name="Text Placeholder 23">
            <a:extLst>
              <a:ext uri="{FF2B5EF4-FFF2-40B4-BE49-F238E27FC236}">
                <a16:creationId xmlns:a16="http://schemas.microsoft.com/office/drawing/2014/main" id="{9F380D97-DAE4-4E3E-B133-3EBC8A64F5F6}"/>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1" name="Title Placeholder 1">
            <a:extLst>
              <a:ext uri="{FF2B5EF4-FFF2-40B4-BE49-F238E27FC236}">
                <a16:creationId xmlns:a16="http://schemas.microsoft.com/office/drawing/2014/main" id="{EF3772DB-6000-4985-8EBA-51858DFE2832}"/>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9" name="Pladsholder til tekst 4">
            <a:extLst>
              <a:ext uri="{FF2B5EF4-FFF2-40B4-BE49-F238E27FC236}">
                <a16:creationId xmlns:a16="http://schemas.microsoft.com/office/drawing/2014/main" id="{EB9918F4-186C-4F1E-9988-CE4FE67D853D}"/>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6" name="Slide Number Placeholder 5">
            <a:extLst>
              <a:ext uri="{FF2B5EF4-FFF2-40B4-BE49-F238E27FC236}">
                <a16:creationId xmlns:a16="http://schemas.microsoft.com/office/drawing/2014/main" id="{EA66928B-E5D4-4FB2-B7C6-A2880BA21980}"/>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262547912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97200634-BE12-408B-B3E1-ADF3BFE2B1DB}"/>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210663" y="524930"/>
            <a:ext cx="1440000" cy="281496"/>
          </a:xfrm>
          <a:prstGeom prst="rect">
            <a:avLst/>
          </a:prstGeom>
        </p:spPr>
      </p:pic>
      <p:sp>
        <p:nvSpPr>
          <p:cNvPr id="6" name="Slide Number Placeholder 5">
            <a:extLst>
              <a:ext uri="{FF2B5EF4-FFF2-40B4-BE49-F238E27FC236}">
                <a16:creationId xmlns:a16="http://schemas.microsoft.com/office/drawing/2014/main" id="{8A463EA2-0B07-4BBE-B465-49B379782DA1}"/>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152103981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Section Header - Dark Grey">
    <p:bg>
      <p:bgPr>
        <a:solidFill>
          <a:srgbClr val="717171"/>
        </a:solidFill>
        <a:effectLst/>
      </p:bgPr>
    </p:bg>
    <p:spTree>
      <p:nvGrpSpPr>
        <p:cNvPr id="1" name=""/>
        <p:cNvGrpSpPr/>
        <p:nvPr/>
      </p:nvGrpSpPr>
      <p:grpSpPr>
        <a:xfrm>
          <a:off x="0" y="0"/>
          <a:ext cx="0" cy="0"/>
          <a:chOff x="0" y="0"/>
          <a:chExt cx="0" cy="0"/>
        </a:xfrm>
      </p:grpSpPr>
      <p:sp>
        <p:nvSpPr>
          <p:cNvPr id="8" name="ColoredBackground">
            <a:extLst>
              <a:ext uri="{FF2B5EF4-FFF2-40B4-BE49-F238E27FC236}">
                <a16:creationId xmlns:a16="http://schemas.microsoft.com/office/drawing/2014/main" id="{1FFDC5C2-3165-4D61-99DD-D9666F0EA897}"/>
              </a:ext>
            </a:extLst>
          </p:cNvPr>
          <p:cNvSpPr/>
          <p:nvPr userDrawn="1"/>
        </p:nvSpPr>
        <p:spPr>
          <a:xfrm>
            <a:off x="0" y="-1"/>
            <a:ext cx="12192000" cy="6858000"/>
          </a:xfrm>
          <a:prstGeom prst="rect">
            <a:avLst/>
          </a:prstGeom>
          <a:solidFill>
            <a:srgbClr val="7171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Noise" descr="Shape&#10;&#10;Description automatically generated with medium confidence">
            <a:extLst>
              <a:ext uri="{FF2B5EF4-FFF2-40B4-BE49-F238E27FC236}">
                <a16:creationId xmlns:a16="http://schemas.microsoft.com/office/drawing/2014/main" id="{CE9D16BA-266C-4197-8301-D366A7B2982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B2B2B2"/>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10" name="Grafik">
            <a:extLst>
              <a:ext uri="{FF2B5EF4-FFF2-40B4-BE49-F238E27FC236}">
                <a16:creationId xmlns:a16="http://schemas.microsoft.com/office/drawing/2014/main" id="{F99A5728-0C52-43BA-9A39-F36DCDDF47DF}"/>
              </a:ext>
            </a:extLst>
          </p:cNvPr>
          <p:cNvSpPr>
            <a:spLocks noEditPoints="1"/>
          </p:cNvSpPr>
          <p:nvPr userDrawn="1"/>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B2B2B2">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11" name="Logo">
            <a:extLst>
              <a:ext uri="{FF2B5EF4-FFF2-40B4-BE49-F238E27FC236}">
                <a16:creationId xmlns:a16="http://schemas.microsoft.com/office/drawing/2014/main" id="{4FEAB3C7-1F67-4064-B58F-EF2762E1660F}"/>
              </a:ext>
            </a:extLst>
          </p:cNvPr>
          <p:cNvSpPr/>
          <p:nvPr userDrawn="1"/>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9" name="ExternalLogo" hidden="1">
            <a:extLst>
              <a:ext uri="{FF2B5EF4-FFF2-40B4-BE49-F238E27FC236}">
                <a16:creationId xmlns:a16="http://schemas.microsoft.com/office/drawing/2014/main" id="{FD50EF6D-554E-48C8-946C-CD540205D228}"/>
              </a:ext>
            </a:extLst>
          </p:cNvPr>
          <p:cNvSpPr/>
          <p:nvPr userDrawn="1"/>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340923379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secHead" preserve="1">
  <p:cSld name="Section Header - Medium Grey">
    <p:bg>
      <p:bgPr>
        <a:solidFill>
          <a:srgbClr val="B2B2B2"/>
        </a:solidFill>
        <a:effectLst/>
      </p:bgPr>
    </p:bg>
    <p:spTree>
      <p:nvGrpSpPr>
        <p:cNvPr id="1" name=""/>
        <p:cNvGrpSpPr/>
        <p:nvPr/>
      </p:nvGrpSpPr>
      <p:grpSpPr>
        <a:xfrm>
          <a:off x="0" y="0"/>
          <a:ext cx="0" cy="0"/>
          <a:chOff x="0" y="0"/>
          <a:chExt cx="0" cy="0"/>
        </a:xfrm>
      </p:grpSpPr>
      <p:sp>
        <p:nvSpPr>
          <p:cNvPr id="8" name="ColoredBackground">
            <a:extLst>
              <a:ext uri="{FF2B5EF4-FFF2-40B4-BE49-F238E27FC236}">
                <a16:creationId xmlns:a16="http://schemas.microsoft.com/office/drawing/2014/main" id="{7CF42EF8-E198-468D-A6C7-F1244AFF66A8}"/>
              </a:ext>
            </a:extLst>
          </p:cNvPr>
          <p:cNvSpPr/>
          <p:nvPr userDrawn="1"/>
        </p:nvSpPr>
        <p:spPr>
          <a:xfrm>
            <a:off x="0" y="-1"/>
            <a:ext cx="12192000" cy="6858000"/>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E337853C-CD16-437A-8B48-2252E9039160}"/>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1"/>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userDrawn="1"/>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1">
              <a:alpha val="9804"/>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0" name="Logo">
            <a:extLst>
              <a:ext uri="{FF2B5EF4-FFF2-40B4-BE49-F238E27FC236}">
                <a16:creationId xmlns:a16="http://schemas.microsoft.com/office/drawing/2014/main" id="{7D430883-348B-4F96-B27B-40097E253643}"/>
              </a:ext>
            </a:extLst>
          </p:cNvPr>
          <p:cNvSpPr/>
          <p:nvPr userDrawn="1"/>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1" name="ExternalLogo" hidden="1">
            <a:extLst>
              <a:ext uri="{FF2B5EF4-FFF2-40B4-BE49-F238E27FC236}">
                <a16:creationId xmlns:a16="http://schemas.microsoft.com/office/drawing/2014/main" id="{3F664AED-89BC-4F6A-BDA5-EAE8B745D777}"/>
              </a:ext>
            </a:extLst>
          </p:cNvPr>
          <p:cNvSpPr/>
          <p:nvPr userDrawn="1"/>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300129712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secHead" preserve="1">
  <p:cSld name="Section Header - Light">
    <p:bg>
      <p:bgPr>
        <a:solidFill>
          <a:srgbClr val="DADADA"/>
        </a:solidFill>
        <a:effectLst/>
      </p:bgPr>
    </p:bg>
    <p:spTree>
      <p:nvGrpSpPr>
        <p:cNvPr id="1" name=""/>
        <p:cNvGrpSpPr/>
        <p:nvPr/>
      </p:nvGrpSpPr>
      <p:grpSpPr>
        <a:xfrm>
          <a:off x="0" y="0"/>
          <a:ext cx="0" cy="0"/>
          <a:chOff x="0" y="0"/>
          <a:chExt cx="0" cy="0"/>
        </a:xfrm>
      </p:grpSpPr>
      <p:sp>
        <p:nvSpPr>
          <p:cNvPr id="8" name="ColoredBackground">
            <a:extLst>
              <a:ext uri="{FF2B5EF4-FFF2-40B4-BE49-F238E27FC236}">
                <a16:creationId xmlns:a16="http://schemas.microsoft.com/office/drawing/2014/main" id="{A6C6616E-A4A6-4B26-A3E8-71341D2C30A8}"/>
              </a:ext>
            </a:extLst>
          </p:cNvPr>
          <p:cNvSpPr/>
          <p:nvPr userDrawn="1"/>
        </p:nvSpPr>
        <p:spPr>
          <a:xfrm>
            <a:off x="0" y="-1"/>
            <a:ext cx="12192000" cy="6858000"/>
          </a:xfrm>
          <a:prstGeom prst="rect">
            <a:avLst/>
          </a:prstGeom>
          <a:solidFill>
            <a:srgbClr val="DADAD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5FD2EA78-D85C-46C1-9F44-6EB02987826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F0F0F0"/>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userDrawn="1"/>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F0F0F0">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10" name="Logo">
            <a:extLst>
              <a:ext uri="{FF2B5EF4-FFF2-40B4-BE49-F238E27FC236}">
                <a16:creationId xmlns:a16="http://schemas.microsoft.com/office/drawing/2014/main" id="{7D430883-348B-4F96-B27B-40097E253643}"/>
              </a:ext>
            </a:extLst>
          </p:cNvPr>
          <p:cNvSpPr/>
          <p:nvPr userDrawn="1"/>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1" name="ExternalLogo" hidden="1">
            <a:extLst>
              <a:ext uri="{FF2B5EF4-FFF2-40B4-BE49-F238E27FC236}">
                <a16:creationId xmlns:a16="http://schemas.microsoft.com/office/drawing/2014/main" id="{397D30EE-39AB-4BA8-8232-12CFBA7BF0BC}"/>
              </a:ext>
            </a:extLst>
          </p:cNvPr>
          <p:cNvSpPr/>
          <p:nvPr userDrawn="1"/>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172644441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secHead" preserve="1">
  <p:cSld name="Section Header - Gold">
    <p:bg>
      <p:bgPr>
        <a:solidFill>
          <a:srgbClr val="B59E5F"/>
        </a:solidFill>
        <a:effectLst/>
      </p:bgPr>
    </p:bg>
    <p:spTree>
      <p:nvGrpSpPr>
        <p:cNvPr id="1" name=""/>
        <p:cNvGrpSpPr/>
        <p:nvPr/>
      </p:nvGrpSpPr>
      <p:grpSpPr>
        <a:xfrm>
          <a:off x="0" y="0"/>
          <a:ext cx="0" cy="0"/>
          <a:chOff x="0" y="0"/>
          <a:chExt cx="0" cy="0"/>
        </a:xfrm>
      </p:grpSpPr>
      <p:sp>
        <p:nvSpPr>
          <p:cNvPr id="8" name="ColoredBackground">
            <a:extLst>
              <a:ext uri="{FF2B5EF4-FFF2-40B4-BE49-F238E27FC236}">
                <a16:creationId xmlns:a16="http://schemas.microsoft.com/office/drawing/2014/main" id="{126DFE30-06C3-497B-9AFE-8879DF874BEC}"/>
              </a:ext>
            </a:extLst>
          </p:cNvPr>
          <p:cNvSpPr/>
          <p:nvPr userDrawn="1"/>
        </p:nvSpPr>
        <p:spPr>
          <a:xfrm>
            <a:off x="0" y="-1"/>
            <a:ext cx="12192000" cy="6858000"/>
          </a:xfrm>
          <a:prstGeom prst="rect">
            <a:avLst/>
          </a:prstGeom>
          <a:solidFill>
            <a:srgbClr val="B59E5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63BA0CED-100D-4A9E-BA97-7FFABDDB92E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E1D8BF"/>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userDrawn="1"/>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E1D8BF">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10" name="Logo">
            <a:extLst>
              <a:ext uri="{FF2B5EF4-FFF2-40B4-BE49-F238E27FC236}">
                <a16:creationId xmlns:a16="http://schemas.microsoft.com/office/drawing/2014/main" id="{7D430883-348B-4F96-B27B-40097E253643}"/>
              </a:ext>
            </a:extLst>
          </p:cNvPr>
          <p:cNvSpPr/>
          <p:nvPr userDrawn="1"/>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1" name="ExternalLogo" hidden="1">
            <a:extLst>
              <a:ext uri="{FF2B5EF4-FFF2-40B4-BE49-F238E27FC236}">
                <a16:creationId xmlns:a16="http://schemas.microsoft.com/office/drawing/2014/main" id="{8A904900-0CB5-44DD-94DE-7ED587513920}"/>
              </a:ext>
            </a:extLst>
          </p:cNvPr>
          <p:cNvSpPr/>
          <p:nvPr userDrawn="1"/>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75235273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secHead" preserve="1">
  <p:cSld name="Section Header - Light Gold">
    <p:bg>
      <p:bgPr>
        <a:solidFill>
          <a:srgbClr val="E1D8BF"/>
        </a:solidFill>
        <a:effectLst/>
      </p:bgPr>
    </p:bg>
    <p:spTree>
      <p:nvGrpSpPr>
        <p:cNvPr id="1" name=""/>
        <p:cNvGrpSpPr/>
        <p:nvPr/>
      </p:nvGrpSpPr>
      <p:grpSpPr>
        <a:xfrm>
          <a:off x="0" y="0"/>
          <a:ext cx="0" cy="0"/>
          <a:chOff x="0" y="0"/>
          <a:chExt cx="0" cy="0"/>
        </a:xfrm>
      </p:grpSpPr>
      <p:sp>
        <p:nvSpPr>
          <p:cNvPr id="8" name="ColoredBackground">
            <a:extLst>
              <a:ext uri="{FF2B5EF4-FFF2-40B4-BE49-F238E27FC236}">
                <a16:creationId xmlns:a16="http://schemas.microsoft.com/office/drawing/2014/main" id="{1BD3E45F-B806-4BBB-B5F9-A8C48BE33013}"/>
              </a:ext>
            </a:extLst>
          </p:cNvPr>
          <p:cNvSpPr/>
          <p:nvPr userDrawn="1"/>
        </p:nvSpPr>
        <p:spPr>
          <a:xfrm>
            <a:off x="0" y="-1"/>
            <a:ext cx="12192000" cy="6858000"/>
          </a:xfrm>
          <a:prstGeom prst="rect">
            <a:avLst/>
          </a:prstGeom>
          <a:solidFill>
            <a:srgbClr val="E1D8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29B97D43-D62C-434B-849D-8E8B8BA3FFE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2"/>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userDrawn="1"/>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2">
              <a:alpha val="9804"/>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0" name="Logo">
            <a:extLst>
              <a:ext uri="{FF2B5EF4-FFF2-40B4-BE49-F238E27FC236}">
                <a16:creationId xmlns:a16="http://schemas.microsoft.com/office/drawing/2014/main" id="{7D430883-348B-4F96-B27B-40097E253643}"/>
              </a:ext>
            </a:extLst>
          </p:cNvPr>
          <p:cNvSpPr/>
          <p:nvPr userDrawn="1"/>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9" name="ExternalLogo" hidden="1">
            <a:extLst>
              <a:ext uri="{FF2B5EF4-FFF2-40B4-BE49-F238E27FC236}">
                <a16:creationId xmlns:a16="http://schemas.microsoft.com/office/drawing/2014/main" id="{2FFA38B6-55C7-488D-B8F0-60C88514DD9F}"/>
              </a:ext>
            </a:extLst>
          </p:cNvPr>
          <p:cNvSpPr/>
          <p:nvPr userDrawn="1"/>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23647700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secHead" preserve="1">
  <p:cSld name="Section Header - Dark Green">
    <p:bg>
      <p:bgPr>
        <a:solidFill>
          <a:srgbClr val="99B3A8"/>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8B54BABF-88F4-438A-92D3-D931B6BAE8C6}"/>
              </a:ext>
            </a:extLst>
          </p:cNvPr>
          <p:cNvSpPr/>
          <p:nvPr userDrawn="1"/>
        </p:nvSpPr>
        <p:spPr>
          <a:xfrm>
            <a:off x="0" y="-1"/>
            <a:ext cx="12192000" cy="6858000"/>
          </a:xfrm>
          <a:prstGeom prst="rect">
            <a:avLst/>
          </a:prstGeom>
          <a:solidFill>
            <a:srgbClr val="99B3A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87CD2556-8AC5-4706-A2A2-034AFF6E02D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CCD9D3"/>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userDrawn="1"/>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CCD9D3">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8" name="Logo">
            <a:extLst>
              <a:ext uri="{FF2B5EF4-FFF2-40B4-BE49-F238E27FC236}">
                <a16:creationId xmlns:a16="http://schemas.microsoft.com/office/drawing/2014/main" id="{FA06926E-B963-4389-B26A-6E1EB0DED5EE}"/>
              </a:ext>
            </a:extLst>
          </p:cNvPr>
          <p:cNvSpPr/>
          <p:nvPr userDrawn="1"/>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0" name="ExternalLogo" hidden="1">
            <a:extLst>
              <a:ext uri="{FF2B5EF4-FFF2-40B4-BE49-F238E27FC236}">
                <a16:creationId xmlns:a16="http://schemas.microsoft.com/office/drawing/2014/main" id="{A7CB6955-843C-4B5E-8320-F419CE6F818B}"/>
              </a:ext>
            </a:extLst>
          </p:cNvPr>
          <p:cNvSpPr/>
          <p:nvPr userDrawn="1"/>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189417146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secHead" preserve="1">
  <p:cSld name="Section Header - Light Green">
    <p:bg>
      <p:bgPr>
        <a:solidFill>
          <a:srgbClr val="CCD9D3"/>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1231D8F4-609E-4AD8-82BE-42FA9C15C855}"/>
              </a:ext>
            </a:extLst>
          </p:cNvPr>
          <p:cNvSpPr/>
          <p:nvPr userDrawn="1"/>
        </p:nvSpPr>
        <p:spPr>
          <a:xfrm>
            <a:off x="0" y="-1"/>
            <a:ext cx="12192000" cy="6858000"/>
          </a:xfrm>
          <a:prstGeom prst="rect">
            <a:avLst/>
          </a:prstGeom>
          <a:solidFill>
            <a:srgbClr val="CCD9D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5504250A-5322-42F2-8102-832BBED2BE7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3"/>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userDrawn="1"/>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3">
              <a:alpha val="9804"/>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8" name="Logo">
            <a:extLst>
              <a:ext uri="{FF2B5EF4-FFF2-40B4-BE49-F238E27FC236}">
                <a16:creationId xmlns:a16="http://schemas.microsoft.com/office/drawing/2014/main" id="{71F6D4E9-51A7-498C-B915-66E0EAF3CE6D}"/>
              </a:ext>
            </a:extLst>
          </p:cNvPr>
          <p:cNvSpPr/>
          <p:nvPr userDrawn="1"/>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0" name="ExternalLogo" hidden="1">
            <a:extLst>
              <a:ext uri="{FF2B5EF4-FFF2-40B4-BE49-F238E27FC236}">
                <a16:creationId xmlns:a16="http://schemas.microsoft.com/office/drawing/2014/main" id="{8D8B5B80-B8FE-4386-AD74-364BA8EEE5DF}"/>
              </a:ext>
            </a:extLst>
          </p:cNvPr>
          <p:cNvSpPr/>
          <p:nvPr userDrawn="1"/>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219048709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 Dark Brown">
    <p:bg>
      <p:bgPr>
        <a:solidFill>
          <a:srgbClr val="B2A499"/>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71C17852-E684-4EA4-94B3-0DD73C9689BF}"/>
              </a:ext>
            </a:extLst>
          </p:cNvPr>
          <p:cNvSpPr/>
          <p:nvPr userDrawn="1"/>
        </p:nvSpPr>
        <p:spPr>
          <a:xfrm>
            <a:off x="0" y="-1"/>
            <a:ext cx="12192000" cy="6858000"/>
          </a:xfrm>
          <a:prstGeom prst="rect">
            <a:avLst/>
          </a:prstGeom>
          <a:solidFill>
            <a:srgbClr val="B2A4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2AFBA848-05E4-495F-BE70-69481477E52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D9D1CC"/>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userDrawn="1"/>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D9D1CC">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8" name="Logo">
            <a:extLst>
              <a:ext uri="{FF2B5EF4-FFF2-40B4-BE49-F238E27FC236}">
                <a16:creationId xmlns:a16="http://schemas.microsoft.com/office/drawing/2014/main" id="{85DF6064-7F5D-4C69-AAE5-824283C29DC0}"/>
              </a:ext>
            </a:extLst>
          </p:cNvPr>
          <p:cNvSpPr/>
          <p:nvPr userDrawn="1"/>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0" name="ExternalLogo" hidden="1">
            <a:extLst>
              <a:ext uri="{FF2B5EF4-FFF2-40B4-BE49-F238E27FC236}">
                <a16:creationId xmlns:a16="http://schemas.microsoft.com/office/drawing/2014/main" id="{785F50A2-FEAD-4B66-A58D-1F6C2BB6A70A}"/>
              </a:ext>
            </a:extLst>
          </p:cNvPr>
          <p:cNvSpPr/>
          <p:nvPr userDrawn="1"/>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491956317"/>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secHead" preserve="1">
  <p:cSld name="Section Header - Light Brown">
    <p:bg>
      <p:bgPr>
        <a:solidFill>
          <a:srgbClr val="D9D1CC"/>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B7494EA0-F8CC-4025-9CC7-BF8C612E5B66}"/>
              </a:ext>
            </a:extLst>
          </p:cNvPr>
          <p:cNvSpPr/>
          <p:nvPr userDrawn="1"/>
        </p:nvSpPr>
        <p:spPr>
          <a:xfrm>
            <a:off x="0" y="-1"/>
            <a:ext cx="12192000" cy="6858000"/>
          </a:xfrm>
          <a:prstGeom prst="rect">
            <a:avLst/>
          </a:prstGeom>
          <a:solidFill>
            <a:srgbClr val="D9D1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53D2B7D2-DD62-48F8-BAE1-B006F6F25DF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4"/>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userDrawn="1"/>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4">
              <a:alpha val="9804"/>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8" name="Logo">
            <a:extLst>
              <a:ext uri="{FF2B5EF4-FFF2-40B4-BE49-F238E27FC236}">
                <a16:creationId xmlns:a16="http://schemas.microsoft.com/office/drawing/2014/main" id="{BD245161-57E0-41D6-9F32-BFC30FCF8F88}"/>
              </a:ext>
            </a:extLst>
          </p:cNvPr>
          <p:cNvSpPr/>
          <p:nvPr userDrawn="1"/>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0" name="ExternalLogo" hidden="1">
            <a:extLst>
              <a:ext uri="{FF2B5EF4-FFF2-40B4-BE49-F238E27FC236}">
                <a16:creationId xmlns:a16="http://schemas.microsoft.com/office/drawing/2014/main" id="{F386AFA9-1557-4349-8F44-88C1CC93F218}"/>
              </a:ext>
            </a:extLst>
          </p:cNvPr>
          <p:cNvSpPr/>
          <p:nvPr userDrawn="1"/>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1290783705"/>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secHead" preserve="1">
  <p:cSld name="Section Header - Dark Blue">
    <p:bg>
      <p:bgPr>
        <a:solidFill>
          <a:srgbClr val="7B9CBB"/>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7462CE97-0D6D-44A4-B4E3-6899B51ECF64}"/>
              </a:ext>
            </a:extLst>
          </p:cNvPr>
          <p:cNvSpPr/>
          <p:nvPr userDrawn="1"/>
        </p:nvSpPr>
        <p:spPr>
          <a:xfrm>
            <a:off x="0" y="-1"/>
            <a:ext cx="12192000" cy="6858000"/>
          </a:xfrm>
          <a:prstGeom prst="rect">
            <a:avLst/>
          </a:prstGeom>
          <a:solidFill>
            <a:srgbClr val="7B9CB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71DB9A65-3868-400A-9CF0-AEFEF540550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B0C4D6"/>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userDrawn="1"/>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B0C4D6">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8" name="Logo">
            <a:extLst>
              <a:ext uri="{FF2B5EF4-FFF2-40B4-BE49-F238E27FC236}">
                <a16:creationId xmlns:a16="http://schemas.microsoft.com/office/drawing/2014/main" id="{FDB19305-59F9-405C-84BE-675FD40C5C6C}"/>
              </a:ext>
            </a:extLst>
          </p:cNvPr>
          <p:cNvSpPr/>
          <p:nvPr userDrawn="1"/>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0" name="ExternalLogo" hidden="1">
            <a:extLst>
              <a:ext uri="{FF2B5EF4-FFF2-40B4-BE49-F238E27FC236}">
                <a16:creationId xmlns:a16="http://schemas.microsoft.com/office/drawing/2014/main" id="{3F6C35DF-345B-471E-BB1A-9898955FCA3F}"/>
              </a:ext>
            </a:extLst>
          </p:cNvPr>
          <p:cNvSpPr/>
          <p:nvPr userDrawn="1"/>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96935547"/>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secHead" preserve="1">
  <p:cSld name="Section Header - Light Blue">
    <p:bg>
      <p:bgPr>
        <a:solidFill>
          <a:srgbClr val="B0C4D6"/>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EFFE82BA-6DB8-48D4-8977-6C123C850186}"/>
              </a:ext>
            </a:extLst>
          </p:cNvPr>
          <p:cNvSpPr/>
          <p:nvPr userDrawn="1"/>
        </p:nvSpPr>
        <p:spPr>
          <a:xfrm>
            <a:off x="0" y="-1"/>
            <a:ext cx="12192000" cy="6858000"/>
          </a:xfrm>
          <a:prstGeom prst="rect">
            <a:avLst/>
          </a:prstGeom>
          <a:solidFill>
            <a:srgbClr val="B0C4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6DD2D610-B5ED-44BF-9B2B-0F8531E752A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dirty="0"/>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5"/>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userDrawn="1"/>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5">
              <a:alpha val="9804"/>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8" name="Logo">
            <a:extLst>
              <a:ext uri="{FF2B5EF4-FFF2-40B4-BE49-F238E27FC236}">
                <a16:creationId xmlns:a16="http://schemas.microsoft.com/office/drawing/2014/main" id="{7AB909CE-222C-48CF-865C-8AAD4BAF45B1}"/>
              </a:ext>
            </a:extLst>
          </p:cNvPr>
          <p:cNvSpPr/>
          <p:nvPr userDrawn="1"/>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0" name="ExternalLogo" hidden="1">
            <a:extLst>
              <a:ext uri="{FF2B5EF4-FFF2-40B4-BE49-F238E27FC236}">
                <a16:creationId xmlns:a16="http://schemas.microsoft.com/office/drawing/2014/main" id="{D4F1D16A-8D8C-4F72-BCB5-7B9FA4066259}"/>
              </a:ext>
            </a:extLst>
          </p:cNvPr>
          <p:cNvSpPr/>
          <p:nvPr userDrawn="1"/>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4071393233"/>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secHead" preserve="1">
  <p:cSld name="Quote - Dark Grey">
    <p:bg>
      <p:bgPr>
        <a:solidFill>
          <a:srgbClr val="B2B2B2"/>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CCD7669A-785A-47FC-BD9B-6674939BD78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userDrawn="1"/>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1">
              <a:alpha val="10000"/>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2" name="TextBox 11">
            <a:extLst>
              <a:ext uri="{FF2B5EF4-FFF2-40B4-BE49-F238E27FC236}">
                <a16:creationId xmlns:a16="http://schemas.microsoft.com/office/drawing/2014/main" id="{2D286C11-828A-4F0B-B5E1-F318F95635E1}"/>
              </a:ext>
            </a:extLst>
          </p:cNvPr>
          <p:cNvSpPr txBox="1"/>
          <p:nvPr userDrawn="1"/>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1"/>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a:solidFill>
                <a:srgbClr val="B59E5F"/>
              </a:solidFill>
            </a:endParaRPr>
          </a:p>
        </p:txBody>
      </p:sp>
      <p:sp>
        <p:nvSpPr>
          <p:cNvPr id="10" name="Slide Number Placeholder 5">
            <a:extLst>
              <a:ext uri="{FF2B5EF4-FFF2-40B4-BE49-F238E27FC236}">
                <a16:creationId xmlns:a16="http://schemas.microsoft.com/office/drawing/2014/main" id="{EC1452B3-DE1E-4026-AA15-5B9EE12B4B22}"/>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2815419442"/>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secHead" preserve="1">
  <p:cSld name="Quote - Light Grey v2">
    <p:bg>
      <p:bgPr>
        <a:solidFill>
          <a:srgbClr val="B2B2B2"/>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AD0AAC3D-2AA7-42DE-9D30-35663FC7DF70}"/>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userDrawn="1"/>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DADADA">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12" name="TextBox 11">
            <a:extLst>
              <a:ext uri="{FF2B5EF4-FFF2-40B4-BE49-F238E27FC236}">
                <a16:creationId xmlns:a16="http://schemas.microsoft.com/office/drawing/2014/main" id="{2D286C11-828A-4F0B-B5E1-F318F95635E1}"/>
              </a:ext>
            </a:extLst>
          </p:cNvPr>
          <p:cNvSpPr txBox="1"/>
          <p:nvPr userDrawn="1"/>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rgbClr val="DADADA"/>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a:solidFill>
                <a:srgbClr val="B59E5F"/>
              </a:solidFill>
            </a:endParaRPr>
          </a:p>
        </p:txBody>
      </p:sp>
      <p:sp>
        <p:nvSpPr>
          <p:cNvPr id="10" name="Slide Number Placeholder 5">
            <a:extLst>
              <a:ext uri="{FF2B5EF4-FFF2-40B4-BE49-F238E27FC236}">
                <a16:creationId xmlns:a16="http://schemas.microsoft.com/office/drawing/2014/main" id="{FB61BE42-3C18-404C-8698-70B4CD159AFE}"/>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1319746552"/>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secHead" preserve="1">
  <p:cSld name="Quote - Light Gold">
    <p:bg>
      <p:bgPr>
        <a:solidFill>
          <a:srgbClr val="E1D8BF"/>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53475331-EC7A-4563-AD55-FE2890A719A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dirty="0"/>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userDrawn="1"/>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2">
              <a:alpha val="10000"/>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2" name="TextBox 11">
            <a:extLst>
              <a:ext uri="{FF2B5EF4-FFF2-40B4-BE49-F238E27FC236}">
                <a16:creationId xmlns:a16="http://schemas.microsoft.com/office/drawing/2014/main" id="{2D286C11-828A-4F0B-B5E1-F318F95635E1}"/>
              </a:ext>
            </a:extLst>
          </p:cNvPr>
          <p:cNvSpPr txBox="1"/>
          <p:nvPr userDrawn="1"/>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2"/>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a:solidFill>
                <a:srgbClr val="B59E5F"/>
              </a:solidFill>
            </a:endParaRPr>
          </a:p>
        </p:txBody>
      </p:sp>
      <p:sp>
        <p:nvSpPr>
          <p:cNvPr id="10" name="Slide Number Placeholder 5">
            <a:extLst>
              <a:ext uri="{FF2B5EF4-FFF2-40B4-BE49-F238E27FC236}">
                <a16:creationId xmlns:a16="http://schemas.microsoft.com/office/drawing/2014/main" id="{8233D69F-7A60-4C2E-8201-E58069E62980}"/>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2026599657"/>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secHead" preserve="1">
  <p:cSld name="Quote - Light Green">
    <p:bg>
      <p:bgPr>
        <a:solidFill>
          <a:srgbClr val="CCD9D3"/>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DCAC8086-ACFA-44CC-91A6-C81B4EDFEBC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userDrawn="1"/>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3">
              <a:alpha val="10000"/>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2" name="TextBox 11">
            <a:extLst>
              <a:ext uri="{FF2B5EF4-FFF2-40B4-BE49-F238E27FC236}">
                <a16:creationId xmlns:a16="http://schemas.microsoft.com/office/drawing/2014/main" id="{2D286C11-828A-4F0B-B5E1-F318F95635E1}"/>
              </a:ext>
            </a:extLst>
          </p:cNvPr>
          <p:cNvSpPr txBox="1"/>
          <p:nvPr userDrawn="1"/>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3"/>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a:solidFill>
                <a:srgbClr val="B59E5F"/>
              </a:solidFill>
            </a:endParaRPr>
          </a:p>
        </p:txBody>
      </p:sp>
      <p:sp>
        <p:nvSpPr>
          <p:cNvPr id="10" name="Slide Number Placeholder 5">
            <a:extLst>
              <a:ext uri="{FF2B5EF4-FFF2-40B4-BE49-F238E27FC236}">
                <a16:creationId xmlns:a16="http://schemas.microsoft.com/office/drawing/2014/main" id="{C75DE84A-9B5C-4EC6-942D-E4A1D174DD8E}"/>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3199556777"/>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secHead" preserve="1">
  <p:cSld name="Quote - Light Brown">
    <p:bg>
      <p:bgPr>
        <a:solidFill>
          <a:srgbClr val="D9D1CC"/>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8F783354-686D-4F95-A2C7-375026C51A3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userDrawn="1"/>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4">
              <a:alpha val="10000"/>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2" name="TextBox 11">
            <a:extLst>
              <a:ext uri="{FF2B5EF4-FFF2-40B4-BE49-F238E27FC236}">
                <a16:creationId xmlns:a16="http://schemas.microsoft.com/office/drawing/2014/main" id="{2D286C11-828A-4F0B-B5E1-F318F95635E1}"/>
              </a:ext>
            </a:extLst>
          </p:cNvPr>
          <p:cNvSpPr txBox="1"/>
          <p:nvPr userDrawn="1"/>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4"/>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a:solidFill>
                <a:srgbClr val="B59E5F"/>
              </a:solidFill>
            </a:endParaRPr>
          </a:p>
        </p:txBody>
      </p:sp>
      <p:sp>
        <p:nvSpPr>
          <p:cNvPr id="10" name="Slide Number Placeholder 5">
            <a:extLst>
              <a:ext uri="{FF2B5EF4-FFF2-40B4-BE49-F238E27FC236}">
                <a16:creationId xmlns:a16="http://schemas.microsoft.com/office/drawing/2014/main" id="{B4FE89CE-5CDB-4DE9-B059-4719B2563F26}"/>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1753654100"/>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secHead" preserve="1">
  <p:cSld name="Quote - Light Blue">
    <p:bg>
      <p:bgPr>
        <a:solidFill>
          <a:srgbClr val="CAD8E4"/>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EF1EC179-E635-4D48-8EBF-C7A43205B65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userDrawn="1"/>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5">
              <a:alpha val="10000"/>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2" name="TextBox 11">
            <a:extLst>
              <a:ext uri="{FF2B5EF4-FFF2-40B4-BE49-F238E27FC236}">
                <a16:creationId xmlns:a16="http://schemas.microsoft.com/office/drawing/2014/main" id="{2D286C11-828A-4F0B-B5E1-F318F95635E1}"/>
              </a:ext>
            </a:extLst>
          </p:cNvPr>
          <p:cNvSpPr txBox="1"/>
          <p:nvPr userDrawn="1"/>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5"/>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a:solidFill>
                <a:srgbClr val="B59E5F"/>
              </a:solidFill>
            </a:endParaRPr>
          </a:p>
        </p:txBody>
      </p:sp>
      <p:sp>
        <p:nvSpPr>
          <p:cNvPr id="10" name="Slide Number Placeholder 5">
            <a:extLst>
              <a:ext uri="{FF2B5EF4-FFF2-40B4-BE49-F238E27FC236}">
                <a16:creationId xmlns:a16="http://schemas.microsoft.com/office/drawing/2014/main" id="{CA4B47A1-8FE3-40D1-8D69-CC9AD2863E78}"/>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406363728"/>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C4F08730-DBA8-4007-A284-175B2F954A12}"/>
              </a:ext>
            </a:extLst>
          </p:cNvPr>
          <p:cNvSpPr txBox="1"/>
          <p:nvPr userDrawn="1"/>
        </p:nvSpPr>
        <p:spPr>
          <a:xfrm>
            <a:off x="3318324" y="4444235"/>
            <a:ext cx="2651995" cy="1400383"/>
          </a:xfrm>
          <a:prstGeom prst="rect">
            <a:avLst/>
          </a:prstGeom>
          <a:noFill/>
        </p:spPr>
        <p:txBody>
          <a:bodyPr wrap="square">
            <a:spAutoFit/>
          </a:bodyPr>
          <a:lstStyle/>
          <a:p>
            <a:pPr fontAlgn="auto">
              <a:spcBef>
                <a:spcPts val="1200"/>
              </a:spcBef>
              <a:spcAft>
                <a:spcPts val="600"/>
              </a:spcAft>
              <a:buFont typeface="+mj-lt"/>
              <a:buNone/>
              <a:defRPr/>
            </a:pPr>
            <a:r>
              <a:rPr lang="en-GB" sz="1000" b="1" noProof="1">
                <a:solidFill>
                  <a:schemeClr val="tx1"/>
                </a:solidFill>
                <a:latin typeface="Arial" panose="020B0604020202020204" pitchFamily="34" charset="0"/>
                <a:cs typeface="Arial" panose="020B0604020202020204" pitchFamily="34" charset="0"/>
              </a:rPr>
              <a:t>Reset slide</a:t>
            </a:r>
          </a:p>
          <a:p>
            <a:pPr fontAlgn="auto">
              <a:spcBef>
                <a:spcPts val="1200"/>
              </a:spcBef>
              <a:spcAft>
                <a:spcPts val="600"/>
              </a:spcAft>
              <a:buFont typeface="+mj-lt"/>
              <a:buNone/>
              <a:defRPr/>
            </a:pPr>
            <a:endParaRPr lang="en-GB" sz="1000" b="1" noProof="1">
              <a:solidFill>
                <a:schemeClr val="tx1"/>
              </a:solidFill>
              <a:latin typeface="Arial" panose="020B0604020202020204" pitchFamily="34" charset="0"/>
              <a:cs typeface="Arial" panose="020B0604020202020204" pitchFamily="34" charset="0"/>
            </a:endParaRPr>
          </a:p>
          <a:p>
            <a:pPr marL="228600" marR="0" indent="-228600" algn="l" defTabSz="914400" rtl="0" eaLnBrk="1" fontAlgn="auto" latinLnBrk="0" hangingPunct="1">
              <a:lnSpc>
                <a:spcPct val="100000"/>
              </a:lnSpc>
              <a:spcBef>
                <a:spcPts val="0"/>
              </a:spcBef>
              <a:spcAft>
                <a:spcPts val="600"/>
              </a:spcAft>
              <a:buClrTx/>
              <a:buSzTx/>
              <a:buFont typeface="+mj-lt"/>
              <a:buAutoNum type="arabicPeriod"/>
              <a:tabLst/>
              <a:defRPr/>
            </a:pPr>
            <a:r>
              <a:rPr lang="en-GB" altLang="da-DK" sz="1000" noProof="1">
                <a:solidFill>
                  <a:schemeClr val="tx1"/>
                </a:solidFill>
                <a:latin typeface="Arial" panose="020B0604020202020204" pitchFamily="34" charset="0"/>
                <a:cs typeface="Arial" panose="020B0604020202020204" pitchFamily="34" charset="0"/>
              </a:rPr>
              <a:t>Click the </a:t>
            </a:r>
            <a:r>
              <a:rPr lang="en-GB" altLang="da-DK" sz="1000" b="1" noProof="1">
                <a:solidFill>
                  <a:schemeClr val="tx1"/>
                </a:solidFill>
                <a:latin typeface="Arial" panose="020B0604020202020204" pitchFamily="34" charset="0"/>
                <a:cs typeface="Arial" panose="020B0604020202020204" pitchFamily="34" charset="0"/>
              </a:rPr>
              <a:t>Home - Tab</a:t>
            </a:r>
            <a:endParaRPr lang="en-GB" altLang="da-DK" sz="1000" b="1" strike="sngStrike" noProof="1">
              <a:solidFill>
                <a:schemeClr val="tx1"/>
              </a:solidFill>
              <a:latin typeface="Arial" panose="020B0604020202020204" pitchFamily="34" charset="0"/>
              <a:cs typeface="Arial" panose="020B0604020202020204" pitchFamily="34" charset="0"/>
            </a:endParaRPr>
          </a:p>
          <a:p>
            <a:pPr marL="228600" marR="0" indent="-228600" algn="l" defTabSz="914400" rtl="0" eaLnBrk="1" fontAlgn="auto" latinLnBrk="0" hangingPunct="1">
              <a:lnSpc>
                <a:spcPct val="100000"/>
              </a:lnSpc>
              <a:spcBef>
                <a:spcPts val="0"/>
              </a:spcBef>
              <a:spcAft>
                <a:spcPts val="600"/>
              </a:spcAft>
              <a:buClrTx/>
              <a:buSzTx/>
              <a:buFont typeface="+mj-lt"/>
              <a:buAutoNum type="arabicPeriod"/>
              <a:tabLst/>
              <a:defRPr/>
            </a:pPr>
            <a:r>
              <a:rPr lang="en-GB" altLang="da-DK" sz="1000" noProof="1">
                <a:solidFill>
                  <a:schemeClr val="tx1"/>
                </a:solidFill>
                <a:latin typeface="Arial" panose="020B0604020202020204" pitchFamily="34" charset="0"/>
                <a:cs typeface="Arial" panose="020B0604020202020204" pitchFamily="34" charset="0"/>
              </a:rPr>
              <a:t>Click the </a:t>
            </a:r>
            <a:r>
              <a:rPr lang="en-GB" altLang="da-DK" sz="1000" b="1" baseline="0" noProof="1">
                <a:solidFill>
                  <a:schemeClr val="tx1"/>
                </a:solidFill>
                <a:latin typeface="Arial" panose="020B0604020202020204" pitchFamily="34" charset="0"/>
                <a:cs typeface="Arial" panose="020B0604020202020204" pitchFamily="34" charset="0"/>
              </a:rPr>
              <a:t>Reset </a:t>
            </a:r>
            <a:r>
              <a:rPr lang="en-GB" altLang="da-DK" sz="1000" noProof="1">
                <a:solidFill>
                  <a:schemeClr val="tx1"/>
                </a:solidFill>
                <a:latin typeface="Arial" panose="020B0604020202020204" pitchFamily="34" charset="0"/>
                <a:cs typeface="Arial" panose="020B0604020202020204" pitchFamily="34" charset="0"/>
              </a:rPr>
              <a:t>menu to reset position, size</a:t>
            </a:r>
            <a:r>
              <a:rPr lang="en-GB" altLang="da-DK" sz="1000" baseline="0" noProof="1">
                <a:solidFill>
                  <a:schemeClr val="tx1"/>
                </a:solidFill>
                <a:latin typeface="Arial" panose="020B0604020202020204" pitchFamily="34" charset="0"/>
                <a:cs typeface="Arial" panose="020B0604020202020204" pitchFamily="34" charset="0"/>
              </a:rPr>
              <a:t> and formatting of the slide placeholders to their default settings</a:t>
            </a:r>
            <a:endParaRPr lang="en-GB" altLang="da-DK" sz="1000" noProof="1">
              <a:solidFill>
                <a:schemeClr val="tx1"/>
              </a:solidFill>
              <a:latin typeface="Arial" panose="020B0604020202020204" pitchFamily="34" charset="0"/>
              <a:cs typeface="Arial" panose="020B0604020202020204" pitchFamily="34" charset="0"/>
            </a:endParaRPr>
          </a:p>
        </p:txBody>
      </p:sp>
      <p:sp>
        <p:nvSpPr>
          <p:cNvPr id="48" name="TextBox 47">
            <a:extLst>
              <a:ext uri="{FF2B5EF4-FFF2-40B4-BE49-F238E27FC236}">
                <a16:creationId xmlns:a16="http://schemas.microsoft.com/office/drawing/2014/main" id="{29B69258-0759-4F9D-8A5C-C6B044632BCA}"/>
              </a:ext>
            </a:extLst>
          </p:cNvPr>
          <p:cNvSpPr txBox="1"/>
          <p:nvPr userDrawn="1"/>
        </p:nvSpPr>
        <p:spPr>
          <a:xfrm>
            <a:off x="6221682" y="2645246"/>
            <a:ext cx="2576512" cy="3000821"/>
          </a:xfrm>
          <a:prstGeom prst="rect">
            <a:avLst/>
          </a:prstGeom>
          <a:noFill/>
        </p:spPr>
        <p:txBody>
          <a:bodyPr wrap="square" lIns="0" tIns="0" rIns="0" bIns="0">
            <a:spAutoFit/>
          </a:bodyPr>
          <a:lstStyle/>
          <a:p>
            <a:pPr eaLnBrk="1" hangingPunct="1">
              <a:spcAft>
                <a:spcPts val="600"/>
              </a:spcAft>
              <a:defRPr/>
            </a:pPr>
            <a:r>
              <a:rPr lang="en-GB" altLang="da-DK" sz="1000" b="1" noProof="1">
                <a:solidFill>
                  <a:schemeClr val="tx1"/>
                </a:solidFill>
                <a:latin typeface="Arial" panose="020B0604020202020204" pitchFamily="34" charset="0"/>
                <a:cs typeface="Arial" panose="020B0604020202020204" pitchFamily="34" charset="0"/>
              </a:rPr>
              <a:t>Change / edit picture</a:t>
            </a: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a:p>
            <a:pPr marL="228600" indent="-228600" eaLnBrk="1" hangingPunct="1">
              <a:spcAft>
                <a:spcPts val="600"/>
              </a:spcAft>
              <a:buFont typeface="+mj-lt"/>
              <a:buAutoNum type="arabicPeriod"/>
              <a:defRPr/>
            </a:pPr>
            <a:r>
              <a:rPr lang="en-GB" altLang="da-DK" sz="1000" b="0" noProof="1">
                <a:solidFill>
                  <a:schemeClr val="tx1"/>
                </a:solidFill>
                <a:latin typeface="Arial" panose="020B0604020202020204" pitchFamily="34" charset="0"/>
                <a:cs typeface="Arial" panose="020B0604020202020204" pitchFamily="34" charset="0"/>
              </a:rPr>
              <a:t>To change picture </a:t>
            </a:r>
            <a:r>
              <a:rPr lang="en-GB" altLang="da-DK" sz="1000" b="1" noProof="1">
                <a:solidFill>
                  <a:schemeClr val="tx1"/>
                </a:solidFill>
                <a:latin typeface="Arial" panose="020B0604020202020204" pitchFamily="34" charset="0"/>
                <a:cs typeface="Arial" panose="020B0604020202020204" pitchFamily="34" charset="0"/>
              </a:rPr>
              <a:t>RIGHT-CLICK</a:t>
            </a:r>
            <a:r>
              <a:rPr lang="en-GB" altLang="da-DK" sz="1000" b="0" noProof="1">
                <a:solidFill>
                  <a:schemeClr val="tx1"/>
                </a:solidFill>
                <a:latin typeface="Arial" panose="020B0604020202020204" pitchFamily="34" charset="0"/>
                <a:cs typeface="Arial" panose="020B0604020202020204" pitchFamily="34" charset="0"/>
              </a:rPr>
              <a:t> on the picture and click “</a:t>
            </a:r>
            <a:r>
              <a:rPr lang="en-GB" altLang="da-DK" sz="1000" b="1" noProof="1">
                <a:solidFill>
                  <a:schemeClr val="tx1"/>
                </a:solidFill>
                <a:latin typeface="Arial" panose="020B0604020202020204" pitchFamily="34" charset="0"/>
                <a:cs typeface="Arial" panose="020B0604020202020204" pitchFamily="34" charset="0"/>
              </a:rPr>
              <a:t>Change Picture</a:t>
            </a:r>
            <a:r>
              <a:rPr lang="en-GB" altLang="da-DK" sz="1000" b="0" noProof="1">
                <a:solidFill>
                  <a:schemeClr val="tx1"/>
                </a:solidFill>
                <a:latin typeface="Arial" panose="020B0604020202020204" pitchFamily="34" charset="0"/>
                <a:cs typeface="Arial" panose="020B0604020202020204" pitchFamily="34" charset="0"/>
              </a:rPr>
              <a:t>”</a:t>
            </a:r>
          </a:p>
          <a:p>
            <a:pPr marL="228600" indent="-228600" eaLnBrk="1" hangingPunct="1">
              <a:spcAft>
                <a:spcPts val="600"/>
              </a:spcAft>
              <a:buFont typeface="+mj-lt"/>
              <a:buAutoNum type="arabicPeriod"/>
              <a:defRPr/>
            </a:pPr>
            <a:r>
              <a:rPr lang="en-GB" altLang="da-DK" sz="1000" b="0" noProof="1">
                <a:solidFill>
                  <a:schemeClr val="tx1"/>
                </a:solidFill>
                <a:latin typeface="Arial" panose="020B0604020202020204" pitchFamily="34" charset="0"/>
                <a:cs typeface="Arial" panose="020B0604020202020204" pitchFamily="34" charset="0"/>
              </a:rPr>
              <a:t>To change size or focus of the picture - </a:t>
            </a:r>
            <a:r>
              <a:rPr lang="en-GB" altLang="da-DK" sz="1000" b="1" noProof="1">
                <a:solidFill>
                  <a:schemeClr val="tx1"/>
                </a:solidFill>
                <a:latin typeface="Arial" panose="020B0604020202020204" pitchFamily="34" charset="0"/>
                <a:cs typeface="Arial" panose="020B0604020202020204" pitchFamily="34" charset="0"/>
              </a:rPr>
              <a:t>Select the picture</a:t>
            </a:r>
            <a:r>
              <a:rPr lang="en-GB" altLang="da-DK" sz="1000" b="0" noProof="1">
                <a:solidFill>
                  <a:schemeClr val="tx1"/>
                </a:solidFill>
                <a:latin typeface="Arial" panose="020B0604020202020204" pitchFamily="34" charset="0"/>
                <a:cs typeface="Arial" panose="020B0604020202020204" pitchFamily="34" charset="0"/>
              </a:rPr>
              <a:t>, click </a:t>
            </a:r>
            <a:r>
              <a:rPr lang="en-GB" altLang="da-DK" sz="1000" b="1" noProof="1">
                <a:solidFill>
                  <a:schemeClr val="tx1"/>
                </a:solidFill>
                <a:latin typeface="Arial" panose="020B0604020202020204" pitchFamily="34" charset="0"/>
                <a:cs typeface="Arial" panose="020B0604020202020204" pitchFamily="34" charset="0"/>
              </a:rPr>
              <a:t>CROP</a:t>
            </a:r>
            <a:r>
              <a:rPr lang="en-GB" altLang="da-DK" sz="1000" b="0" noProof="1">
                <a:solidFill>
                  <a:schemeClr val="tx1"/>
                </a:solidFill>
                <a:latin typeface="Arial" panose="020B0604020202020204" pitchFamily="34" charset="0"/>
                <a:cs typeface="Arial" panose="020B0604020202020204" pitchFamily="34" charset="0"/>
              </a:rPr>
              <a:t> from “The Picture Format menu”</a:t>
            </a:r>
          </a:p>
          <a:p>
            <a:pPr marL="228600" indent="-228600" eaLnBrk="1" hangingPunct="1">
              <a:spcAft>
                <a:spcPts val="600"/>
              </a:spcAft>
              <a:buFont typeface="+mj-lt"/>
              <a:buAutoNum type="arabicPeriod"/>
              <a:defRPr/>
            </a:pPr>
            <a:r>
              <a:rPr lang="en-GB" altLang="da-DK" sz="1000" b="0" noProof="1">
                <a:solidFill>
                  <a:schemeClr val="tx1"/>
                </a:solidFill>
                <a:latin typeface="Arial" panose="020B0604020202020204" pitchFamily="34" charset="0"/>
                <a:cs typeface="Arial" panose="020B0604020202020204" pitchFamily="34" charset="0"/>
              </a:rPr>
              <a:t>To scale the picture, hold SHIFT-key down while dragging the corners of the picture</a:t>
            </a: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p:txBody>
      </p:sp>
      <p:pic>
        <p:nvPicPr>
          <p:cNvPr id="22" name="Picture 21">
            <a:extLst>
              <a:ext uri="{FF2B5EF4-FFF2-40B4-BE49-F238E27FC236}">
                <a16:creationId xmlns:a16="http://schemas.microsoft.com/office/drawing/2014/main" id="{A0CF4DB0-EA3A-4922-ACBA-C0B74CF861E3}"/>
              </a:ext>
            </a:extLst>
          </p:cNvPr>
          <p:cNvPicPr>
            <a:picLocks noChangeAspect="1"/>
          </p:cNvPicPr>
          <p:nvPr userDrawn="1"/>
        </p:nvPicPr>
        <p:blipFill>
          <a:blip r:embed="rId2">
            <a:extLst>
              <a:ext uri="{28A0092B-C50C-407E-A947-70E740481C1C}">
                <a14:useLocalDpi xmlns:a14="http://schemas.microsoft.com/office/drawing/2010/main" val="0"/>
              </a:ext>
            </a:extLst>
          </a:blip>
          <a:srcRect l="461" r="461"/>
          <a:stretch/>
        </p:blipFill>
        <p:spPr>
          <a:xfrm>
            <a:off x="539750" y="4526557"/>
            <a:ext cx="2574925" cy="1458968"/>
          </a:xfrm>
          <a:prstGeom prst="rect">
            <a:avLst/>
          </a:prstGeom>
          <a:effectLst>
            <a:outerShdw blurRad="50800" dist="38100" dir="5400000" algn="t" rotWithShape="0">
              <a:prstClr val="black">
                <a:alpha val="40000"/>
              </a:prstClr>
            </a:outerShdw>
          </a:effectLst>
        </p:spPr>
      </p:pic>
      <p:sp>
        <p:nvSpPr>
          <p:cNvPr id="11" name="Title 4">
            <a:extLst>
              <a:ext uri="{FF2B5EF4-FFF2-40B4-BE49-F238E27FC236}">
                <a16:creationId xmlns:a16="http://schemas.microsoft.com/office/drawing/2014/main" id="{78DE8C21-512C-45D7-AF5D-2791E225B7EB}"/>
              </a:ext>
            </a:extLst>
          </p:cNvPr>
          <p:cNvSpPr txBox="1">
            <a:spLocks/>
          </p:cNvSpPr>
          <p:nvPr userDrawn="1"/>
        </p:nvSpPr>
        <p:spPr>
          <a:xfrm>
            <a:off x="539749" y="814386"/>
            <a:ext cx="9213851" cy="332399"/>
          </a:xfrm>
          <a:prstGeom prst="rect">
            <a:avLst/>
          </a:prstGeom>
        </p:spPr>
        <p:txBody>
          <a:bodyPr vert="horz" lIns="0" tIns="0" rIns="0" bIns="0" rtlCol="0" anchor="t" anchorCtr="0">
            <a:noAutofit/>
          </a:bodyPr>
          <a:lstStyle>
            <a:lvl1pPr algn="l" defTabSz="914400" rtl="0" eaLnBrk="1" latinLnBrk="0" hangingPunct="1">
              <a:lnSpc>
                <a:spcPct val="90000"/>
              </a:lnSpc>
              <a:spcBef>
                <a:spcPct val="0"/>
              </a:spcBef>
              <a:buNone/>
              <a:defRPr sz="2400" b="1" kern="1200">
                <a:solidFill>
                  <a:srgbClr val="3F1A01"/>
                </a:solidFill>
                <a:latin typeface="+mj-lt"/>
                <a:ea typeface="+mj-ea"/>
                <a:cs typeface="+mj-cs"/>
              </a:defRPr>
            </a:lvl1pPr>
          </a:lstStyle>
          <a:p>
            <a:r>
              <a:rPr lang="en-GB"/>
              <a:t>Start here</a:t>
            </a:r>
          </a:p>
        </p:txBody>
      </p:sp>
      <p:sp>
        <p:nvSpPr>
          <p:cNvPr id="13" name="Slide Number Placeholder 2">
            <a:extLst>
              <a:ext uri="{FF2B5EF4-FFF2-40B4-BE49-F238E27FC236}">
                <a16:creationId xmlns:a16="http://schemas.microsoft.com/office/drawing/2014/main" id="{638AF027-CA0D-41A5-BE09-74C8B45BC9AF}"/>
              </a:ext>
            </a:extLst>
          </p:cNvPr>
          <p:cNvSpPr txBox="1">
            <a:spLocks/>
          </p:cNvSpPr>
          <p:nvPr userDrawn="1"/>
        </p:nvSpPr>
        <p:spPr>
          <a:xfrm>
            <a:off x="11326690" y="6434112"/>
            <a:ext cx="595310" cy="153888"/>
          </a:xfrm>
          <a:prstGeom prst="rect">
            <a:avLst/>
          </a:prstGeom>
        </p:spPr>
        <p:txBody>
          <a:bodyPr lIns="0" tIns="0" rIns="0" bIns="0" anchor="t" anchorCtr="0">
            <a:noAutofit/>
          </a:bodyPr>
          <a:lstStyle>
            <a:defPPr>
              <a:defRPr lang="da-DK"/>
            </a:defPPr>
            <a:lvl1pPr marL="0" algn="r" defTabSz="914400" rtl="0" eaLnBrk="1" latinLnBrk="0" hangingPunct="1">
              <a:defRPr sz="900" kern="1200">
                <a:solidFill>
                  <a:srgbClr val="3F1A0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4F92315-F790-4E00-A189-2894250684D7}" type="slidenum">
              <a:rPr lang="en-GB" smtClean="0"/>
              <a:pPr/>
              <a:t>‹#›</a:t>
            </a:fld>
            <a:endParaRPr lang="en-GB"/>
          </a:p>
        </p:txBody>
      </p:sp>
      <p:sp>
        <p:nvSpPr>
          <p:cNvPr id="15" name="Content Placeholder 7">
            <a:extLst>
              <a:ext uri="{FF2B5EF4-FFF2-40B4-BE49-F238E27FC236}">
                <a16:creationId xmlns:a16="http://schemas.microsoft.com/office/drawing/2014/main" id="{48445BAE-D8A3-4827-AC54-6EA8BA6F766B}"/>
              </a:ext>
            </a:extLst>
          </p:cNvPr>
          <p:cNvSpPr txBox="1">
            <a:spLocks/>
          </p:cNvSpPr>
          <p:nvPr userDrawn="1"/>
        </p:nvSpPr>
        <p:spPr>
          <a:xfrm>
            <a:off x="539750" y="1409700"/>
            <a:ext cx="2574926" cy="2539157"/>
          </a:xfrm>
          <a:prstGeom prst="rect">
            <a:avLst/>
          </a:prstGeom>
        </p:spPr>
        <p:txBody>
          <a:bodyPr wrap="square" lIns="0" tIns="0" rIns="0" bIns="0">
            <a:spAutoFit/>
          </a:bodyPr>
          <a:lstStyle>
            <a:lvl1pPr marL="252000" indent="-252000" algn="l" defTabSz="914400" rtl="0" eaLnBrk="1" latinLnBrk="0" hangingPunct="1">
              <a:lnSpc>
                <a:spcPct val="100000"/>
              </a:lnSpc>
              <a:spcBef>
                <a:spcPts val="1800"/>
              </a:spcBef>
              <a:buFont typeface="Arial" panose="020B0604020202020204" pitchFamily="34" charset="0"/>
              <a:buChar char="•"/>
              <a:defRPr sz="2000" kern="1200">
                <a:solidFill>
                  <a:schemeClr val="tx1"/>
                </a:solidFill>
                <a:latin typeface="+mn-lt"/>
                <a:ea typeface="+mn-ea"/>
                <a:cs typeface="+mn-cs"/>
              </a:defRPr>
            </a:lvl1pPr>
            <a:lvl2pPr marL="504000" indent="-252000" algn="l" defTabSz="914400" rtl="0" eaLnBrk="1" latinLnBrk="0" hangingPunct="1">
              <a:lnSpc>
                <a:spcPct val="100000"/>
              </a:lnSpc>
              <a:spcBef>
                <a:spcPts val="600"/>
              </a:spcBef>
              <a:buFont typeface="Arial" panose="020B0604020202020204" pitchFamily="34" charset="0"/>
              <a:buChar char="•"/>
              <a:defRPr sz="1600" kern="1200">
                <a:solidFill>
                  <a:schemeClr val="tx1"/>
                </a:solidFill>
                <a:latin typeface="+mn-lt"/>
                <a:ea typeface="+mn-ea"/>
                <a:cs typeface="+mn-cs"/>
              </a:defRPr>
            </a:lvl2pPr>
            <a:lvl3pPr marL="756000" indent="-252000" algn="l" defTabSz="914400" rtl="0" eaLnBrk="1" latinLnBrk="0" hangingPunct="1">
              <a:lnSpc>
                <a:spcPct val="100000"/>
              </a:lnSpc>
              <a:spcBef>
                <a:spcPts val="600"/>
              </a:spcBef>
              <a:buFont typeface="Arial" panose="020B0604020202020204" pitchFamily="34" charset="0"/>
              <a:buChar char="•"/>
              <a:defRPr sz="1200" kern="1200">
                <a:solidFill>
                  <a:schemeClr val="tx1"/>
                </a:solidFill>
                <a:latin typeface="+mn-lt"/>
                <a:ea typeface="+mn-ea"/>
                <a:cs typeface="+mn-cs"/>
              </a:defRPr>
            </a:lvl3pPr>
            <a:lvl4pPr marL="1008000" indent="-252000" algn="l" defTabSz="914400" rtl="0" eaLnBrk="1" latinLnBrk="0" hangingPunct="1">
              <a:lnSpc>
                <a:spcPct val="100000"/>
              </a:lnSpc>
              <a:spcBef>
                <a:spcPts val="600"/>
              </a:spcBef>
              <a:buFont typeface="Arial" panose="020B0604020202020204" pitchFamily="34" charset="0"/>
              <a:buChar char="•"/>
              <a:defRPr sz="1000" kern="1200">
                <a:solidFill>
                  <a:schemeClr val="tx1"/>
                </a:solidFill>
                <a:latin typeface="+mn-lt"/>
                <a:ea typeface="+mn-ea"/>
                <a:cs typeface="+mn-cs"/>
              </a:defRPr>
            </a:lvl4pPr>
            <a:lvl5pPr marL="1260000" indent="-252000" algn="l" defTabSz="914400" rtl="0" eaLnBrk="1" latinLnBrk="0" hangingPunct="1">
              <a:lnSpc>
                <a:spcPct val="100000"/>
              </a:lnSpc>
              <a:spcBef>
                <a:spcPts val="600"/>
              </a:spcBef>
              <a:buFont typeface="Arial" panose="020B0604020202020204" pitchFamily="34" charset="0"/>
              <a:buChar char="•"/>
              <a:defRPr sz="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buNone/>
            </a:pPr>
            <a:r>
              <a:rPr lang="en-GB" sz="1000" b="1">
                <a:solidFill>
                  <a:srgbClr val="3F1A01"/>
                </a:solidFill>
                <a:latin typeface="+mn-lt"/>
              </a:rPr>
              <a:t>Copy &amp; Paste</a:t>
            </a:r>
          </a:p>
          <a:p>
            <a:pPr marL="0" indent="0">
              <a:spcBef>
                <a:spcPts val="0"/>
              </a:spcBef>
              <a:buNone/>
            </a:pPr>
            <a:endParaRPr lang="en-GB" sz="1000" b="1">
              <a:solidFill>
                <a:srgbClr val="3F1A01"/>
              </a:solidFill>
              <a:latin typeface="+mn-lt"/>
            </a:endParaRPr>
          </a:p>
          <a:p>
            <a:pPr marL="0" indent="0">
              <a:spcBef>
                <a:spcPts val="0"/>
              </a:spcBef>
              <a:buNone/>
            </a:pPr>
            <a:endParaRPr lang="en-GB" sz="1000" b="1">
              <a:solidFill>
                <a:srgbClr val="3F1A01"/>
              </a:solidFill>
              <a:latin typeface="+mn-lt"/>
            </a:endParaRPr>
          </a:p>
          <a:p>
            <a:pPr marL="0" indent="0">
              <a:spcBef>
                <a:spcPts val="0"/>
              </a:spcBef>
              <a:buNone/>
            </a:pPr>
            <a:endParaRPr lang="en-GB" sz="1000" b="1">
              <a:solidFill>
                <a:srgbClr val="3F1A01"/>
              </a:solidFill>
              <a:latin typeface="+mn-lt"/>
            </a:endParaRPr>
          </a:p>
          <a:p>
            <a:pPr marL="0" indent="0">
              <a:spcBef>
                <a:spcPts val="0"/>
              </a:spcBef>
              <a:buNone/>
            </a:pPr>
            <a:endParaRPr lang="en-GB" sz="1000" b="1">
              <a:solidFill>
                <a:srgbClr val="3F1A01"/>
              </a:solidFill>
              <a:latin typeface="+mn-lt"/>
            </a:endParaRPr>
          </a:p>
          <a:p>
            <a:pPr marL="0" indent="0">
              <a:spcBef>
                <a:spcPts val="0"/>
              </a:spcBef>
              <a:buFont typeface="Arial" panose="020B0604020202020204" pitchFamily="34" charset="0"/>
              <a:buNone/>
            </a:pPr>
            <a:r>
              <a:rPr lang="en-GB" sz="1000">
                <a:solidFill>
                  <a:srgbClr val="3F1A01"/>
                </a:solidFill>
                <a:latin typeface="+mn-lt"/>
              </a:rPr>
              <a:t>When you need to paste text into the presentation </a:t>
            </a:r>
            <a:r>
              <a:rPr lang="en-GB" sz="1000" b="1">
                <a:solidFill>
                  <a:srgbClr val="3F1A01"/>
                </a:solidFill>
                <a:latin typeface="+mn-lt"/>
              </a:rPr>
              <a:t>– Right-Click</a:t>
            </a:r>
            <a:r>
              <a:rPr lang="en-GB" sz="1000">
                <a:solidFill>
                  <a:srgbClr val="3F1A01"/>
                </a:solidFill>
                <a:latin typeface="+mn-lt"/>
              </a:rPr>
              <a:t> and choose </a:t>
            </a:r>
            <a:br>
              <a:rPr lang="en-GB" sz="1000">
                <a:solidFill>
                  <a:srgbClr val="3F1A01"/>
                </a:solidFill>
                <a:latin typeface="+mn-lt"/>
              </a:rPr>
            </a:br>
            <a:r>
              <a:rPr lang="en-GB" sz="1000">
                <a:solidFill>
                  <a:srgbClr val="3F1A01"/>
                </a:solidFill>
                <a:latin typeface="+mn-lt"/>
              </a:rPr>
              <a:t>”</a:t>
            </a:r>
            <a:r>
              <a:rPr lang="en-GB" sz="1000" b="1">
                <a:solidFill>
                  <a:srgbClr val="3F1A01"/>
                </a:solidFill>
                <a:latin typeface="+mn-lt"/>
              </a:rPr>
              <a:t>Keep text only</a:t>
            </a:r>
            <a:r>
              <a:rPr lang="en-GB" sz="1000">
                <a:solidFill>
                  <a:srgbClr val="3F1A01"/>
                </a:solidFill>
                <a:latin typeface="+mn-lt"/>
              </a:rPr>
              <a:t>”.</a:t>
            </a:r>
          </a:p>
          <a:p>
            <a:pPr marL="0" indent="0">
              <a:spcBef>
                <a:spcPts val="0"/>
              </a:spcBef>
              <a:buFont typeface="Arial" panose="020B0604020202020204" pitchFamily="34" charset="0"/>
              <a:buNone/>
            </a:pPr>
            <a:endParaRPr lang="en-GB" sz="1000">
              <a:solidFill>
                <a:srgbClr val="3F1A01"/>
              </a:solidFill>
              <a:latin typeface="+mn-lt"/>
            </a:endParaRPr>
          </a:p>
          <a:p>
            <a:pPr marL="0" indent="0">
              <a:spcBef>
                <a:spcPts val="0"/>
              </a:spcBef>
              <a:buFont typeface="Arial" panose="020B0604020202020204" pitchFamily="34" charset="0"/>
              <a:buNone/>
            </a:pPr>
            <a:endParaRPr lang="en-GB" sz="1000">
              <a:solidFill>
                <a:srgbClr val="3F1A01"/>
              </a:solidFill>
              <a:latin typeface="+mn-lt"/>
            </a:endParaRPr>
          </a:p>
          <a:p>
            <a:pPr marL="0" indent="0">
              <a:spcBef>
                <a:spcPts val="0"/>
              </a:spcBef>
              <a:spcAft>
                <a:spcPts val="600"/>
              </a:spcAft>
              <a:buFont typeface="Arial" panose="020B0604020202020204" pitchFamily="34" charset="0"/>
              <a:buNone/>
            </a:pPr>
            <a:r>
              <a:rPr lang="en-GB" sz="1000" b="1">
                <a:solidFill>
                  <a:srgbClr val="3F1A01"/>
                </a:solidFill>
                <a:latin typeface="+mn-lt"/>
              </a:rPr>
              <a:t>Text styles</a:t>
            </a:r>
          </a:p>
          <a:p>
            <a:pPr marL="0" indent="0">
              <a:spcBef>
                <a:spcPts val="0"/>
              </a:spcBef>
              <a:buFont typeface="Arial" panose="020B0604020202020204" pitchFamily="34" charset="0"/>
              <a:buNone/>
            </a:pPr>
            <a:r>
              <a:rPr lang="en-GB" sz="1000">
                <a:solidFill>
                  <a:srgbClr val="3F1A01"/>
                </a:solidFill>
                <a:latin typeface="+mn-lt"/>
              </a:rPr>
              <a:t>Use the </a:t>
            </a:r>
            <a:r>
              <a:rPr lang="en-GB" sz="1000" b="1">
                <a:solidFill>
                  <a:srgbClr val="3F1A01"/>
                </a:solidFill>
                <a:latin typeface="+mn-lt"/>
              </a:rPr>
              <a:t>TAB-key</a:t>
            </a:r>
            <a:r>
              <a:rPr lang="en-GB" sz="1000">
                <a:solidFill>
                  <a:srgbClr val="3F1A01"/>
                </a:solidFill>
                <a:latin typeface="+mn-lt"/>
              </a:rPr>
              <a:t> to jump through </a:t>
            </a:r>
            <a:br>
              <a:rPr lang="en-GB" sz="1000">
                <a:solidFill>
                  <a:srgbClr val="3F1A01"/>
                </a:solidFill>
                <a:latin typeface="+mn-lt"/>
              </a:rPr>
            </a:br>
            <a:r>
              <a:rPr lang="en-GB" sz="1000">
                <a:solidFill>
                  <a:srgbClr val="3F1A01"/>
                </a:solidFill>
                <a:latin typeface="+mn-lt"/>
              </a:rPr>
              <a:t>levels. Click </a:t>
            </a:r>
            <a:r>
              <a:rPr lang="en-GB" sz="1000" b="1">
                <a:solidFill>
                  <a:srgbClr val="3F1A01"/>
                </a:solidFill>
                <a:latin typeface="+mn-lt"/>
              </a:rPr>
              <a:t>ENTER</a:t>
            </a:r>
            <a:r>
              <a:rPr lang="en-GB" sz="1000">
                <a:solidFill>
                  <a:srgbClr val="3F1A01"/>
                </a:solidFill>
                <a:latin typeface="+mn-lt"/>
              </a:rPr>
              <a:t>, then </a:t>
            </a:r>
            <a:r>
              <a:rPr lang="en-GB" sz="1000" b="1">
                <a:solidFill>
                  <a:srgbClr val="3F1A01"/>
                </a:solidFill>
                <a:latin typeface="+mn-lt"/>
              </a:rPr>
              <a:t>TAB</a:t>
            </a:r>
            <a:r>
              <a:rPr lang="en-GB" sz="1000">
                <a:solidFill>
                  <a:srgbClr val="3F1A01"/>
                </a:solidFill>
                <a:latin typeface="+mn-lt"/>
              </a:rPr>
              <a:t> to switch from one level to the next level</a:t>
            </a:r>
          </a:p>
          <a:p>
            <a:pPr marL="0" indent="0">
              <a:spcBef>
                <a:spcPts val="0"/>
              </a:spcBef>
              <a:buFont typeface="Arial" panose="020B0604020202020204" pitchFamily="34" charset="0"/>
              <a:buNone/>
            </a:pPr>
            <a:r>
              <a:rPr lang="en-GB" sz="1000">
                <a:solidFill>
                  <a:srgbClr val="3F1A01"/>
                </a:solidFill>
                <a:latin typeface="+mn-lt"/>
              </a:rPr>
              <a:t>To go back in levels use </a:t>
            </a:r>
            <a:r>
              <a:rPr lang="en-GB" sz="1000" b="1">
                <a:solidFill>
                  <a:srgbClr val="3F1A01"/>
                </a:solidFill>
                <a:latin typeface="+mn-lt"/>
              </a:rPr>
              <a:t>SHIFT-TAB</a:t>
            </a:r>
          </a:p>
          <a:p>
            <a:pPr marL="0" indent="0">
              <a:spcBef>
                <a:spcPts val="0"/>
              </a:spcBef>
              <a:buFont typeface="Arial" panose="020B0604020202020204" pitchFamily="34" charset="0"/>
              <a:buNone/>
            </a:pPr>
            <a:endParaRPr lang="en-GB" sz="1000">
              <a:solidFill>
                <a:srgbClr val="3F1A01"/>
              </a:solidFill>
              <a:latin typeface="+mn-lt"/>
            </a:endParaRPr>
          </a:p>
        </p:txBody>
      </p:sp>
      <p:pic>
        <p:nvPicPr>
          <p:cNvPr id="17" name="Picture 16">
            <a:extLst>
              <a:ext uri="{FF2B5EF4-FFF2-40B4-BE49-F238E27FC236}">
                <a16:creationId xmlns:a16="http://schemas.microsoft.com/office/drawing/2014/main" id="{EE217F0E-1690-4201-BD4A-054136C2E899}"/>
              </a:ext>
            </a:extLst>
          </p:cNvPr>
          <p:cNvPicPr>
            <a:picLocks noChangeAspect="1"/>
          </p:cNvPicPr>
          <p:nvPr userDrawn="1"/>
        </p:nvPicPr>
        <p:blipFill>
          <a:blip r:embed="rId3"/>
          <a:stretch>
            <a:fillRect/>
          </a:stretch>
        </p:blipFill>
        <p:spPr>
          <a:xfrm>
            <a:off x="510947" y="1635936"/>
            <a:ext cx="1057778" cy="433516"/>
          </a:xfrm>
          <a:prstGeom prst="rect">
            <a:avLst/>
          </a:prstGeom>
        </p:spPr>
      </p:pic>
      <p:sp>
        <p:nvSpPr>
          <p:cNvPr id="20" name="Content Placeholder 34">
            <a:extLst>
              <a:ext uri="{FF2B5EF4-FFF2-40B4-BE49-F238E27FC236}">
                <a16:creationId xmlns:a16="http://schemas.microsoft.com/office/drawing/2014/main" id="{6D001AD2-4250-4663-91F1-29AD0A53FA92}"/>
              </a:ext>
            </a:extLst>
          </p:cNvPr>
          <p:cNvSpPr txBox="1">
            <a:spLocks/>
          </p:cNvSpPr>
          <p:nvPr userDrawn="1"/>
        </p:nvSpPr>
        <p:spPr>
          <a:xfrm>
            <a:off x="9088588" y="1397909"/>
            <a:ext cx="1355724" cy="2616101"/>
          </a:xfrm>
          <a:prstGeom prst="rect">
            <a:avLst/>
          </a:prstGeom>
        </p:spPr>
        <p:txBody>
          <a:bodyPr vert="horz" wrap="square" lIns="0" tIns="0" rIns="0" bIns="0" rtlCol="0">
            <a:spAutoFit/>
          </a:bodyPr>
          <a:lstStyle>
            <a:lvl1pPr marL="252000" indent="-252000" algn="l" defTabSz="914400" rtl="0" eaLnBrk="1" latinLnBrk="0" hangingPunct="1">
              <a:lnSpc>
                <a:spcPct val="100000"/>
              </a:lnSpc>
              <a:spcBef>
                <a:spcPts val="1800"/>
              </a:spcBef>
              <a:buFont typeface="Arial" panose="020B0604020202020204" pitchFamily="34" charset="0"/>
              <a:buChar char="•"/>
              <a:defRPr sz="2000" kern="1200">
                <a:solidFill>
                  <a:schemeClr val="tx1"/>
                </a:solidFill>
                <a:latin typeface="+mn-lt"/>
                <a:ea typeface="+mn-ea"/>
                <a:cs typeface="+mn-cs"/>
              </a:defRPr>
            </a:lvl1pPr>
            <a:lvl2pPr marL="504000" indent="-252000" algn="l" defTabSz="914400" rtl="0" eaLnBrk="1" latinLnBrk="0" hangingPunct="1">
              <a:lnSpc>
                <a:spcPct val="100000"/>
              </a:lnSpc>
              <a:spcBef>
                <a:spcPts val="600"/>
              </a:spcBef>
              <a:buFont typeface="Arial" panose="020B0604020202020204" pitchFamily="34" charset="0"/>
              <a:buChar char="•"/>
              <a:defRPr sz="1600" kern="1200">
                <a:solidFill>
                  <a:schemeClr val="tx1"/>
                </a:solidFill>
                <a:latin typeface="+mn-lt"/>
                <a:ea typeface="+mn-ea"/>
                <a:cs typeface="+mn-cs"/>
              </a:defRPr>
            </a:lvl2pPr>
            <a:lvl3pPr marL="756000" indent="-252000" algn="l" defTabSz="914400" rtl="0" eaLnBrk="1" latinLnBrk="0" hangingPunct="1">
              <a:lnSpc>
                <a:spcPct val="100000"/>
              </a:lnSpc>
              <a:spcBef>
                <a:spcPts val="600"/>
              </a:spcBef>
              <a:buFont typeface="Arial" panose="020B0604020202020204" pitchFamily="34" charset="0"/>
              <a:buChar char="•"/>
              <a:defRPr sz="1200" kern="1200">
                <a:solidFill>
                  <a:schemeClr val="tx1"/>
                </a:solidFill>
                <a:latin typeface="+mn-lt"/>
                <a:ea typeface="+mn-ea"/>
                <a:cs typeface="+mn-cs"/>
              </a:defRPr>
            </a:lvl3pPr>
            <a:lvl4pPr marL="1008000" indent="-252000" algn="l" defTabSz="914400" rtl="0" eaLnBrk="1" latinLnBrk="0" hangingPunct="1">
              <a:lnSpc>
                <a:spcPct val="100000"/>
              </a:lnSpc>
              <a:spcBef>
                <a:spcPts val="600"/>
              </a:spcBef>
              <a:buFont typeface="Arial" panose="020B0604020202020204" pitchFamily="34" charset="0"/>
              <a:buChar char="•"/>
              <a:defRPr sz="1000" kern="1200">
                <a:solidFill>
                  <a:schemeClr val="tx1"/>
                </a:solidFill>
                <a:latin typeface="+mn-lt"/>
                <a:ea typeface="+mn-ea"/>
                <a:cs typeface="+mn-cs"/>
              </a:defRPr>
            </a:lvl4pPr>
            <a:lvl5pPr marL="1260000" indent="-252000" algn="l" defTabSz="914400" rtl="0" eaLnBrk="1" latinLnBrk="0" hangingPunct="1">
              <a:lnSpc>
                <a:spcPct val="100000"/>
              </a:lnSpc>
              <a:spcBef>
                <a:spcPts val="600"/>
              </a:spcBef>
              <a:buFont typeface="Arial" panose="020B0604020202020204" pitchFamily="34" charset="0"/>
              <a:buChar char="•"/>
              <a:defRPr sz="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buNone/>
            </a:pPr>
            <a:r>
              <a:rPr lang="en-GB" sz="1000" b="1" dirty="0">
                <a:solidFill>
                  <a:srgbClr val="3F1A01"/>
                </a:solidFill>
              </a:rPr>
              <a:t>Building blocks</a:t>
            </a:r>
          </a:p>
          <a:p>
            <a:pPr marL="0" indent="0">
              <a:spcBef>
                <a:spcPts val="0"/>
              </a:spcBef>
              <a:buNone/>
            </a:pPr>
            <a:r>
              <a:rPr lang="en-GB" sz="1000" dirty="0">
                <a:solidFill>
                  <a:srgbClr val="3F1A01"/>
                </a:solidFill>
              </a:rPr>
              <a:t>The building block slides are made to help you build the presentation. You find them after this slide</a:t>
            </a:r>
          </a:p>
          <a:p>
            <a:pPr marL="0" indent="0">
              <a:spcBef>
                <a:spcPts val="0"/>
              </a:spcBef>
              <a:buNone/>
            </a:pPr>
            <a:endParaRPr lang="en-GB" sz="1000" dirty="0">
              <a:solidFill>
                <a:srgbClr val="3F1A01"/>
              </a:solidFill>
            </a:endParaRPr>
          </a:p>
          <a:p>
            <a:pPr marL="0" indent="0">
              <a:spcBef>
                <a:spcPts val="0"/>
              </a:spcBef>
              <a:buNone/>
            </a:pPr>
            <a:r>
              <a:rPr lang="en-GB" sz="1000" dirty="0">
                <a:solidFill>
                  <a:srgbClr val="3F1A01"/>
                </a:solidFill>
              </a:rPr>
              <a:t>Among the building blocks you find, </a:t>
            </a:r>
            <a:r>
              <a:rPr lang="en-GB" sz="1000" dirty="0" err="1">
                <a:solidFill>
                  <a:srgbClr val="3F1A01"/>
                </a:solidFill>
              </a:rPr>
              <a:t>colorguides</a:t>
            </a:r>
            <a:r>
              <a:rPr lang="en-GB" sz="1000" dirty="0">
                <a:solidFill>
                  <a:srgbClr val="3F1A01"/>
                </a:solidFill>
              </a:rPr>
              <a:t>, Tables and elements that you can pick from when you need to build your presentation.</a:t>
            </a:r>
          </a:p>
          <a:p>
            <a:pPr marL="0" indent="0">
              <a:spcBef>
                <a:spcPts val="0"/>
              </a:spcBef>
              <a:buNone/>
            </a:pPr>
            <a:endParaRPr lang="en-GB" sz="1000" dirty="0">
              <a:solidFill>
                <a:srgbClr val="3F1A01"/>
              </a:solidFill>
            </a:endParaRPr>
          </a:p>
          <a:p>
            <a:pPr marL="0" indent="0">
              <a:spcBef>
                <a:spcPts val="0"/>
              </a:spcBef>
              <a:buNone/>
            </a:pPr>
            <a:r>
              <a:rPr lang="en-GB" sz="1000" dirty="0">
                <a:solidFill>
                  <a:srgbClr val="3F1A01"/>
                </a:solidFill>
              </a:rPr>
              <a:t>Delete these slides after use. </a:t>
            </a:r>
            <a:r>
              <a:rPr lang="en-GB" sz="1000" b="1" dirty="0">
                <a:solidFill>
                  <a:srgbClr val="3F1A01"/>
                </a:solidFill>
              </a:rPr>
              <a:t> </a:t>
            </a:r>
          </a:p>
        </p:txBody>
      </p:sp>
      <p:sp>
        <p:nvSpPr>
          <p:cNvPr id="21" name="Content Placeholder 34">
            <a:extLst>
              <a:ext uri="{FF2B5EF4-FFF2-40B4-BE49-F238E27FC236}">
                <a16:creationId xmlns:a16="http://schemas.microsoft.com/office/drawing/2014/main" id="{DBAA186A-13CF-4C55-8ED1-3E1EFC7A2F90}"/>
              </a:ext>
            </a:extLst>
          </p:cNvPr>
          <p:cNvSpPr txBox="1">
            <a:spLocks/>
          </p:cNvSpPr>
          <p:nvPr userDrawn="1"/>
        </p:nvSpPr>
        <p:spPr>
          <a:xfrm>
            <a:off x="1015206" y="5102153"/>
            <a:ext cx="1624013" cy="615553"/>
          </a:xfrm>
          <a:prstGeom prst="rect">
            <a:avLst/>
          </a:prstGeom>
        </p:spPr>
        <p:txBody>
          <a:bodyPr vert="horz" wrap="square" lIns="0" tIns="0" rIns="0" bIns="0" rtlCol="0">
            <a:spAutoFit/>
          </a:bodyPr>
          <a:lstStyle>
            <a:lvl1pPr marL="252000" indent="-252000" algn="l" defTabSz="914400" rtl="0" eaLnBrk="1" latinLnBrk="0" hangingPunct="1">
              <a:lnSpc>
                <a:spcPct val="100000"/>
              </a:lnSpc>
              <a:spcBef>
                <a:spcPts val="1800"/>
              </a:spcBef>
              <a:buFont typeface="Arial" panose="020B0604020202020204" pitchFamily="34" charset="0"/>
              <a:buChar char="•"/>
              <a:defRPr sz="2000" kern="1200">
                <a:solidFill>
                  <a:schemeClr val="tx1"/>
                </a:solidFill>
                <a:latin typeface="+mn-lt"/>
                <a:ea typeface="+mn-ea"/>
                <a:cs typeface="+mn-cs"/>
              </a:defRPr>
            </a:lvl1pPr>
            <a:lvl2pPr marL="504000" indent="-252000" algn="l" defTabSz="914400" rtl="0" eaLnBrk="1" latinLnBrk="0" hangingPunct="1">
              <a:lnSpc>
                <a:spcPct val="100000"/>
              </a:lnSpc>
              <a:spcBef>
                <a:spcPts val="600"/>
              </a:spcBef>
              <a:buFont typeface="Arial" panose="020B0604020202020204" pitchFamily="34" charset="0"/>
              <a:buChar char="•"/>
              <a:defRPr sz="1600" kern="1200">
                <a:solidFill>
                  <a:schemeClr val="tx1"/>
                </a:solidFill>
                <a:latin typeface="+mn-lt"/>
                <a:ea typeface="+mn-ea"/>
                <a:cs typeface="+mn-cs"/>
              </a:defRPr>
            </a:lvl2pPr>
            <a:lvl3pPr marL="756000" indent="-252000" algn="l" defTabSz="914400" rtl="0" eaLnBrk="1" latinLnBrk="0" hangingPunct="1">
              <a:lnSpc>
                <a:spcPct val="100000"/>
              </a:lnSpc>
              <a:spcBef>
                <a:spcPts val="600"/>
              </a:spcBef>
              <a:buFont typeface="Arial" panose="020B0604020202020204" pitchFamily="34" charset="0"/>
              <a:buChar char="•"/>
              <a:defRPr sz="1200" kern="1200">
                <a:solidFill>
                  <a:schemeClr val="tx1"/>
                </a:solidFill>
                <a:latin typeface="+mn-lt"/>
                <a:ea typeface="+mn-ea"/>
                <a:cs typeface="+mn-cs"/>
              </a:defRPr>
            </a:lvl3pPr>
            <a:lvl4pPr marL="1008000" indent="-252000" algn="l" defTabSz="914400" rtl="0" eaLnBrk="1" latinLnBrk="0" hangingPunct="1">
              <a:lnSpc>
                <a:spcPct val="100000"/>
              </a:lnSpc>
              <a:spcBef>
                <a:spcPts val="600"/>
              </a:spcBef>
              <a:buFont typeface="Arial" panose="020B0604020202020204" pitchFamily="34" charset="0"/>
              <a:buChar char="•"/>
              <a:defRPr sz="1000" kern="1200">
                <a:solidFill>
                  <a:schemeClr val="tx1"/>
                </a:solidFill>
                <a:latin typeface="+mn-lt"/>
                <a:ea typeface="+mn-ea"/>
                <a:cs typeface="+mn-cs"/>
              </a:defRPr>
            </a:lvl4pPr>
            <a:lvl5pPr marL="1260000" indent="-252000" algn="l" defTabSz="914400" rtl="0" eaLnBrk="1" latinLnBrk="0" hangingPunct="1">
              <a:lnSpc>
                <a:spcPct val="100000"/>
              </a:lnSpc>
              <a:spcBef>
                <a:spcPts val="600"/>
              </a:spcBef>
              <a:buFont typeface="Arial" panose="020B0604020202020204" pitchFamily="34" charset="0"/>
              <a:buChar char="•"/>
              <a:defRPr sz="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buNone/>
            </a:pPr>
            <a:r>
              <a:rPr lang="en-GB" sz="1000" b="1">
                <a:solidFill>
                  <a:srgbClr val="3F1A01"/>
                </a:solidFill>
              </a:rPr>
              <a:t>Guides – Show / Hide</a:t>
            </a:r>
          </a:p>
          <a:p>
            <a:pPr marL="0" indent="0">
              <a:spcBef>
                <a:spcPts val="0"/>
              </a:spcBef>
              <a:buNone/>
            </a:pPr>
            <a:r>
              <a:rPr lang="en-GB" sz="1000" b="0">
                <a:solidFill>
                  <a:srgbClr val="3F1A01"/>
                </a:solidFill>
              </a:rPr>
              <a:t>From the View-tab </a:t>
            </a:r>
          </a:p>
          <a:p>
            <a:pPr marL="0" indent="0">
              <a:spcBef>
                <a:spcPts val="0"/>
              </a:spcBef>
              <a:buNone/>
            </a:pPr>
            <a:r>
              <a:rPr lang="en-GB" sz="1000" b="0">
                <a:solidFill>
                  <a:srgbClr val="3F1A01"/>
                </a:solidFill>
              </a:rPr>
              <a:t>or Alt + F9</a:t>
            </a:r>
          </a:p>
          <a:p>
            <a:pPr marL="0" indent="0">
              <a:spcBef>
                <a:spcPts val="0"/>
              </a:spcBef>
              <a:buNone/>
            </a:pPr>
            <a:endParaRPr lang="en-GB" sz="1000" b="0">
              <a:solidFill>
                <a:srgbClr val="3F1A01"/>
              </a:solidFill>
            </a:endParaRPr>
          </a:p>
        </p:txBody>
      </p:sp>
      <p:sp>
        <p:nvSpPr>
          <p:cNvPr id="2" name="TextBox 1">
            <a:extLst>
              <a:ext uri="{FF2B5EF4-FFF2-40B4-BE49-F238E27FC236}">
                <a16:creationId xmlns:a16="http://schemas.microsoft.com/office/drawing/2014/main" id="{CFB97746-AB0C-416F-8995-6F74E0EF0EFE}"/>
              </a:ext>
            </a:extLst>
          </p:cNvPr>
          <p:cNvSpPr txBox="1"/>
          <p:nvPr userDrawn="1"/>
        </p:nvSpPr>
        <p:spPr>
          <a:xfrm>
            <a:off x="539750" y="540000"/>
            <a:ext cx="9213850" cy="215444"/>
          </a:xfrm>
          <a:prstGeom prst="rect">
            <a:avLst/>
          </a:prstGeom>
          <a:noFill/>
        </p:spPr>
        <p:txBody>
          <a:bodyPr wrap="square" lIns="0" tIns="0" rIns="0" bIns="0" rtlCol="0">
            <a:spAutoFit/>
          </a:bodyPr>
          <a:lstStyle/>
          <a:p>
            <a:r>
              <a:rPr lang="en-GB" sz="1400">
                <a:solidFill>
                  <a:schemeClr val="accent2"/>
                </a:solidFill>
                <a:latin typeface="Times New Roman" panose="02020603050405020304" pitchFamily="18" charset="0"/>
                <a:cs typeface="Times New Roman" panose="02020603050405020304" pitchFamily="18" charset="0"/>
              </a:rPr>
              <a:t>Delete this slide after use</a:t>
            </a:r>
          </a:p>
        </p:txBody>
      </p:sp>
      <p:pic>
        <p:nvPicPr>
          <p:cNvPr id="4" name="Picture 3">
            <a:extLst>
              <a:ext uri="{FF2B5EF4-FFF2-40B4-BE49-F238E27FC236}">
                <a16:creationId xmlns:a16="http://schemas.microsoft.com/office/drawing/2014/main" id="{E8DC192D-15E7-44CD-B477-C881E0E6D990}"/>
              </a:ext>
            </a:extLst>
          </p:cNvPr>
          <p:cNvPicPr>
            <a:picLocks noChangeAspect="1"/>
          </p:cNvPicPr>
          <p:nvPr userDrawn="1"/>
        </p:nvPicPr>
        <p:blipFill rotWithShape="1">
          <a:blip r:embed="rId4"/>
          <a:srcRect l="4483" r="1"/>
          <a:stretch/>
        </p:blipFill>
        <p:spPr>
          <a:xfrm>
            <a:off x="539750" y="3879102"/>
            <a:ext cx="502364" cy="306000"/>
          </a:xfrm>
          <a:prstGeom prst="rect">
            <a:avLst/>
          </a:prstGeom>
        </p:spPr>
      </p:pic>
      <p:pic>
        <p:nvPicPr>
          <p:cNvPr id="25" name="Picture 24">
            <a:extLst>
              <a:ext uri="{FF2B5EF4-FFF2-40B4-BE49-F238E27FC236}">
                <a16:creationId xmlns:a16="http://schemas.microsoft.com/office/drawing/2014/main" id="{61C5AB06-467F-4D53-8D9A-1C0D14254FE5}"/>
              </a:ext>
            </a:extLst>
          </p:cNvPr>
          <p:cNvPicPr>
            <a:picLocks noChangeAspect="1"/>
          </p:cNvPicPr>
          <p:nvPr userDrawn="1"/>
        </p:nvPicPr>
        <p:blipFill>
          <a:blip r:embed="rId5"/>
          <a:stretch>
            <a:fillRect/>
          </a:stretch>
        </p:blipFill>
        <p:spPr>
          <a:xfrm>
            <a:off x="6182034" y="2847599"/>
            <a:ext cx="1053671" cy="847781"/>
          </a:xfrm>
          <a:prstGeom prst="rect">
            <a:avLst/>
          </a:prstGeom>
        </p:spPr>
      </p:pic>
      <p:pic>
        <p:nvPicPr>
          <p:cNvPr id="26" name="Picture 25">
            <a:extLst>
              <a:ext uri="{FF2B5EF4-FFF2-40B4-BE49-F238E27FC236}">
                <a16:creationId xmlns:a16="http://schemas.microsoft.com/office/drawing/2014/main" id="{23E3D7D1-8B06-4822-B042-9E0013DC5ABD}"/>
              </a:ext>
            </a:extLst>
          </p:cNvPr>
          <p:cNvPicPr>
            <a:picLocks noChangeAspect="1"/>
          </p:cNvPicPr>
          <p:nvPr userDrawn="1"/>
        </p:nvPicPr>
        <p:blipFill>
          <a:blip r:embed="rId6"/>
          <a:stretch>
            <a:fillRect/>
          </a:stretch>
        </p:blipFill>
        <p:spPr>
          <a:xfrm>
            <a:off x="3342618" y="4737710"/>
            <a:ext cx="721382" cy="310749"/>
          </a:xfrm>
          <a:prstGeom prst="rect">
            <a:avLst/>
          </a:prstGeom>
        </p:spPr>
      </p:pic>
      <p:pic>
        <p:nvPicPr>
          <p:cNvPr id="6" name="Picture 5">
            <a:extLst>
              <a:ext uri="{FF2B5EF4-FFF2-40B4-BE49-F238E27FC236}">
                <a16:creationId xmlns:a16="http://schemas.microsoft.com/office/drawing/2014/main" id="{E69E3A62-6048-4098-92E9-31D1A7DA6A31}"/>
              </a:ext>
            </a:extLst>
          </p:cNvPr>
          <p:cNvPicPr>
            <a:picLocks noChangeAspect="1"/>
          </p:cNvPicPr>
          <p:nvPr userDrawn="1"/>
        </p:nvPicPr>
        <p:blipFill>
          <a:blip r:embed="rId7"/>
          <a:stretch>
            <a:fillRect/>
          </a:stretch>
        </p:blipFill>
        <p:spPr>
          <a:xfrm>
            <a:off x="10713191" y="1409700"/>
            <a:ext cx="937472" cy="3173789"/>
          </a:xfrm>
          <a:prstGeom prst="rect">
            <a:avLst/>
          </a:prstGeom>
        </p:spPr>
      </p:pic>
      <p:sp>
        <p:nvSpPr>
          <p:cNvPr id="28" name="TextBox 27">
            <a:extLst>
              <a:ext uri="{FF2B5EF4-FFF2-40B4-BE49-F238E27FC236}">
                <a16:creationId xmlns:a16="http://schemas.microsoft.com/office/drawing/2014/main" id="{1CF0A521-6AD8-4FA2-ABD7-4B156695725B}"/>
              </a:ext>
            </a:extLst>
          </p:cNvPr>
          <p:cNvSpPr txBox="1"/>
          <p:nvPr userDrawn="1"/>
        </p:nvSpPr>
        <p:spPr>
          <a:xfrm>
            <a:off x="1217613" y="3880138"/>
            <a:ext cx="1897062" cy="307777"/>
          </a:xfrm>
          <a:prstGeom prst="rect">
            <a:avLst/>
          </a:prstGeom>
          <a:noFill/>
        </p:spPr>
        <p:txBody>
          <a:bodyPr wrap="square" lIns="0" tIns="0" rIns="0" bIns="0">
            <a:spAutoFit/>
          </a:bodyPr>
          <a:lstStyle/>
          <a:p>
            <a:pPr eaLnBrk="1" hangingPunct="1">
              <a:spcAft>
                <a:spcPts val="600"/>
              </a:spcAft>
              <a:defRPr/>
            </a:pPr>
            <a:r>
              <a:rPr lang="en-GB" sz="1000" noProof="1">
                <a:solidFill>
                  <a:schemeClr val="tx1"/>
                </a:solidFill>
                <a:latin typeface="Arial" panose="020B0604020202020204" pitchFamily="34" charset="0"/>
                <a:cs typeface="Arial" panose="020B0604020202020204" pitchFamily="34" charset="0"/>
              </a:rPr>
              <a:t>Alternatively, </a:t>
            </a:r>
            <a:r>
              <a:rPr lang="en-GB" sz="1000" b="1" noProof="1">
                <a:solidFill>
                  <a:schemeClr val="tx1"/>
                </a:solidFill>
                <a:latin typeface="Arial" panose="020B0604020202020204" pitchFamily="34" charset="0"/>
                <a:cs typeface="Arial" panose="020B0604020202020204" pitchFamily="34" charset="0"/>
              </a:rPr>
              <a:t>Increase</a:t>
            </a:r>
            <a:r>
              <a:rPr lang="en-GB" sz="1000" baseline="0" noProof="1">
                <a:solidFill>
                  <a:schemeClr val="tx1"/>
                </a:solidFill>
                <a:latin typeface="Arial" panose="020B0604020202020204" pitchFamily="34" charset="0"/>
                <a:cs typeface="Arial" panose="020B0604020202020204" pitchFamily="34" charset="0"/>
              </a:rPr>
              <a:t> and</a:t>
            </a:r>
            <a:br>
              <a:rPr lang="en-GB" sz="1000" baseline="0" noProof="1">
                <a:solidFill>
                  <a:schemeClr val="tx1"/>
                </a:solidFill>
                <a:latin typeface="Arial" panose="020B0604020202020204" pitchFamily="34" charset="0"/>
                <a:cs typeface="Arial" panose="020B0604020202020204" pitchFamily="34" charset="0"/>
              </a:rPr>
            </a:br>
            <a:r>
              <a:rPr lang="en-GB" sz="1000" b="1" baseline="0" noProof="1">
                <a:solidFill>
                  <a:schemeClr val="tx1"/>
                </a:solidFill>
                <a:latin typeface="Arial" panose="020B0604020202020204" pitchFamily="34" charset="0"/>
                <a:cs typeface="Arial" panose="020B0604020202020204" pitchFamily="34" charset="0"/>
              </a:rPr>
              <a:t>Decrease </a:t>
            </a:r>
            <a:r>
              <a:rPr lang="en-GB" sz="1000" baseline="0" noProof="1">
                <a:solidFill>
                  <a:schemeClr val="tx1"/>
                </a:solidFill>
                <a:latin typeface="Arial" panose="020B0604020202020204" pitchFamily="34" charset="0"/>
                <a:cs typeface="Arial" panose="020B0604020202020204" pitchFamily="34" charset="0"/>
              </a:rPr>
              <a:t>list level can be used</a:t>
            </a:r>
          </a:p>
        </p:txBody>
      </p:sp>
      <p:pic>
        <p:nvPicPr>
          <p:cNvPr id="29" name="Picture 28">
            <a:extLst>
              <a:ext uri="{FF2B5EF4-FFF2-40B4-BE49-F238E27FC236}">
                <a16:creationId xmlns:a16="http://schemas.microsoft.com/office/drawing/2014/main" id="{D5AAD879-4417-455C-BF76-7F1D8FC43DAF}"/>
              </a:ext>
            </a:extLst>
          </p:cNvPr>
          <p:cNvPicPr>
            <a:picLocks noChangeAspect="1"/>
          </p:cNvPicPr>
          <p:nvPr userDrawn="1"/>
        </p:nvPicPr>
        <p:blipFill>
          <a:blip r:embed="rId8"/>
          <a:stretch>
            <a:fillRect/>
          </a:stretch>
        </p:blipFill>
        <p:spPr>
          <a:xfrm>
            <a:off x="6230938" y="1601536"/>
            <a:ext cx="439902" cy="447295"/>
          </a:xfrm>
          <a:prstGeom prst="rect">
            <a:avLst/>
          </a:prstGeom>
        </p:spPr>
      </p:pic>
      <p:sp>
        <p:nvSpPr>
          <p:cNvPr id="37" name="TextBox 36">
            <a:extLst>
              <a:ext uri="{FF2B5EF4-FFF2-40B4-BE49-F238E27FC236}">
                <a16:creationId xmlns:a16="http://schemas.microsoft.com/office/drawing/2014/main" id="{81C181B1-8DE5-4B6C-9648-F234EE5015BF}"/>
              </a:ext>
            </a:extLst>
          </p:cNvPr>
          <p:cNvSpPr txBox="1"/>
          <p:nvPr userDrawn="1"/>
        </p:nvSpPr>
        <p:spPr>
          <a:xfrm>
            <a:off x="4064000" y="1411500"/>
            <a:ext cx="1897061" cy="923330"/>
          </a:xfrm>
          <a:prstGeom prst="rect">
            <a:avLst/>
          </a:prstGeom>
          <a:noFill/>
        </p:spPr>
        <p:txBody>
          <a:bodyPr wrap="square" lIns="0" tIns="0" rIns="0" bIns="0">
            <a:spAutoFit/>
          </a:bodyPr>
          <a:lstStyle/>
          <a:p>
            <a:pPr eaLnBrk="1" hangingPunct="1">
              <a:spcBef>
                <a:spcPts val="0"/>
              </a:spcBef>
              <a:spcAft>
                <a:spcPts val="600"/>
              </a:spcAft>
              <a:defRPr/>
            </a:pPr>
            <a:r>
              <a:rPr lang="en-GB" sz="1000" b="1">
                <a:solidFill>
                  <a:srgbClr val="000000"/>
                </a:solidFill>
                <a:latin typeface="Arial" panose="020B0604020202020204" pitchFamily="34" charset="0"/>
                <a:ea typeface="Times New Roman" panose="02020603050405020304" pitchFamily="18" charset="0"/>
              </a:rPr>
              <a:t>Insert a New Slide</a:t>
            </a:r>
            <a:endParaRPr lang="en-GB" sz="1000" b="1" noProof="1">
              <a:solidFill>
                <a:schemeClr val="tx1"/>
              </a:solidFill>
              <a:latin typeface="Arial" panose="020B0604020202020204" pitchFamily="34" charset="0"/>
              <a:cs typeface="Arial" panose="020B0604020202020204" pitchFamily="34" charset="0"/>
            </a:endParaRPr>
          </a:p>
          <a:p>
            <a:pPr marL="228600" indent="-228600" eaLnBrk="1" hangingPunct="1">
              <a:spcAft>
                <a:spcPts val="600"/>
              </a:spcAft>
              <a:buFont typeface="+mj-lt"/>
              <a:buAutoNum type="arabicPeriod"/>
              <a:defRPr/>
            </a:pPr>
            <a:r>
              <a:rPr lang="en-GB" altLang="da-DK" sz="1000" noProof="1">
                <a:solidFill>
                  <a:schemeClr val="tx1"/>
                </a:solidFill>
                <a:latin typeface="Arial" panose="020B0604020202020204" pitchFamily="34" charset="0"/>
                <a:cs typeface="Arial" panose="020B0604020202020204" pitchFamily="34" charset="0"/>
              </a:rPr>
              <a:t>Click on the </a:t>
            </a:r>
            <a:r>
              <a:rPr lang="en-GB" altLang="da-DK" sz="1000" b="1" noProof="1">
                <a:solidFill>
                  <a:schemeClr val="tx1"/>
                </a:solidFill>
                <a:latin typeface="Arial" panose="020B0604020202020204" pitchFamily="34" charset="0"/>
                <a:cs typeface="Arial" panose="020B0604020202020204" pitchFamily="34" charset="0"/>
              </a:rPr>
              <a:t>Home </a:t>
            </a:r>
            <a:r>
              <a:rPr lang="en-GB" altLang="da-DK" sz="1000" b="0" noProof="1">
                <a:solidFill>
                  <a:schemeClr val="tx1"/>
                </a:solidFill>
                <a:latin typeface="Arial" panose="020B0604020202020204" pitchFamily="34" charset="0"/>
                <a:cs typeface="Arial" panose="020B0604020202020204" pitchFamily="34" charset="0"/>
              </a:rPr>
              <a:t>tab</a:t>
            </a:r>
            <a:endParaRPr lang="en-GB" altLang="da-DK" sz="1000" b="0" strike="sngStrike" noProof="1">
              <a:solidFill>
                <a:schemeClr val="tx1"/>
              </a:solidFill>
              <a:latin typeface="Arial" panose="020B0604020202020204" pitchFamily="34" charset="0"/>
              <a:cs typeface="Arial" panose="020B0604020202020204" pitchFamily="34" charset="0"/>
            </a:endParaRPr>
          </a:p>
          <a:p>
            <a:pPr marL="228600" indent="-228600" eaLnBrk="1" hangingPunct="1">
              <a:spcAft>
                <a:spcPts val="600"/>
              </a:spcAft>
              <a:buFont typeface="+mj-lt"/>
              <a:buAutoNum type="arabicPeriod"/>
              <a:defRPr/>
            </a:pPr>
            <a:r>
              <a:rPr lang="en-GB" altLang="da-DK" sz="1000" noProof="1">
                <a:solidFill>
                  <a:schemeClr val="tx1"/>
                </a:solidFill>
                <a:latin typeface="Arial" panose="020B0604020202020204" pitchFamily="34" charset="0"/>
                <a:cs typeface="Arial" panose="020B0604020202020204" pitchFamily="34" charset="0"/>
              </a:rPr>
              <a:t>Click on the </a:t>
            </a:r>
            <a:r>
              <a:rPr lang="en-GB" altLang="da-DK" sz="1000" b="1" baseline="0" noProof="1">
                <a:solidFill>
                  <a:schemeClr val="tx1"/>
                </a:solidFill>
                <a:latin typeface="Arial" panose="020B0604020202020204" pitchFamily="34" charset="0"/>
                <a:cs typeface="Arial" panose="020B0604020202020204" pitchFamily="34" charset="0"/>
              </a:rPr>
              <a:t>New Slide </a:t>
            </a:r>
            <a:r>
              <a:rPr lang="en-GB" altLang="da-DK" sz="1000" noProof="1">
                <a:solidFill>
                  <a:schemeClr val="tx1"/>
                </a:solidFill>
                <a:latin typeface="Arial" panose="020B0604020202020204" pitchFamily="34" charset="0"/>
                <a:cs typeface="Arial" panose="020B0604020202020204" pitchFamily="34" charset="0"/>
              </a:rPr>
              <a:t>to insert </a:t>
            </a:r>
            <a:br>
              <a:rPr lang="en-GB" altLang="da-DK" sz="1000" noProof="1">
                <a:solidFill>
                  <a:schemeClr val="tx1"/>
                </a:solidFill>
                <a:latin typeface="Arial" panose="020B0604020202020204" pitchFamily="34" charset="0"/>
                <a:cs typeface="Arial" panose="020B0604020202020204" pitchFamily="34" charset="0"/>
              </a:rPr>
            </a:br>
            <a:r>
              <a:rPr lang="en-GB" altLang="da-DK" sz="1000" noProof="1">
                <a:solidFill>
                  <a:schemeClr val="tx1"/>
                </a:solidFill>
                <a:latin typeface="Arial" panose="020B0604020202020204" pitchFamily="34" charset="0"/>
                <a:cs typeface="Arial" panose="020B0604020202020204" pitchFamily="34" charset="0"/>
              </a:rPr>
              <a:t>new slide</a:t>
            </a:r>
          </a:p>
        </p:txBody>
      </p:sp>
      <p:sp>
        <p:nvSpPr>
          <p:cNvPr id="38" name="TextBox 37">
            <a:extLst>
              <a:ext uri="{FF2B5EF4-FFF2-40B4-BE49-F238E27FC236}">
                <a16:creationId xmlns:a16="http://schemas.microsoft.com/office/drawing/2014/main" id="{B70D80B7-E226-4F61-9EA0-8793D82C705D}"/>
              </a:ext>
            </a:extLst>
          </p:cNvPr>
          <p:cNvSpPr txBox="1"/>
          <p:nvPr userDrawn="1"/>
        </p:nvSpPr>
        <p:spPr>
          <a:xfrm>
            <a:off x="6232944" y="1401342"/>
            <a:ext cx="2576512" cy="1000274"/>
          </a:xfrm>
          <a:prstGeom prst="rect">
            <a:avLst/>
          </a:prstGeom>
          <a:noFill/>
        </p:spPr>
        <p:txBody>
          <a:bodyPr wrap="square" lIns="0" tIns="0" rIns="0" bIns="0">
            <a:spAutoFit/>
          </a:bodyPr>
          <a:lstStyle/>
          <a:p>
            <a:pPr eaLnBrk="1" hangingPunct="1">
              <a:spcAft>
                <a:spcPts val="600"/>
              </a:spcAft>
              <a:defRPr/>
            </a:pPr>
            <a:r>
              <a:rPr lang="en-GB" sz="1000" b="1" noProof="1">
                <a:solidFill>
                  <a:schemeClr val="tx1"/>
                </a:solidFill>
                <a:latin typeface="Arial" panose="020B0604020202020204" pitchFamily="34" charset="0"/>
                <a:cs typeface="Arial" panose="020B0604020202020204" pitchFamily="34" charset="0"/>
              </a:rPr>
              <a:t>Insert picture</a:t>
            </a:r>
          </a:p>
          <a:p>
            <a:pPr eaLnBrk="1" hangingPunct="1">
              <a:spcAft>
                <a:spcPts val="600"/>
              </a:spcAft>
              <a:defRPr/>
            </a:pPr>
            <a:endParaRPr lang="en-GB"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endParaRPr lang="en-GB"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r>
              <a:rPr lang="en-GB" altLang="da-DK" sz="1000" b="0" noProof="1">
                <a:solidFill>
                  <a:schemeClr val="tx1"/>
                </a:solidFill>
                <a:latin typeface="Arial" panose="020B0604020202020204" pitchFamily="34" charset="0"/>
                <a:cs typeface="Arial" panose="020B0604020202020204" pitchFamily="34" charset="0"/>
              </a:rPr>
              <a:t>On slides with picture placeholder, </a:t>
            </a:r>
            <a:br>
              <a:rPr lang="en-GB" altLang="da-DK" sz="1000" b="0" noProof="1">
                <a:solidFill>
                  <a:schemeClr val="tx1"/>
                </a:solidFill>
                <a:latin typeface="Arial" panose="020B0604020202020204" pitchFamily="34" charset="0"/>
                <a:cs typeface="Arial" panose="020B0604020202020204" pitchFamily="34" charset="0"/>
              </a:rPr>
            </a:br>
            <a:r>
              <a:rPr lang="en-GB" altLang="da-DK" sz="1000" b="0" noProof="1">
                <a:solidFill>
                  <a:schemeClr val="tx1"/>
                </a:solidFill>
                <a:latin typeface="Arial" panose="020B0604020202020204" pitchFamily="34" charset="0"/>
                <a:cs typeface="Arial" panose="020B0604020202020204" pitchFamily="34" charset="0"/>
              </a:rPr>
              <a:t>click on the icon and choose </a:t>
            </a:r>
            <a:r>
              <a:rPr lang="en-GB" altLang="da-DK" sz="1000" b="1" noProof="1">
                <a:solidFill>
                  <a:schemeClr val="tx1"/>
                </a:solidFill>
                <a:latin typeface="Arial" panose="020B0604020202020204" pitchFamily="34" charset="0"/>
                <a:cs typeface="Arial" panose="020B0604020202020204" pitchFamily="34" charset="0"/>
              </a:rPr>
              <a:t>Insert</a:t>
            </a:r>
          </a:p>
        </p:txBody>
      </p:sp>
      <p:pic>
        <p:nvPicPr>
          <p:cNvPr id="44" name="Picture 43">
            <a:extLst>
              <a:ext uri="{FF2B5EF4-FFF2-40B4-BE49-F238E27FC236}">
                <a16:creationId xmlns:a16="http://schemas.microsoft.com/office/drawing/2014/main" id="{4CF1FFD3-4CFE-4643-82B2-6E865F91BE0A}"/>
              </a:ext>
            </a:extLst>
          </p:cNvPr>
          <p:cNvPicPr>
            <a:picLocks noChangeAspect="1"/>
          </p:cNvPicPr>
          <p:nvPr userDrawn="1"/>
        </p:nvPicPr>
        <p:blipFill>
          <a:blip r:embed="rId9"/>
          <a:stretch>
            <a:fillRect/>
          </a:stretch>
        </p:blipFill>
        <p:spPr>
          <a:xfrm>
            <a:off x="3377366" y="1411500"/>
            <a:ext cx="457264" cy="743054"/>
          </a:xfrm>
          <a:prstGeom prst="rect">
            <a:avLst/>
          </a:prstGeom>
        </p:spPr>
      </p:pic>
      <p:pic>
        <p:nvPicPr>
          <p:cNvPr id="46" name="Picture 45">
            <a:extLst>
              <a:ext uri="{FF2B5EF4-FFF2-40B4-BE49-F238E27FC236}">
                <a16:creationId xmlns:a16="http://schemas.microsoft.com/office/drawing/2014/main" id="{5B827A9C-2570-4A3E-AE07-6B19AAC7D44A}"/>
              </a:ext>
            </a:extLst>
          </p:cNvPr>
          <p:cNvPicPr>
            <a:picLocks noChangeAspect="1"/>
          </p:cNvPicPr>
          <p:nvPr userDrawn="1"/>
        </p:nvPicPr>
        <p:blipFill>
          <a:blip r:embed="rId10"/>
          <a:stretch>
            <a:fillRect/>
          </a:stretch>
        </p:blipFill>
        <p:spPr>
          <a:xfrm>
            <a:off x="3376881" y="2749214"/>
            <a:ext cx="980294" cy="291753"/>
          </a:xfrm>
          <a:prstGeom prst="rect">
            <a:avLst/>
          </a:prstGeom>
        </p:spPr>
      </p:pic>
      <p:sp>
        <p:nvSpPr>
          <p:cNvPr id="47" name="TextBox 46">
            <a:extLst>
              <a:ext uri="{FF2B5EF4-FFF2-40B4-BE49-F238E27FC236}">
                <a16:creationId xmlns:a16="http://schemas.microsoft.com/office/drawing/2014/main" id="{934E07CD-9CA8-4274-A486-A45921C0A566}"/>
              </a:ext>
            </a:extLst>
          </p:cNvPr>
          <p:cNvSpPr txBox="1"/>
          <p:nvPr userDrawn="1"/>
        </p:nvSpPr>
        <p:spPr>
          <a:xfrm>
            <a:off x="3393809" y="2510449"/>
            <a:ext cx="2576511" cy="1769715"/>
          </a:xfrm>
          <a:prstGeom prst="rect">
            <a:avLst/>
          </a:prstGeom>
          <a:noFill/>
        </p:spPr>
        <p:txBody>
          <a:bodyPr wrap="square" lIns="0" tIns="0" rIns="0" bIns="0">
            <a:spAutoFit/>
          </a:bodyPr>
          <a:lstStyle/>
          <a:p>
            <a:pPr eaLnBrk="1" hangingPunct="1">
              <a:spcBef>
                <a:spcPts val="1200"/>
              </a:spcBef>
              <a:spcAft>
                <a:spcPts val="600"/>
              </a:spcAft>
              <a:defRPr/>
            </a:pPr>
            <a:r>
              <a:rPr lang="en-GB" sz="1000" b="1">
                <a:solidFill>
                  <a:srgbClr val="000000"/>
                </a:solidFill>
                <a:latin typeface="Arial" panose="020B0604020202020204" pitchFamily="34" charset="0"/>
                <a:ea typeface="Times New Roman" panose="02020603050405020304" pitchFamily="18" charset="0"/>
              </a:rPr>
              <a:t>Change Slide Layout</a:t>
            </a:r>
          </a:p>
          <a:p>
            <a:pPr eaLnBrk="1" hangingPunct="1">
              <a:spcBef>
                <a:spcPts val="0"/>
              </a:spcBef>
              <a:spcAft>
                <a:spcPts val="0"/>
              </a:spcAft>
              <a:defRPr/>
            </a:pPr>
            <a:endParaRPr lang="en-GB" sz="1000" b="1">
              <a:solidFill>
                <a:srgbClr val="000000"/>
              </a:solidFill>
              <a:latin typeface="Arial" panose="020B0604020202020204" pitchFamily="34" charset="0"/>
              <a:ea typeface="Times New Roman" panose="02020603050405020304" pitchFamily="18" charset="0"/>
            </a:endParaRPr>
          </a:p>
          <a:p>
            <a:pPr eaLnBrk="1" hangingPunct="1">
              <a:spcBef>
                <a:spcPts val="0"/>
              </a:spcBef>
              <a:spcAft>
                <a:spcPts val="0"/>
              </a:spcAft>
              <a:defRPr/>
            </a:pPr>
            <a:endParaRPr lang="en-GB" sz="1000" b="1">
              <a:solidFill>
                <a:srgbClr val="000000"/>
              </a:solidFill>
              <a:latin typeface="Arial" panose="020B0604020202020204" pitchFamily="34" charset="0"/>
              <a:ea typeface="Times New Roman" panose="02020603050405020304" pitchFamily="18" charset="0"/>
            </a:endParaRPr>
          </a:p>
          <a:p>
            <a:pPr eaLnBrk="1" hangingPunct="1">
              <a:spcBef>
                <a:spcPts val="0"/>
              </a:spcBef>
              <a:spcAft>
                <a:spcPts val="0"/>
              </a:spcAft>
              <a:defRPr/>
            </a:pPr>
            <a:endParaRPr lang="en-GB" sz="1000" b="1">
              <a:solidFill>
                <a:srgbClr val="000000"/>
              </a:solidFill>
              <a:latin typeface="Arial" panose="020B0604020202020204" pitchFamily="34" charset="0"/>
              <a:ea typeface="Times New Roman" panose="02020603050405020304" pitchFamily="18" charset="0"/>
            </a:endParaRPr>
          </a:p>
          <a:p>
            <a:pPr eaLnBrk="1" hangingPunct="1">
              <a:spcBef>
                <a:spcPts val="0"/>
              </a:spcBef>
              <a:spcAft>
                <a:spcPts val="600"/>
              </a:spcAft>
              <a:defRPr/>
            </a:pPr>
            <a:r>
              <a:rPr lang="en-GB" altLang="da-DK" sz="1000" noProof="1">
                <a:solidFill>
                  <a:schemeClr val="tx1"/>
                </a:solidFill>
                <a:latin typeface="Arial" panose="020B0604020202020204" pitchFamily="34" charset="0"/>
                <a:cs typeface="Arial" panose="020B0604020202020204" pitchFamily="34" charset="0"/>
              </a:rPr>
              <a:t>From the </a:t>
            </a:r>
            <a:r>
              <a:rPr lang="en-GB" altLang="da-DK" sz="1000" b="1" noProof="1">
                <a:solidFill>
                  <a:schemeClr val="tx1"/>
                </a:solidFill>
                <a:latin typeface="Arial" panose="020B0604020202020204" pitchFamily="34" charset="0"/>
                <a:cs typeface="Arial" panose="020B0604020202020204" pitchFamily="34" charset="0"/>
              </a:rPr>
              <a:t>Home - Tab</a:t>
            </a:r>
          </a:p>
          <a:p>
            <a:pPr marL="228600" indent="-228600">
              <a:spcAft>
                <a:spcPts val="600"/>
              </a:spcAft>
              <a:buFont typeface="+mj-lt"/>
              <a:buAutoNum type="arabicPeriod"/>
            </a:pPr>
            <a:r>
              <a:rPr lang="en-GB" sz="1000">
                <a:solidFill>
                  <a:srgbClr val="000000"/>
                </a:solidFill>
                <a:latin typeface="Arial" panose="020B0604020202020204" pitchFamily="34" charset="0"/>
                <a:ea typeface="Times New Roman" panose="02020603050405020304" pitchFamily="18" charset="0"/>
              </a:rPr>
              <a:t>Click on the arrow next to </a:t>
            </a:r>
            <a:r>
              <a:rPr lang="en-GB" sz="1000" b="1">
                <a:solidFill>
                  <a:srgbClr val="000000"/>
                </a:solidFill>
                <a:latin typeface="Arial" panose="020B0604020202020204" pitchFamily="34" charset="0"/>
                <a:ea typeface="Times New Roman" panose="02020603050405020304" pitchFamily="18" charset="0"/>
              </a:rPr>
              <a:t>Layout</a:t>
            </a:r>
            <a:br>
              <a:rPr lang="en-GB" sz="1000" b="1">
                <a:solidFill>
                  <a:srgbClr val="000000"/>
                </a:solidFill>
                <a:latin typeface="Arial" panose="020B0604020202020204" pitchFamily="34" charset="0"/>
                <a:ea typeface="Times New Roman" panose="02020603050405020304" pitchFamily="18" charset="0"/>
              </a:rPr>
            </a:br>
            <a:r>
              <a:rPr lang="en-GB" sz="1000">
                <a:solidFill>
                  <a:srgbClr val="000000"/>
                </a:solidFill>
                <a:latin typeface="Arial" panose="020B0604020202020204" pitchFamily="34" charset="0"/>
                <a:ea typeface="Times New Roman" panose="02020603050405020304" pitchFamily="18" charset="0"/>
              </a:rPr>
              <a:t>to view a dropdown menu of possible slide layouts</a:t>
            </a:r>
            <a:endParaRPr lang="en-GB" sz="1000">
              <a:solidFill>
                <a:schemeClr val="tx1"/>
              </a:solidFill>
              <a:latin typeface="Times New Roman" panose="02020603050405020304" pitchFamily="18" charset="0"/>
              <a:ea typeface="Times New Roman" panose="02020603050405020304" pitchFamily="18" charset="0"/>
            </a:endParaRPr>
          </a:p>
          <a:p>
            <a:pPr marL="228600" indent="-228600">
              <a:spcAft>
                <a:spcPts val="600"/>
              </a:spcAft>
              <a:buFont typeface="+mj-lt"/>
              <a:buAutoNum type="arabicPeriod"/>
            </a:pPr>
            <a:r>
              <a:rPr lang="en-GB" sz="1000">
                <a:solidFill>
                  <a:srgbClr val="000000"/>
                </a:solidFill>
                <a:latin typeface="Arial" panose="020B0604020202020204" pitchFamily="34" charset="0"/>
                <a:ea typeface="Times New Roman" panose="02020603050405020304" pitchFamily="18" charset="0"/>
              </a:rPr>
              <a:t>Click on the layout you prefer and it will be applied to the new slide</a:t>
            </a:r>
            <a:endParaRPr lang="en-GB" sz="1000">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1791974705"/>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DELETE ALL LAYOYTS AFTER THIS">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3EA96A6D-1E2F-4ADB-BDC1-E728CFCEC771}"/>
              </a:ext>
            </a:extLst>
          </p:cNvPr>
          <p:cNvSpPr txBox="1"/>
          <p:nvPr userDrawn="1"/>
        </p:nvSpPr>
        <p:spPr>
          <a:xfrm>
            <a:off x="1485900" y="2781000"/>
            <a:ext cx="9220200" cy="1077218"/>
          </a:xfrm>
          <a:prstGeom prst="rect">
            <a:avLst/>
          </a:prstGeom>
          <a:noFill/>
        </p:spPr>
        <p:txBody>
          <a:bodyPr wrap="square" rtlCol="0">
            <a:spAutoFit/>
          </a:bodyPr>
          <a:lstStyle/>
          <a:p>
            <a:r>
              <a:rPr lang="en-GB" sz="3600" b="1">
                <a:solidFill>
                  <a:srgbClr val="3F1A01"/>
                </a:solidFill>
                <a:latin typeface="+mj-lt"/>
                <a:cs typeface="Times New Roman" panose="02020603050405020304" pitchFamily="18" charset="0"/>
              </a:rPr>
              <a:t>Delete all masterslides after this slide.</a:t>
            </a:r>
          </a:p>
          <a:p>
            <a:r>
              <a:rPr lang="en-GB" sz="2800">
                <a:solidFill>
                  <a:srgbClr val="B59E5F"/>
                </a:solidFill>
                <a:latin typeface="Times New Roman" panose="02020603050405020304" pitchFamily="18" charset="0"/>
                <a:cs typeface="Times New Roman" panose="02020603050405020304" pitchFamily="18" charset="0"/>
              </a:rPr>
              <a:t>They are not part of this presentation.</a:t>
            </a:r>
          </a:p>
        </p:txBody>
      </p:sp>
    </p:spTree>
    <p:extLst>
      <p:ext uri="{BB962C8B-B14F-4D97-AF65-F5344CB8AC3E}">
        <p14:creationId xmlns:p14="http://schemas.microsoft.com/office/powerpoint/2010/main" val="39297285"/>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image" Target="../media/image2.svg"/><Relationship Id="rId21" Type="http://schemas.openxmlformats.org/officeDocument/2006/relationships/slideLayout" Target="../slideLayouts/slideLayout21.xml"/><Relationship Id="rId34" Type="http://schemas.openxmlformats.org/officeDocument/2006/relationships/slideLayout" Target="../slideLayouts/slideLayout34.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image" Target="../media/image1.png"/><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8" Type="http://schemas.openxmlformats.org/officeDocument/2006/relationships/slideLayout" Target="../slideLayouts/slideLayout8.xml"/><Relationship Id="rId3"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8163406-5D68-413D-AFDF-90D68FD02AB8}"/>
              </a:ext>
            </a:extLst>
          </p:cNvPr>
          <p:cNvSpPr>
            <a:spLocks noGrp="1"/>
          </p:cNvSpPr>
          <p:nvPr>
            <p:ph type="title"/>
          </p:nvPr>
        </p:nvSpPr>
        <p:spPr>
          <a:xfrm>
            <a:off x="539749" y="539750"/>
            <a:ext cx="9213851" cy="332399"/>
          </a:xfrm>
          <a:prstGeom prst="rect">
            <a:avLst/>
          </a:prstGeom>
        </p:spPr>
        <p:txBody>
          <a:bodyPr vert="horz" lIns="0" tIns="0" rIns="0" bIns="0" rtlCol="0" anchor="t" anchorCtr="0">
            <a:no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D0AFFE85-39C0-4335-A66F-8029022AA9A6}"/>
              </a:ext>
            </a:extLst>
          </p:cNvPr>
          <p:cNvSpPr>
            <a:spLocks noGrp="1"/>
          </p:cNvSpPr>
          <p:nvPr>
            <p:ph type="body" idx="1"/>
          </p:nvPr>
        </p:nvSpPr>
        <p:spPr>
          <a:xfrm>
            <a:off x="539749" y="1142150"/>
            <a:ext cx="9213851" cy="4691914"/>
          </a:xfrm>
          <a:prstGeom prst="rect">
            <a:avLst/>
          </a:prstGeom>
        </p:spPr>
        <p:txBody>
          <a:bodyPr vert="horz"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Slide Number Placeholder 5">
            <a:extLst>
              <a:ext uri="{FF2B5EF4-FFF2-40B4-BE49-F238E27FC236}">
                <a16:creationId xmlns:a16="http://schemas.microsoft.com/office/drawing/2014/main" id="{C42D07B5-4BF6-4499-8E0F-9D762B6DEEF8}"/>
              </a:ext>
            </a:extLst>
          </p:cNvPr>
          <p:cNvSpPr>
            <a:spLocks noGrp="1"/>
          </p:cNvSpPr>
          <p:nvPr>
            <p:ph type="sldNum" sz="quarter" idx="4"/>
          </p:nvPr>
        </p:nvSpPr>
        <p:spPr>
          <a:xfrm>
            <a:off x="11650662" y="6434112"/>
            <a:ext cx="271337"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pic>
        <p:nvPicPr>
          <p:cNvPr id="8" name="Logo">
            <a:extLst>
              <a:ext uri="{FF2B5EF4-FFF2-40B4-BE49-F238E27FC236}">
                <a16:creationId xmlns:a16="http://schemas.microsoft.com/office/drawing/2014/main" id="{34F9AA81-9D35-4E0D-9E78-3F5C44655638}"/>
              </a:ext>
            </a:extLst>
          </p:cNvPr>
          <p:cNvPicPr>
            <a:picLocks noChangeAspect="1"/>
          </p:cNvPicPr>
          <p:nvPr userDrawn="1"/>
        </p:nvPicPr>
        <p:blipFill>
          <a:blip r:embed="rId38">
            <a:extLst>
              <a:ext uri="{96DAC541-7B7A-43D3-8B79-37D633B846F1}">
                <asvg:svgBlip xmlns:asvg="http://schemas.microsoft.com/office/drawing/2016/SVG/main" r:embed="rId39"/>
              </a:ext>
            </a:extLst>
          </a:blip>
          <a:stretch>
            <a:fillRect/>
          </a:stretch>
        </p:blipFill>
        <p:spPr>
          <a:xfrm>
            <a:off x="10210663" y="524930"/>
            <a:ext cx="1440000" cy="281496"/>
          </a:xfrm>
          <a:prstGeom prst="rect">
            <a:avLst/>
          </a:prstGeom>
        </p:spPr>
      </p:pic>
      <p:sp>
        <p:nvSpPr>
          <p:cNvPr id="9" name="ExternalLogo" hidden="1">
            <a:extLst>
              <a:ext uri="{FF2B5EF4-FFF2-40B4-BE49-F238E27FC236}">
                <a16:creationId xmlns:a16="http://schemas.microsoft.com/office/drawing/2014/main" id="{48088308-7A9E-4E84-BCA0-2394FBDDB9C5}"/>
              </a:ext>
            </a:extLst>
          </p:cNvPr>
          <p:cNvSpPr/>
          <p:nvPr userDrawn="1"/>
        </p:nvSpPr>
        <p:spPr>
          <a:xfrm>
            <a:off x="10023475" y="610200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324022461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 id="2147483678" r:id="rId18"/>
    <p:sldLayoutId id="2147483679" r:id="rId19"/>
    <p:sldLayoutId id="2147483680" r:id="rId20"/>
    <p:sldLayoutId id="2147483681" r:id="rId21"/>
    <p:sldLayoutId id="2147483682" r:id="rId22"/>
    <p:sldLayoutId id="2147483683" r:id="rId23"/>
    <p:sldLayoutId id="2147483684" r:id="rId24"/>
    <p:sldLayoutId id="2147483685" r:id="rId25"/>
    <p:sldLayoutId id="2147483686" r:id="rId26"/>
    <p:sldLayoutId id="2147483687" r:id="rId27"/>
    <p:sldLayoutId id="2147483688" r:id="rId28"/>
    <p:sldLayoutId id="2147483689" r:id="rId29"/>
    <p:sldLayoutId id="2147483690" r:id="rId30"/>
    <p:sldLayoutId id="2147483691" r:id="rId31"/>
    <p:sldLayoutId id="2147483692" r:id="rId32"/>
    <p:sldLayoutId id="2147483693" r:id="rId33"/>
    <p:sldLayoutId id="2147483694" r:id="rId34"/>
    <p:sldLayoutId id="2147483695" r:id="rId35"/>
    <p:sldLayoutId id="2147483696" r:id="rId36"/>
  </p:sldLayoutIdLst>
  <p:hf hdr="0" ftr="0" dt="0"/>
  <p:txStyles>
    <p:titleStyle>
      <a:lvl1pPr algn="l" defTabSz="914400" rtl="0" eaLnBrk="1" latinLnBrk="0" hangingPunct="1">
        <a:lnSpc>
          <a:spcPct val="90000"/>
        </a:lnSpc>
        <a:spcBef>
          <a:spcPct val="0"/>
        </a:spcBef>
        <a:buNone/>
        <a:defRPr sz="2400" b="1" kern="1200">
          <a:solidFill>
            <a:srgbClr val="3F1A01"/>
          </a:solidFill>
          <a:latin typeface="+mj-lt"/>
          <a:ea typeface="+mj-ea"/>
          <a:cs typeface="+mj-cs"/>
        </a:defRPr>
      </a:lvl1pPr>
    </p:titleStyle>
    <p:bodyStyle>
      <a:lvl1pPr marL="180000" indent="-180000" algn="l" defTabSz="914400" rtl="0" eaLnBrk="1" latinLnBrk="0" hangingPunct="1">
        <a:lnSpc>
          <a:spcPct val="100000"/>
        </a:lnSpc>
        <a:spcBef>
          <a:spcPts val="1800"/>
        </a:spcBef>
        <a:buFont typeface="Arial" panose="020B0604020202020204" pitchFamily="34" charset="0"/>
        <a:buChar char="•"/>
        <a:defRPr sz="1600" kern="1200">
          <a:solidFill>
            <a:srgbClr val="3F1A01"/>
          </a:solidFill>
          <a:latin typeface="+mn-lt"/>
          <a:ea typeface="+mn-ea"/>
          <a:cs typeface="+mn-cs"/>
        </a:defRPr>
      </a:lvl1pPr>
      <a:lvl2pPr marL="360000" indent="-180000" algn="l" defTabSz="914400" rtl="0" eaLnBrk="1" latinLnBrk="0" hangingPunct="1">
        <a:lnSpc>
          <a:spcPct val="100000"/>
        </a:lnSpc>
        <a:spcBef>
          <a:spcPts val="600"/>
        </a:spcBef>
        <a:buFont typeface="Arial" panose="020B0604020202020204" pitchFamily="34" charset="0"/>
        <a:buChar char="•"/>
        <a:defRPr sz="1400" kern="1200">
          <a:solidFill>
            <a:srgbClr val="3F1A01"/>
          </a:solidFill>
          <a:latin typeface="+mn-lt"/>
          <a:ea typeface="+mn-ea"/>
          <a:cs typeface="+mn-cs"/>
        </a:defRPr>
      </a:lvl2pPr>
      <a:lvl3pPr marL="540000" indent="-180000" algn="l" defTabSz="914400" rtl="0" eaLnBrk="1" latinLnBrk="0" hangingPunct="1">
        <a:lnSpc>
          <a:spcPct val="100000"/>
        </a:lnSpc>
        <a:spcBef>
          <a:spcPts val="600"/>
        </a:spcBef>
        <a:buFont typeface="Arial" panose="020B0604020202020204" pitchFamily="34" charset="0"/>
        <a:buChar char="•"/>
        <a:defRPr sz="1200" kern="1200">
          <a:solidFill>
            <a:srgbClr val="3F1A01"/>
          </a:solidFill>
          <a:latin typeface="+mn-lt"/>
          <a:ea typeface="+mn-ea"/>
          <a:cs typeface="+mn-cs"/>
        </a:defRPr>
      </a:lvl3pPr>
      <a:lvl4pPr marL="720000" indent="-180000" algn="l" defTabSz="914400" rtl="0" eaLnBrk="1" latinLnBrk="0" hangingPunct="1">
        <a:lnSpc>
          <a:spcPct val="100000"/>
        </a:lnSpc>
        <a:spcBef>
          <a:spcPts val="600"/>
        </a:spcBef>
        <a:buFont typeface="Arial" panose="020B0604020202020204" pitchFamily="34" charset="0"/>
        <a:buChar char="•"/>
        <a:defRPr sz="1000" kern="1200">
          <a:solidFill>
            <a:srgbClr val="3F1A01"/>
          </a:solidFill>
          <a:latin typeface="+mn-lt"/>
          <a:ea typeface="+mn-ea"/>
          <a:cs typeface="+mn-cs"/>
        </a:defRPr>
      </a:lvl4pPr>
      <a:lvl5pPr marL="900000" indent="-180000" algn="l" defTabSz="914400" rtl="0" eaLnBrk="1" latinLnBrk="0" hangingPunct="1">
        <a:lnSpc>
          <a:spcPct val="100000"/>
        </a:lnSpc>
        <a:spcBef>
          <a:spcPts val="600"/>
        </a:spcBef>
        <a:buFont typeface="Arial" panose="020B0604020202020204" pitchFamily="34" charset="0"/>
        <a:buChar char="•"/>
        <a:defRPr sz="800" kern="1200">
          <a:solidFill>
            <a:srgbClr val="3F1A0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15:clr>
            <a:srgbClr val="F26B43"/>
          </p15:clr>
        </p15:guide>
        <p15:guide id="2" pos="7680">
          <p15:clr>
            <a:srgbClr val="F26B43"/>
          </p15:clr>
        </p15:guide>
        <p15:guide id="3" pos="340">
          <p15:clr>
            <a:srgbClr val="F26B43"/>
          </p15:clr>
        </p15:guide>
        <p15:guide id="4" pos="767">
          <p15:clr>
            <a:srgbClr val="F26B43"/>
          </p15:clr>
        </p15:guide>
        <p15:guide id="5" pos="937">
          <p15:clr>
            <a:srgbClr val="F26B43"/>
          </p15:clr>
        </p15:guide>
        <p15:guide id="6" pos="1365">
          <p15:clr>
            <a:srgbClr val="F26B43"/>
          </p15:clr>
        </p15:guide>
        <p15:guide id="7" pos="1535">
          <p15:clr>
            <a:srgbClr val="F26B43"/>
          </p15:clr>
        </p15:guide>
        <p15:guide id="8" pos="1962">
          <p15:clr>
            <a:srgbClr val="F26B43"/>
          </p15:clr>
        </p15:guide>
        <p15:guide id="9" pos="2132">
          <p15:clr>
            <a:srgbClr val="F26B43"/>
          </p15:clr>
        </p15:guide>
        <p15:guide id="10" pos="2560">
          <p15:clr>
            <a:srgbClr val="F26B43"/>
          </p15:clr>
        </p15:guide>
        <p15:guide id="11" pos="2730">
          <p15:clr>
            <a:srgbClr val="F26B43"/>
          </p15:clr>
        </p15:guide>
        <p15:guide id="12" pos="3157">
          <p15:clr>
            <a:srgbClr val="F26B43"/>
          </p15:clr>
        </p15:guide>
        <p15:guide id="13" pos="3327">
          <p15:clr>
            <a:srgbClr val="F26B43"/>
          </p15:clr>
        </p15:guide>
        <p15:guide id="14" pos="3754">
          <p15:clr>
            <a:srgbClr val="F26B43"/>
          </p15:clr>
        </p15:guide>
        <p15:guide id="15" pos="3925">
          <p15:clr>
            <a:srgbClr val="F26B43"/>
          </p15:clr>
        </p15:guide>
        <p15:guide id="16" pos="4352">
          <p15:clr>
            <a:srgbClr val="F26B43"/>
          </p15:clr>
        </p15:guide>
        <p15:guide id="17" pos="4522">
          <p15:clr>
            <a:srgbClr val="F26B43"/>
          </p15:clr>
        </p15:guide>
        <p15:guide id="18" pos="4949">
          <p15:clr>
            <a:srgbClr val="F26B43"/>
          </p15:clr>
        </p15:guide>
        <p15:guide id="19" pos="5120">
          <p15:clr>
            <a:srgbClr val="F26B43"/>
          </p15:clr>
        </p15:guide>
        <p15:guide id="20" pos="5547">
          <p15:clr>
            <a:srgbClr val="F26B43"/>
          </p15:clr>
        </p15:guide>
        <p15:guide id="21" pos="5717">
          <p15:clr>
            <a:srgbClr val="F26B43"/>
          </p15:clr>
        </p15:guide>
        <p15:guide id="22" pos="6144">
          <p15:clr>
            <a:srgbClr val="F26B43"/>
          </p15:clr>
        </p15:guide>
        <p15:guide id="23" pos="6314">
          <p15:clr>
            <a:srgbClr val="F26B43"/>
          </p15:clr>
        </p15:guide>
        <p15:guide id="24" pos="6742">
          <p15:clr>
            <a:srgbClr val="F26B43"/>
          </p15:clr>
        </p15:guide>
        <p15:guide id="25" pos="6912">
          <p15:clr>
            <a:srgbClr val="F26B43"/>
          </p15:clr>
        </p15:guide>
        <p15:guide id="26" pos="7339">
          <p15:clr>
            <a:srgbClr val="F26B43"/>
          </p15:clr>
        </p15:guide>
        <p15:guide id="27" orient="horz">
          <p15:clr>
            <a:srgbClr val="F26B43"/>
          </p15:clr>
        </p15:guide>
        <p15:guide id="28" orient="horz" pos="4320">
          <p15:clr>
            <a:srgbClr val="F26B43"/>
          </p15:clr>
        </p15:guide>
        <p15:guide id="29" orient="horz" pos="340">
          <p15:clr>
            <a:srgbClr val="F26B43"/>
          </p15:clr>
        </p15:guide>
        <p15:guide id="32" orient="horz" pos="3675">
          <p15:clr>
            <a:srgbClr val="F26B43"/>
          </p15:clr>
        </p15:guide>
        <p15:guide id="33" orient="horz" pos="3793">
          <p15:clr>
            <a:srgbClr val="F26B43"/>
          </p15:clr>
        </p15:guide>
        <p15:guide id="34" orient="horz" pos="4235">
          <p15:clr>
            <a:srgbClr val="F26B43"/>
          </p15:clr>
        </p15:guide>
        <p15:guide id="36" orient="horz" pos="504">
          <p15:clr>
            <a:srgbClr val="F26B43"/>
          </p15:clr>
        </p15:guide>
        <p15:guide id="37" orient="horz" pos="720">
          <p15:clr>
            <a:srgbClr val="F26B43"/>
          </p15:clr>
        </p15:guide>
        <p15:guide id="38" orient="horz" pos="888">
          <p15:clr>
            <a:srgbClr val="F26B43"/>
          </p15:clr>
        </p15:guide>
      </p15:sldGuideLst>
    </p:ext>
  </p:extLst>
</p:sldMaster>
</file>

<file path=ppt/slides/_rels/slide1.xml.rels><?xml version="1.0" encoding="UTF-8" standalone="yes"?>
<Relationships xmlns="http://schemas.openxmlformats.org/package/2006/relationships"><Relationship Id="rId8" Type="http://schemas.openxmlformats.org/officeDocument/2006/relationships/image" Target="../media/image18.svg"/><Relationship Id="rId13" Type="http://schemas.openxmlformats.org/officeDocument/2006/relationships/image" Target="../media/image23.png"/><Relationship Id="rId3" Type="http://schemas.openxmlformats.org/officeDocument/2006/relationships/image" Target="../media/image13.png"/><Relationship Id="rId7" Type="http://schemas.openxmlformats.org/officeDocument/2006/relationships/image" Target="../media/image17.png"/><Relationship Id="rId12" Type="http://schemas.openxmlformats.org/officeDocument/2006/relationships/image" Target="../media/image22.svg"/><Relationship Id="rId2" Type="http://schemas.openxmlformats.org/officeDocument/2006/relationships/notesSlide" Target="../notesSlides/notesSlide1.xml"/><Relationship Id="rId16" Type="http://schemas.openxmlformats.org/officeDocument/2006/relationships/image" Target="../media/image26.svg"/><Relationship Id="rId1" Type="http://schemas.openxmlformats.org/officeDocument/2006/relationships/slideLayout" Target="../slideLayouts/slideLayout11.xml"/><Relationship Id="rId6" Type="http://schemas.openxmlformats.org/officeDocument/2006/relationships/image" Target="../media/image16.svg"/><Relationship Id="rId11" Type="http://schemas.openxmlformats.org/officeDocument/2006/relationships/image" Target="../media/image21.png"/><Relationship Id="rId5" Type="http://schemas.openxmlformats.org/officeDocument/2006/relationships/image" Target="../media/image15.png"/><Relationship Id="rId15" Type="http://schemas.openxmlformats.org/officeDocument/2006/relationships/image" Target="../media/image25.png"/><Relationship Id="rId10" Type="http://schemas.openxmlformats.org/officeDocument/2006/relationships/image" Target="../media/image20.svg"/><Relationship Id="rId4" Type="http://schemas.openxmlformats.org/officeDocument/2006/relationships/image" Target="../media/image14.svg"/><Relationship Id="rId9" Type="http://schemas.openxmlformats.org/officeDocument/2006/relationships/image" Target="../media/image19.png"/><Relationship Id="rId14" Type="http://schemas.openxmlformats.org/officeDocument/2006/relationships/image" Target="../media/image24.sv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E2C61C65-C0F5-5A3F-D8D4-7DF5DA80FF9D}"/>
              </a:ext>
            </a:extLst>
          </p:cNvPr>
          <p:cNvSpPr>
            <a:spLocks noGrp="1"/>
          </p:cNvSpPr>
          <p:nvPr>
            <p:ph type="body" sz="quarter" idx="17"/>
          </p:nvPr>
        </p:nvSpPr>
        <p:spPr/>
        <p:txBody>
          <a:bodyPr/>
          <a:lstStyle/>
          <a:p>
            <a:r>
              <a:rPr lang="en-GB"/>
              <a:t>Bipolar disorder – History, definitions, diagnosis, epidemiology, and burden</a:t>
            </a:r>
          </a:p>
        </p:txBody>
      </p:sp>
      <p:sp>
        <p:nvSpPr>
          <p:cNvPr id="8" name="Title 7">
            <a:extLst>
              <a:ext uri="{FF2B5EF4-FFF2-40B4-BE49-F238E27FC236}">
                <a16:creationId xmlns:a16="http://schemas.microsoft.com/office/drawing/2014/main" id="{9AD45FAA-A0FD-1A4C-AF9D-954B952C0D5F}"/>
              </a:ext>
            </a:extLst>
          </p:cNvPr>
          <p:cNvSpPr>
            <a:spLocks noGrp="1"/>
          </p:cNvSpPr>
          <p:nvPr>
            <p:ph type="title"/>
          </p:nvPr>
        </p:nvSpPr>
        <p:spPr/>
        <p:txBody>
          <a:bodyPr/>
          <a:lstStyle/>
          <a:p>
            <a:r>
              <a:rPr lang="en-GB"/>
              <a:t>Patient impact of bipolar disorder</a:t>
            </a:r>
          </a:p>
        </p:txBody>
      </p:sp>
      <p:sp>
        <p:nvSpPr>
          <p:cNvPr id="11" name="Content Placeholder 10">
            <a:extLst>
              <a:ext uri="{FF2B5EF4-FFF2-40B4-BE49-F238E27FC236}">
                <a16:creationId xmlns:a16="http://schemas.microsoft.com/office/drawing/2014/main" id="{9AC9AD39-2204-5676-D804-88A5642F0946}"/>
              </a:ext>
            </a:extLst>
          </p:cNvPr>
          <p:cNvSpPr>
            <a:spLocks noGrp="1"/>
          </p:cNvSpPr>
          <p:nvPr>
            <p:ph sz="half" idx="21"/>
          </p:nvPr>
        </p:nvSpPr>
        <p:spPr/>
        <p:txBody>
          <a:bodyPr/>
          <a:lstStyle/>
          <a:p>
            <a:r>
              <a:rPr lang="en-GB" sz="1400"/>
              <a:t>Patients with BD often struggle to follow strict daily routines, which </a:t>
            </a:r>
            <a:br>
              <a:rPr lang="en-GB" sz="1400"/>
            </a:br>
            <a:r>
              <a:rPr lang="en-GB" sz="1400"/>
              <a:t>may interfere with work </a:t>
            </a:r>
            <a:br>
              <a:rPr lang="en-GB" sz="1400"/>
            </a:br>
            <a:r>
              <a:rPr lang="en-GB" sz="1400"/>
              <a:t>or school activities</a:t>
            </a:r>
            <a:r>
              <a:rPr lang="en-GB" sz="1400" baseline="30000"/>
              <a:t>1</a:t>
            </a:r>
            <a:endParaRPr lang="en-GB" sz="1400"/>
          </a:p>
          <a:p>
            <a:r>
              <a:rPr lang="en-GB" sz="1400"/>
              <a:t>Patients sometimes feel marginalized or stereotyped due to their diagnosis, at some point in their lives</a:t>
            </a:r>
            <a:r>
              <a:rPr lang="en-GB" sz="1400" baseline="30000"/>
              <a:t>2</a:t>
            </a:r>
            <a:endParaRPr lang="en-GB" sz="1400"/>
          </a:p>
          <a:p>
            <a:r>
              <a:rPr lang="en-GB" sz="1400"/>
              <a:t>This stigma is associated with a loss of social support and occupational success, increased symptom burden, and lower quality of life</a:t>
            </a:r>
            <a:r>
              <a:rPr lang="en-GB" sz="1400" baseline="30000"/>
              <a:t>3</a:t>
            </a:r>
            <a:endParaRPr lang="en-GB" sz="1400" dirty="0"/>
          </a:p>
        </p:txBody>
      </p:sp>
      <p:sp>
        <p:nvSpPr>
          <p:cNvPr id="9" name="Text Placeholder 8">
            <a:extLst>
              <a:ext uri="{FF2B5EF4-FFF2-40B4-BE49-F238E27FC236}">
                <a16:creationId xmlns:a16="http://schemas.microsoft.com/office/drawing/2014/main" id="{AD144B3C-38E7-84A9-2874-398B06956E30}"/>
              </a:ext>
            </a:extLst>
          </p:cNvPr>
          <p:cNvSpPr>
            <a:spLocks noGrp="1"/>
          </p:cNvSpPr>
          <p:nvPr>
            <p:ph type="body" sz="quarter" idx="18"/>
          </p:nvPr>
        </p:nvSpPr>
        <p:spPr/>
        <p:txBody>
          <a:bodyPr/>
          <a:lstStyle/>
          <a:p>
            <a:r>
              <a:rPr lang="en-GB" sz="950" dirty="0"/>
              <a:t>BD=bipolar disorder; HCP=healthcare professional</a:t>
            </a:r>
            <a:br>
              <a:rPr lang="en-GB" sz="950" dirty="0"/>
            </a:br>
            <a:br>
              <a:rPr lang="en-GB" sz="950" dirty="0"/>
            </a:br>
            <a:r>
              <a:rPr lang="en-GB" sz="950" dirty="0"/>
              <a:t>1. Michalak et al. Qual Life Res 2006;15(1):25–37; 2. Siegel-Ramsay et al. Int J Bipolar </a:t>
            </a:r>
            <a:r>
              <a:rPr lang="en-GB" sz="950" dirty="0" err="1"/>
              <a:t>Disord</a:t>
            </a:r>
            <a:r>
              <a:rPr lang="en-GB" sz="950" dirty="0"/>
              <a:t> 2023;11(1):13; </a:t>
            </a:r>
            <a:br>
              <a:rPr lang="en-GB" sz="950" dirty="0"/>
            </a:br>
            <a:r>
              <a:rPr lang="en-GB" sz="950" dirty="0"/>
              <a:t>3. Hawke et al. J Affect </a:t>
            </a:r>
            <a:r>
              <a:rPr lang="en-GB" sz="950" dirty="0" err="1"/>
              <a:t>Disord</a:t>
            </a:r>
            <a:r>
              <a:rPr lang="en-GB" sz="950" dirty="0"/>
              <a:t> 2013;150(2):181–191; 4. Warwick et al. J Affect </a:t>
            </a:r>
            <a:r>
              <a:rPr lang="en-GB" sz="950" dirty="0" err="1"/>
              <a:t>Disord</a:t>
            </a:r>
            <a:r>
              <a:rPr lang="en-GB" sz="950" dirty="0"/>
              <a:t> 2019;248:108–130</a:t>
            </a:r>
          </a:p>
        </p:txBody>
      </p:sp>
      <p:sp>
        <p:nvSpPr>
          <p:cNvPr id="12" name="TextBox 11">
            <a:extLst>
              <a:ext uri="{FF2B5EF4-FFF2-40B4-BE49-F238E27FC236}">
                <a16:creationId xmlns:a16="http://schemas.microsoft.com/office/drawing/2014/main" id="{73DF85CA-3C8D-AF36-FF2A-E8535AA2D3A8}"/>
              </a:ext>
            </a:extLst>
          </p:cNvPr>
          <p:cNvSpPr txBox="1"/>
          <p:nvPr/>
        </p:nvSpPr>
        <p:spPr>
          <a:xfrm>
            <a:off x="5934586" y="1278564"/>
            <a:ext cx="3214341" cy="338554"/>
          </a:xfrm>
          <a:prstGeom prst="rect">
            <a:avLst/>
          </a:prstGeom>
          <a:noFill/>
        </p:spPr>
        <p:txBody>
          <a:bodyPr wrap="none" rtlCol="0">
            <a:spAutoFit/>
          </a:bodyPr>
          <a:lstStyle/>
          <a:p>
            <a:pPr algn="ctr"/>
            <a:r>
              <a:rPr lang="en-GB" sz="1600" b="1">
                <a:solidFill>
                  <a:schemeClr val="accent2">
                    <a:lumMod val="50000"/>
                  </a:schemeClr>
                </a:solidFill>
              </a:rPr>
              <a:t>The impact of BD on patients</a:t>
            </a:r>
            <a:r>
              <a:rPr lang="en-GB" sz="1600" b="1" baseline="30000">
                <a:solidFill>
                  <a:schemeClr val="accent2">
                    <a:lumMod val="50000"/>
                  </a:schemeClr>
                </a:solidFill>
              </a:rPr>
              <a:t>2,4</a:t>
            </a:r>
            <a:endParaRPr lang="en-GB" sz="1600" b="1">
              <a:solidFill>
                <a:schemeClr val="accent2">
                  <a:lumMod val="50000"/>
                </a:schemeClr>
              </a:solidFill>
            </a:endParaRPr>
          </a:p>
        </p:txBody>
      </p:sp>
      <p:graphicFrame>
        <p:nvGraphicFramePr>
          <p:cNvPr id="13" name="Table 12">
            <a:extLst>
              <a:ext uri="{FF2B5EF4-FFF2-40B4-BE49-F238E27FC236}">
                <a16:creationId xmlns:a16="http://schemas.microsoft.com/office/drawing/2014/main" id="{01C3FE47-FFBF-BD23-D8DD-675BD8F6AC06}"/>
              </a:ext>
            </a:extLst>
          </p:cNvPr>
          <p:cNvGraphicFramePr>
            <a:graphicFrameLocks noGrp="1"/>
          </p:cNvGraphicFramePr>
          <p:nvPr>
            <p:extLst>
              <p:ext uri="{D42A27DB-BD31-4B8C-83A1-F6EECF244321}">
                <p14:modId xmlns:p14="http://schemas.microsoft.com/office/powerpoint/2010/main" val="2971830322"/>
              </p:ext>
            </p:extLst>
          </p:nvPr>
        </p:nvGraphicFramePr>
        <p:xfrm>
          <a:off x="3344333" y="1686782"/>
          <a:ext cx="8394846" cy="4145220"/>
        </p:xfrm>
        <a:graphic>
          <a:graphicData uri="http://schemas.openxmlformats.org/drawingml/2006/table">
            <a:tbl>
              <a:tblPr firstRow="1" bandRow="1">
                <a:tableStyleId>{5C22544A-7EE6-4342-B048-85BDC9FD1C3A}</a:tableStyleId>
              </a:tblPr>
              <a:tblGrid>
                <a:gridCol w="2810934">
                  <a:extLst>
                    <a:ext uri="{9D8B030D-6E8A-4147-A177-3AD203B41FA5}">
                      <a16:colId xmlns:a16="http://schemas.microsoft.com/office/drawing/2014/main" val="3007210725"/>
                    </a:ext>
                  </a:extLst>
                </a:gridCol>
                <a:gridCol w="5583912">
                  <a:extLst>
                    <a:ext uri="{9D8B030D-6E8A-4147-A177-3AD203B41FA5}">
                      <a16:colId xmlns:a16="http://schemas.microsoft.com/office/drawing/2014/main" val="1926230923"/>
                    </a:ext>
                  </a:extLst>
                </a:gridCol>
              </a:tblGrid>
              <a:tr h="690870">
                <a:tc>
                  <a:txBody>
                    <a:bodyPr/>
                    <a:lstStyle/>
                    <a:p>
                      <a:endParaRPr lang="en-GB" dirty="0"/>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2">
                        <a:lumMod val="20000"/>
                        <a:lumOff val="80000"/>
                      </a:schemeClr>
                    </a:solidFill>
                  </a:tcPr>
                </a:tc>
                <a:tc>
                  <a:txBody>
                    <a:bodyPr/>
                    <a:lstStyle/>
                    <a:p>
                      <a:pPr marL="171450" indent="-171450">
                        <a:buFont typeface="Arial" panose="020B0604020202020204" pitchFamily="34" charset="0"/>
                        <a:buChar char="•"/>
                      </a:pPr>
                      <a:endParaRPr lang="en-GB" sz="1200" b="0">
                        <a:solidFill>
                          <a:schemeClr val="tx1"/>
                        </a:solidFill>
                      </a:endParaRP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2">
                        <a:lumMod val="20000"/>
                        <a:lumOff val="80000"/>
                      </a:schemeClr>
                    </a:solidFill>
                  </a:tcPr>
                </a:tc>
                <a:extLst>
                  <a:ext uri="{0D108BD9-81ED-4DB2-BD59-A6C34878D82A}">
                    <a16:rowId xmlns:a16="http://schemas.microsoft.com/office/drawing/2014/main" val="4043123025"/>
                  </a:ext>
                </a:extLst>
              </a:tr>
              <a:tr h="690870">
                <a:tc>
                  <a:txBody>
                    <a:bodyPr/>
                    <a:lstStyle/>
                    <a:p>
                      <a:endParaRPr lang="en-GB"/>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bg1"/>
                    </a:solidFill>
                  </a:tcPr>
                </a:tc>
                <a:tc>
                  <a:txBody>
                    <a:bodyPr/>
                    <a:lstStyle/>
                    <a:p>
                      <a:endParaRPr lang="en-GB"/>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bg1"/>
                    </a:solidFill>
                  </a:tcPr>
                </a:tc>
                <a:extLst>
                  <a:ext uri="{0D108BD9-81ED-4DB2-BD59-A6C34878D82A}">
                    <a16:rowId xmlns:a16="http://schemas.microsoft.com/office/drawing/2014/main" val="2676949596"/>
                  </a:ext>
                </a:extLst>
              </a:tr>
              <a:tr h="690870">
                <a:tc>
                  <a:txBody>
                    <a:bodyPr/>
                    <a:lstStyle/>
                    <a:p>
                      <a:endParaRPr lang="en-GB"/>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2">
                        <a:lumMod val="20000"/>
                        <a:lumOff val="80000"/>
                      </a:schemeClr>
                    </a:solidFill>
                  </a:tcPr>
                </a:tc>
                <a:tc>
                  <a:txBody>
                    <a:bodyPr/>
                    <a:lstStyle/>
                    <a:p>
                      <a:endParaRPr lang="en-GB"/>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2">
                        <a:lumMod val="20000"/>
                        <a:lumOff val="80000"/>
                      </a:schemeClr>
                    </a:solidFill>
                  </a:tcPr>
                </a:tc>
                <a:extLst>
                  <a:ext uri="{0D108BD9-81ED-4DB2-BD59-A6C34878D82A}">
                    <a16:rowId xmlns:a16="http://schemas.microsoft.com/office/drawing/2014/main" val="2232222459"/>
                  </a:ext>
                </a:extLst>
              </a:tr>
              <a:tr h="690870">
                <a:tc>
                  <a:txBody>
                    <a:bodyPr/>
                    <a:lstStyle/>
                    <a:p>
                      <a:endParaRPr lang="en-GB"/>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bg1"/>
                    </a:solidFill>
                  </a:tcPr>
                </a:tc>
                <a:tc>
                  <a:txBody>
                    <a:bodyPr/>
                    <a:lstStyle/>
                    <a:p>
                      <a:endParaRPr lang="en-GB"/>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bg1"/>
                    </a:solidFill>
                  </a:tcPr>
                </a:tc>
                <a:extLst>
                  <a:ext uri="{0D108BD9-81ED-4DB2-BD59-A6C34878D82A}">
                    <a16:rowId xmlns:a16="http://schemas.microsoft.com/office/drawing/2014/main" val="1654571108"/>
                  </a:ext>
                </a:extLst>
              </a:tr>
              <a:tr h="690870">
                <a:tc>
                  <a:txBody>
                    <a:bodyPr/>
                    <a:lstStyle/>
                    <a:p>
                      <a:endParaRPr lang="en-GB"/>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2">
                        <a:lumMod val="20000"/>
                        <a:lumOff val="80000"/>
                      </a:schemeClr>
                    </a:solidFill>
                  </a:tcPr>
                </a:tc>
                <a:tc>
                  <a:txBody>
                    <a:bodyPr/>
                    <a:lstStyle/>
                    <a:p>
                      <a:endParaRPr lang="en-GB"/>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2">
                        <a:lumMod val="20000"/>
                        <a:lumOff val="80000"/>
                      </a:schemeClr>
                    </a:solidFill>
                  </a:tcPr>
                </a:tc>
                <a:extLst>
                  <a:ext uri="{0D108BD9-81ED-4DB2-BD59-A6C34878D82A}">
                    <a16:rowId xmlns:a16="http://schemas.microsoft.com/office/drawing/2014/main" val="2340100946"/>
                  </a:ext>
                </a:extLst>
              </a:tr>
              <a:tr h="690870">
                <a:tc>
                  <a:txBody>
                    <a:bodyPr/>
                    <a:lstStyle/>
                    <a:p>
                      <a:endParaRPr lang="en-GB"/>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bg1"/>
                    </a:solidFill>
                  </a:tcPr>
                </a:tc>
                <a:tc>
                  <a:txBody>
                    <a:bodyPr/>
                    <a:lstStyle/>
                    <a:p>
                      <a:endParaRPr lang="en-GB" dirty="0"/>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bg1"/>
                    </a:solidFill>
                  </a:tcPr>
                </a:tc>
                <a:extLst>
                  <a:ext uri="{0D108BD9-81ED-4DB2-BD59-A6C34878D82A}">
                    <a16:rowId xmlns:a16="http://schemas.microsoft.com/office/drawing/2014/main" val="3336310074"/>
                  </a:ext>
                </a:extLst>
              </a:tr>
            </a:tbl>
          </a:graphicData>
        </a:graphic>
      </p:graphicFrame>
      <p:sp>
        <p:nvSpPr>
          <p:cNvPr id="14" name="TextBox 13">
            <a:extLst>
              <a:ext uri="{FF2B5EF4-FFF2-40B4-BE49-F238E27FC236}">
                <a16:creationId xmlns:a16="http://schemas.microsoft.com/office/drawing/2014/main" id="{A080702F-9575-D0E6-0983-EB5A36B46DC2}"/>
              </a:ext>
            </a:extLst>
          </p:cNvPr>
          <p:cNvSpPr txBox="1"/>
          <p:nvPr/>
        </p:nvSpPr>
        <p:spPr>
          <a:xfrm>
            <a:off x="4569990" y="1873252"/>
            <a:ext cx="1039067" cy="307777"/>
          </a:xfrm>
          <a:prstGeom prst="rect">
            <a:avLst/>
          </a:prstGeom>
          <a:noFill/>
        </p:spPr>
        <p:txBody>
          <a:bodyPr wrap="none" rtlCol="0">
            <a:spAutoFit/>
          </a:bodyPr>
          <a:lstStyle/>
          <a:p>
            <a:r>
              <a:rPr lang="en-GB" sz="1400" b="1" dirty="0">
                <a:solidFill>
                  <a:schemeClr val="accent2">
                    <a:lumMod val="50000"/>
                  </a:schemeClr>
                </a:solidFill>
              </a:rPr>
              <a:t>Diagnosis</a:t>
            </a:r>
          </a:p>
        </p:txBody>
      </p:sp>
      <p:sp>
        <p:nvSpPr>
          <p:cNvPr id="15" name="TextBox 14">
            <a:extLst>
              <a:ext uri="{FF2B5EF4-FFF2-40B4-BE49-F238E27FC236}">
                <a16:creationId xmlns:a16="http://schemas.microsoft.com/office/drawing/2014/main" id="{E35D9C50-C3FE-3CA2-E0DF-F747A50E34F2}"/>
              </a:ext>
            </a:extLst>
          </p:cNvPr>
          <p:cNvSpPr txBox="1"/>
          <p:nvPr/>
        </p:nvSpPr>
        <p:spPr>
          <a:xfrm>
            <a:off x="4569990" y="2539470"/>
            <a:ext cx="1356462" cy="307777"/>
          </a:xfrm>
          <a:prstGeom prst="rect">
            <a:avLst/>
          </a:prstGeom>
          <a:noFill/>
        </p:spPr>
        <p:txBody>
          <a:bodyPr wrap="none" rtlCol="0">
            <a:spAutoFit/>
          </a:bodyPr>
          <a:lstStyle/>
          <a:p>
            <a:r>
              <a:rPr lang="en-GB" sz="1400" b="1">
                <a:solidFill>
                  <a:schemeClr val="accent2">
                    <a:lumMod val="50000"/>
                  </a:schemeClr>
                </a:solidFill>
              </a:rPr>
              <a:t>Relationships</a:t>
            </a:r>
          </a:p>
        </p:txBody>
      </p:sp>
      <p:sp>
        <p:nvSpPr>
          <p:cNvPr id="16" name="TextBox 15">
            <a:extLst>
              <a:ext uri="{FF2B5EF4-FFF2-40B4-BE49-F238E27FC236}">
                <a16:creationId xmlns:a16="http://schemas.microsoft.com/office/drawing/2014/main" id="{4D5C7C84-6842-C6E8-AD77-F02C0B62E38D}"/>
              </a:ext>
            </a:extLst>
          </p:cNvPr>
          <p:cNvSpPr txBox="1"/>
          <p:nvPr/>
        </p:nvSpPr>
        <p:spPr>
          <a:xfrm>
            <a:off x="4569990" y="3275111"/>
            <a:ext cx="601447" cy="307777"/>
          </a:xfrm>
          <a:prstGeom prst="rect">
            <a:avLst/>
          </a:prstGeom>
          <a:noFill/>
        </p:spPr>
        <p:txBody>
          <a:bodyPr wrap="none" rtlCol="0">
            <a:spAutoFit/>
          </a:bodyPr>
          <a:lstStyle/>
          <a:p>
            <a:r>
              <a:rPr lang="en-GB" sz="1400" b="1">
                <a:solidFill>
                  <a:schemeClr val="accent2">
                    <a:lumMod val="50000"/>
                  </a:schemeClr>
                </a:solidFill>
              </a:rPr>
              <a:t>Loss</a:t>
            </a:r>
          </a:p>
        </p:txBody>
      </p:sp>
      <p:sp>
        <p:nvSpPr>
          <p:cNvPr id="17" name="TextBox 16">
            <a:extLst>
              <a:ext uri="{FF2B5EF4-FFF2-40B4-BE49-F238E27FC236}">
                <a16:creationId xmlns:a16="http://schemas.microsoft.com/office/drawing/2014/main" id="{64D27C05-F214-5DA2-A109-B3A6EAF3CB94}"/>
              </a:ext>
            </a:extLst>
          </p:cNvPr>
          <p:cNvSpPr txBox="1"/>
          <p:nvPr/>
        </p:nvSpPr>
        <p:spPr>
          <a:xfrm>
            <a:off x="4569990" y="4644651"/>
            <a:ext cx="782587" cy="307777"/>
          </a:xfrm>
          <a:prstGeom prst="rect">
            <a:avLst/>
          </a:prstGeom>
          <a:noFill/>
        </p:spPr>
        <p:txBody>
          <a:bodyPr wrap="none" rtlCol="0">
            <a:spAutoFit/>
          </a:bodyPr>
          <a:lstStyle/>
          <a:p>
            <a:r>
              <a:rPr lang="en-GB" sz="1400" b="1">
                <a:solidFill>
                  <a:schemeClr val="accent2">
                    <a:lumMod val="50000"/>
                  </a:schemeClr>
                </a:solidFill>
              </a:rPr>
              <a:t>Stigma</a:t>
            </a:r>
          </a:p>
        </p:txBody>
      </p:sp>
      <p:sp>
        <p:nvSpPr>
          <p:cNvPr id="18" name="TextBox 17">
            <a:extLst>
              <a:ext uri="{FF2B5EF4-FFF2-40B4-BE49-F238E27FC236}">
                <a16:creationId xmlns:a16="http://schemas.microsoft.com/office/drawing/2014/main" id="{0C5E4B0A-F51A-7F35-8E9A-1EA08A0FE085}"/>
              </a:ext>
            </a:extLst>
          </p:cNvPr>
          <p:cNvSpPr txBox="1"/>
          <p:nvPr/>
        </p:nvSpPr>
        <p:spPr>
          <a:xfrm>
            <a:off x="4569990" y="3949130"/>
            <a:ext cx="1168910" cy="307777"/>
          </a:xfrm>
          <a:prstGeom prst="rect">
            <a:avLst/>
          </a:prstGeom>
          <a:noFill/>
        </p:spPr>
        <p:txBody>
          <a:bodyPr wrap="none" rtlCol="0">
            <a:spAutoFit/>
          </a:bodyPr>
          <a:lstStyle/>
          <a:p>
            <a:r>
              <a:rPr lang="en-GB" sz="1400" b="1">
                <a:solidFill>
                  <a:schemeClr val="accent2">
                    <a:lumMod val="50000"/>
                  </a:schemeClr>
                </a:solidFill>
              </a:rPr>
              <a:t>Uncertainty</a:t>
            </a:r>
          </a:p>
        </p:txBody>
      </p:sp>
      <p:pic>
        <p:nvPicPr>
          <p:cNvPr id="19" name="Graphic 18" descr="Social network outline">
            <a:extLst>
              <a:ext uri="{FF2B5EF4-FFF2-40B4-BE49-F238E27FC236}">
                <a16:creationId xmlns:a16="http://schemas.microsoft.com/office/drawing/2014/main" id="{6996EF8B-F3E6-52A3-DD54-A5E3D6FC1FF0}"/>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3676580" y="2369359"/>
            <a:ext cx="648000" cy="648000"/>
          </a:xfrm>
          <a:prstGeom prst="rect">
            <a:avLst/>
          </a:prstGeom>
        </p:spPr>
      </p:pic>
      <p:pic>
        <p:nvPicPr>
          <p:cNvPr id="20" name="Graphic 19" descr="No sign outline">
            <a:extLst>
              <a:ext uri="{FF2B5EF4-FFF2-40B4-BE49-F238E27FC236}">
                <a16:creationId xmlns:a16="http://schemas.microsoft.com/office/drawing/2014/main" id="{2BF1F565-70A4-3A4B-2472-C7E4C8A27819}"/>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3676580" y="3085950"/>
            <a:ext cx="648000" cy="648000"/>
          </a:xfrm>
          <a:prstGeom prst="rect">
            <a:avLst/>
          </a:prstGeom>
        </p:spPr>
      </p:pic>
      <p:grpSp>
        <p:nvGrpSpPr>
          <p:cNvPr id="21" name="Group 20">
            <a:extLst>
              <a:ext uri="{FF2B5EF4-FFF2-40B4-BE49-F238E27FC236}">
                <a16:creationId xmlns:a16="http://schemas.microsoft.com/office/drawing/2014/main" id="{2BAC4689-AD15-EB5A-426E-B36903C77539}"/>
              </a:ext>
            </a:extLst>
          </p:cNvPr>
          <p:cNvGrpSpPr/>
          <p:nvPr/>
        </p:nvGrpSpPr>
        <p:grpSpPr>
          <a:xfrm>
            <a:off x="3475569" y="4414608"/>
            <a:ext cx="1050023" cy="747636"/>
            <a:chOff x="8425373" y="4767600"/>
            <a:chExt cx="1709208" cy="1216988"/>
          </a:xfrm>
        </p:grpSpPr>
        <p:pic>
          <p:nvPicPr>
            <p:cNvPr id="22" name="Graphic 21" descr="Thumbs up sign outline">
              <a:extLst>
                <a:ext uri="{FF2B5EF4-FFF2-40B4-BE49-F238E27FC236}">
                  <a16:creationId xmlns:a16="http://schemas.microsoft.com/office/drawing/2014/main" id="{1AA11CF3-9B39-793B-E1C8-72592CBDF370}"/>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8425373" y="4767600"/>
              <a:ext cx="914400" cy="914400"/>
            </a:xfrm>
            <a:prstGeom prst="rect">
              <a:avLst/>
            </a:prstGeom>
          </p:spPr>
        </p:pic>
        <p:pic>
          <p:nvPicPr>
            <p:cNvPr id="23" name="Graphic 22" descr="Thumbs Down outline">
              <a:extLst>
                <a:ext uri="{FF2B5EF4-FFF2-40B4-BE49-F238E27FC236}">
                  <a16:creationId xmlns:a16="http://schemas.microsoft.com/office/drawing/2014/main" id="{5CCC7F59-D526-A250-0422-E87D51DC60E7}"/>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flipH="1">
              <a:off x="9220181" y="5070188"/>
              <a:ext cx="914400" cy="914400"/>
            </a:xfrm>
            <a:prstGeom prst="rect">
              <a:avLst/>
            </a:prstGeom>
          </p:spPr>
        </p:pic>
      </p:grpSp>
      <p:pic>
        <p:nvPicPr>
          <p:cNvPr id="24" name="Graphic 23" descr="Badge Question Mark outline">
            <a:extLst>
              <a:ext uri="{FF2B5EF4-FFF2-40B4-BE49-F238E27FC236}">
                <a16:creationId xmlns:a16="http://schemas.microsoft.com/office/drawing/2014/main" id="{4CC23C51-FDAE-E839-F980-9EF2473902C1}"/>
              </a:ext>
            </a:extLst>
          </p:cNvPr>
          <p:cNvPicPr>
            <a:picLocks noChangeAspect="1"/>
          </p:cNvPicPr>
          <p:nvPr/>
        </p:nvPicPr>
        <p:blipFill>
          <a:blip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p:blipFill>
        <p:spPr>
          <a:xfrm>
            <a:off x="3676580" y="3779019"/>
            <a:ext cx="648000" cy="648000"/>
          </a:xfrm>
          <a:prstGeom prst="rect">
            <a:avLst/>
          </a:prstGeom>
        </p:spPr>
      </p:pic>
      <p:pic>
        <p:nvPicPr>
          <p:cNvPr id="25" name="Graphic 24" descr="Clipboard Checked outline">
            <a:extLst>
              <a:ext uri="{FF2B5EF4-FFF2-40B4-BE49-F238E27FC236}">
                <a16:creationId xmlns:a16="http://schemas.microsoft.com/office/drawing/2014/main" id="{34749233-C494-0422-3466-27C7F42A946E}"/>
              </a:ext>
            </a:extLst>
          </p:cNvPr>
          <p:cNvPicPr>
            <a:picLocks noChangeAspect="1"/>
          </p:cNvPicPr>
          <p:nvPr/>
        </p:nvPicPr>
        <p:blipFill>
          <a:blip r:embed="rId13">
            <a:extLst>
              <a:ext uri="{28A0092B-C50C-407E-A947-70E740481C1C}">
                <a14:useLocalDpi xmlns:a14="http://schemas.microsoft.com/office/drawing/2010/main" val="0"/>
              </a:ext>
              <a:ext uri="{96DAC541-7B7A-43D3-8B79-37D633B846F1}">
                <asvg:svgBlip xmlns:asvg="http://schemas.microsoft.com/office/drawing/2016/SVG/main" r:embed="rId14"/>
              </a:ext>
            </a:extLst>
          </a:blip>
          <a:stretch>
            <a:fillRect/>
          </a:stretch>
        </p:blipFill>
        <p:spPr>
          <a:xfrm>
            <a:off x="3676580" y="1703543"/>
            <a:ext cx="648000" cy="648000"/>
          </a:xfrm>
          <a:prstGeom prst="rect">
            <a:avLst/>
          </a:prstGeom>
        </p:spPr>
      </p:pic>
      <p:pic>
        <p:nvPicPr>
          <p:cNvPr id="27" name="Graphic 26" descr="Warning outline">
            <a:extLst>
              <a:ext uri="{FF2B5EF4-FFF2-40B4-BE49-F238E27FC236}">
                <a16:creationId xmlns:a16="http://schemas.microsoft.com/office/drawing/2014/main" id="{37AE32A6-E7D3-645E-6121-856E4E4D07AA}"/>
              </a:ext>
            </a:extLst>
          </p:cNvPr>
          <p:cNvPicPr>
            <a:picLocks noChangeAspect="1"/>
          </p:cNvPicPr>
          <p:nvPr/>
        </p:nvPicPr>
        <p:blipFill>
          <a:blip r:embed="rId15">
            <a:extLst>
              <a:ext uri="{28A0092B-C50C-407E-A947-70E740481C1C}">
                <a14:useLocalDpi xmlns:a14="http://schemas.microsoft.com/office/drawing/2010/main" val="0"/>
              </a:ext>
              <a:ext uri="{96DAC541-7B7A-43D3-8B79-37D633B846F1}">
                <asvg:svgBlip xmlns:asvg="http://schemas.microsoft.com/office/drawing/2016/SVG/main" r:embed="rId16"/>
              </a:ext>
            </a:extLst>
          </a:blip>
          <a:stretch>
            <a:fillRect/>
          </a:stretch>
        </p:blipFill>
        <p:spPr>
          <a:xfrm>
            <a:off x="3676580" y="5171218"/>
            <a:ext cx="648000" cy="648000"/>
          </a:xfrm>
          <a:prstGeom prst="rect">
            <a:avLst/>
          </a:prstGeom>
        </p:spPr>
      </p:pic>
      <p:sp>
        <p:nvSpPr>
          <p:cNvPr id="28" name="TextBox 27">
            <a:extLst>
              <a:ext uri="{FF2B5EF4-FFF2-40B4-BE49-F238E27FC236}">
                <a16:creationId xmlns:a16="http://schemas.microsoft.com/office/drawing/2014/main" id="{EF72A69A-7FD0-DBCF-3AA9-346178A1B510}"/>
              </a:ext>
            </a:extLst>
          </p:cNvPr>
          <p:cNvSpPr txBox="1"/>
          <p:nvPr/>
        </p:nvSpPr>
        <p:spPr>
          <a:xfrm>
            <a:off x="4569990" y="5341329"/>
            <a:ext cx="731290" cy="307777"/>
          </a:xfrm>
          <a:prstGeom prst="rect">
            <a:avLst/>
          </a:prstGeom>
          <a:noFill/>
        </p:spPr>
        <p:txBody>
          <a:bodyPr wrap="none" rtlCol="0">
            <a:spAutoFit/>
          </a:bodyPr>
          <a:lstStyle/>
          <a:p>
            <a:r>
              <a:rPr lang="en-GB" sz="1400" b="1">
                <a:solidFill>
                  <a:schemeClr val="accent2">
                    <a:lumMod val="50000"/>
                  </a:schemeClr>
                </a:solidFill>
              </a:rPr>
              <a:t>Threat</a:t>
            </a:r>
          </a:p>
        </p:txBody>
      </p:sp>
      <p:sp>
        <p:nvSpPr>
          <p:cNvPr id="29" name="TextBox 28">
            <a:extLst>
              <a:ext uri="{FF2B5EF4-FFF2-40B4-BE49-F238E27FC236}">
                <a16:creationId xmlns:a16="http://schemas.microsoft.com/office/drawing/2014/main" id="{258E6BF6-7FC0-6110-C8F9-16671E1F3BBE}"/>
              </a:ext>
            </a:extLst>
          </p:cNvPr>
          <p:cNvSpPr txBox="1"/>
          <p:nvPr/>
        </p:nvSpPr>
        <p:spPr>
          <a:xfrm>
            <a:off x="6207878" y="1703543"/>
            <a:ext cx="2366802" cy="646331"/>
          </a:xfrm>
          <a:prstGeom prst="rect">
            <a:avLst/>
          </a:prstGeom>
          <a:noFill/>
        </p:spPr>
        <p:txBody>
          <a:bodyPr wrap="none" rtlCol="0">
            <a:spAutoFit/>
          </a:bodyPr>
          <a:lstStyle/>
          <a:p>
            <a:pPr marL="171450" indent="-171450">
              <a:buFont typeface="Arial" panose="020B0604020202020204" pitchFamily="34" charset="0"/>
              <a:buChar char="•"/>
            </a:pPr>
            <a:r>
              <a:rPr lang="en-GB" sz="1200" dirty="0"/>
              <a:t>Difficulty accepting diagnosis </a:t>
            </a:r>
          </a:p>
          <a:p>
            <a:pPr marL="171450" indent="-171450">
              <a:buFont typeface="Arial" panose="020B0604020202020204" pitchFamily="34" charset="0"/>
              <a:buChar char="•"/>
            </a:pPr>
            <a:r>
              <a:rPr lang="en-GB" sz="1200" dirty="0"/>
              <a:t>Lack of hope</a:t>
            </a:r>
          </a:p>
          <a:p>
            <a:pPr marL="171450" indent="-171450">
              <a:buFont typeface="Arial" panose="020B0604020202020204" pitchFamily="34" charset="0"/>
              <a:buChar char="•"/>
            </a:pPr>
            <a:r>
              <a:rPr lang="en-GB" sz="1200" dirty="0"/>
              <a:t>Efficacy of medication</a:t>
            </a:r>
          </a:p>
        </p:txBody>
      </p:sp>
      <p:sp>
        <p:nvSpPr>
          <p:cNvPr id="30" name="TextBox 29">
            <a:extLst>
              <a:ext uri="{FF2B5EF4-FFF2-40B4-BE49-F238E27FC236}">
                <a16:creationId xmlns:a16="http://schemas.microsoft.com/office/drawing/2014/main" id="{5393FA56-A4D9-F805-8DCF-66A63265A17B}"/>
              </a:ext>
            </a:extLst>
          </p:cNvPr>
          <p:cNvSpPr txBox="1"/>
          <p:nvPr/>
        </p:nvSpPr>
        <p:spPr>
          <a:xfrm>
            <a:off x="9152540" y="1686782"/>
            <a:ext cx="2482474" cy="646331"/>
          </a:xfrm>
          <a:prstGeom prst="rect">
            <a:avLst/>
          </a:prstGeom>
          <a:noFill/>
        </p:spPr>
        <p:txBody>
          <a:bodyPr wrap="none" rtlCol="0">
            <a:spAutoFit/>
          </a:bodyPr>
          <a:lstStyle/>
          <a:p>
            <a:pPr marL="171450" indent="-171450">
              <a:buFont typeface="Arial" panose="020B0604020202020204" pitchFamily="34" charset="0"/>
              <a:buChar char="•"/>
            </a:pPr>
            <a:r>
              <a:rPr lang="en-GB" sz="1200"/>
              <a:t>Experience of others’ diagnosis</a:t>
            </a:r>
          </a:p>
          <a:p>
            <a:pPr marL="171450" indent="-171450">
              <a:buFont typeface="Arial" panose="020B0604020202020204" pitchFamily="34" charset="0"/>
              <a:buChar char="•"/>
            </a:pPr>
            <a:r>
              <a:rPr lang="en-GB" sz="1200"/>
              <a:t>Long term nature of BD and </a:t>
            </a:r>
            <a:br>
              <a:rPr lang="en-GB" sz="1200"/>
            </a:br>
            <a:r>
              <a:rPr lang="en-GB" sz="1200"/>
              <a:t>effort required</a:t>
            </a:r>
          </a:p>
        </p:txBody>
      </p:sp>
      <p:sp>
        <p:nvSpPr>
          <p:cNvPr id="31" name="TextBox 30">
            <a:extLst>
              <a:ext uri="{FF2B5EF4-FFF2-40B4-BE49-F238E27FC236}">
                <a16:creationId xmlns:a16="http://schemas.microsoft.com/office/drawing/2014/main" id="{CE585727-3DEE-32FF-BA96-DC32C3E3624B}"/>
              </a:ext>
            </a:extLst>
          </p:cNvPr>
          <p:cNvSpPr txBox="1"/>
          <p:nvPr/>
        </p:nvSpPr>
        <p:spPr>
          <a:xfrm>
            <a:off x="6207878" y="3105000"/>
            <a:ext cx="2130711" cy="646331"/>
          </a:xfrm>
          <a:prstGeom prst="rect">
            <a:avLst/>
          </a:prstGeom>
          <a:noFill/>
        </p:spPr>
        <p:txBody>
          <a:bodyPr wrap="none" rtlCol="0">
            <a:spAutoFit/>
          </a:bodyPr>
          <a:lstStyle/>
          <a:p>
            <a:pPr marL="171450" indent="-171450">
              <a:buFont typeface="Arial" panose="020B0604020202020204" pitchFamily="34" charset="0"/>
              <a:buChar char="•"/>
            </a:pPr>
            <a:r>
              <a:rPr lang="en-GB" sz="1200" dirty="0"/>
              <a:t>Control</a:t>
            </a:r>
          </a:p>
          <a:p>
            <a:pPr marL="171450" indent="-171450">
              <a:buFont typeface="Arial" panose="020B0604020202020204" pitchFamily="34" charset="0"/>
              <a:buChar char="•"/>
            </a:pPr>
            <a:r>
              <a:rPr lang="en-GB" sz="1200" dirty="0"/>
              <a:t>Autonomy and confidence</a:t>
            </a:r>
          </a:p>
          <a:p>
            <a:pPr marL="171450" indent="-171450">
              <a:buFont typeface="Arial" panose="020B0604020202020204" pitchFamily="34" charset="0"/>
              <a:buChar char="•"/>
            </a:pPr>
            <a:r>
              <a:rPr lang="en-GB" sz="1200" dirty="0"/>
              <a:t>Work</a:t>
            </a:r>
          </a:p>
        </p:txBody>
      </p:sp>
      <p:sp>
        <p:nvSpPr>
          <p:cNvPr id="32" name="TextBox 31">
            <a:extLst>
              <a:ext uri="{FF2B5EF4-FFF2-40B4-BE49-F238E27FC236}">
                <a16:creationId xmlns:a16="http://schemas.microsoft.com/office/drawing/2014/main" id="{4227C0C6-70AE-41A2-0538-0ED89FE881C3}"/>
              </a:ext>
            </a:extLst>
          </p:cNvPr>
          <p:cNvSpPr txBox="1"/>
          <p:nvPr/>
        </p:nvSpPr>
        <p:spPr>
          <a:xfrm>
            <a:off x="9152540" y="3104999"/>
            <a:ext cx="2387192" cy="646331"/>
          </a:xfrm>
          <a:prstGeom prst="rect">
            <a:avLst/>
          </a:prstGeom>
          <a:noFill/>
        </p:spPr>
        <p:txBody>
          <a:bodyPr wrap="none" rtlCol="0">
            <a:spAutoFit/>
          </a:bodyPr>
          <a:lstStyle/>
          <a:p>
            <a:pPr marL="171450" indent="-171450">
              <a:buFont typeface="Arial" panose="020B0604020202020204" pitchFamily="34" charset="0"/>
              <a:buChar char="•"/>
            </a:pPr>
            <a:r>
              <a:rPr lang="en-GB" sz="1200"/>
              <a:t>Sense of purpose and identity</a:t>
            </a:r>
          </a:p>
          <a:p>
            <a:pPr marL="171450" indent="-171450">
              <a:buFont typeface="Arial" panose="020B0604020202020204" pitchFamily="34" charset="0"/>
              <a:buChar char="•"/>
            </a:pPr>
            <a:r>
              <a:rPr lang="en-GB" sz="1200"/>
              <a:t>Social connection</a:t>
            </a:r>
          </a:p>
          <a:p>
            <a:pPr marL="171450" indent="-171450">
              <a:buFont typeface="Arial" panose="020B0604020202020204" pitchFamily="34" charset="0"/>
              <a:buChar char="•"/>
            </a:pPr>
            <a:r>
              <a:rPr lang="en-GB" sz="1200"/>
              <a:t>Functioning</a:t>
            </a:r>
          </a:p>
        </p:txBody>
      </p:sp>
      <p:sp>
        <p:nvSpPr>
          <p:cNvPr id="33" name="TextBox 32">
            <a:extLst>
              <a:ext uri="{FF2B5EF4-FFF2-40B4-BE49-F238E27FC236}">
                <a16:creationId xmlns:a16="http://schemas.microsoft.com/office/drawing/2014/main" id="{066FC000-095C-92E6-9EA6-90EF91D45D6D}"/>
              </a:ext>
            </a:extLst>
          </p:cNvPr>
          <p:cNvSpPr txBox="1"/>
          <p:nvPr/>
        </p:nvSpPr>
        <p:spPr>
          <a:xfrm>
            <a:off x="6207878" y="2403952"/>
            <a:ext cx="2882520" cy="646331"/>
          </a:xfrm>
          <a:prstGeom prst="rect">
            <a:avLst/>
          </a:prstGeom>
          <a:noFill/>
        </p:spPr>
        <p:txBody>
          <a:bodyPr wrap="none" rtlCol="0">
            <a:spAutoFit/>
          </a:bodyPr>
          <a:lstStyle/>
          <a:p>
            <a:pPr marL="171450" indent="-171450">
              <a:buFont typeface="Arial" panose="020B0604020202020204" pitchFamily="34" charset="0"/>
              <a:buChar char="•"/>
            </a:pPr>
            <a:r>
              <a:rPr lang="en-GB" sz="1200" dirty="0"/>
              <a:t>Impact on others and the relationship</a:t>
            </a:r>
          </a:p>
          <a:p>
            <a:pPr marL="171450" indent="-171450">
              <a:buFont typeface="Arial" panose="020B0604020202020204" pitchFamily="34" charset="0"/>
              <a:buChar char="•"/>
            </a:pPr>
            <a:r>
              <a:rPr lang="en-GB" sz="1200" dirty="0"/>
              <a:t>Lack of sufficient/consistent support</a:t>
            </a:r>
          </a:p>
          <a:p>
            <a:pPr marL="171450" indent="-171450">
              <a:buFont typeface="Arial" panose="020B0604020202020204" pitchFamily="34" charset="0"/>
              <a:buChar char="•"/>
            </a:pPr>
            <a:r>
              <a:rPr lang="en-GB" sz="1200" dirty="0"/>
              <a:t>Poor support from HCPs</a:t>
            </a:r>
          </a:p>
        </p:txBody>
      </p:sp>
      <p:sp>
        <p:nvSpPr>
          <p:cNvPr id="34" name="TextBox 33">
            <a:extLst>
              <a:ext uri="{FF2B5EF4-FFF2-40B4-BE49-F238E27FC236}">
                <a16:creationId xmlns:a16="http://schemas.microsoft.com/office/drawing/2014/main" id="{F8E76CF6-1E4B-0643-CCA2-B65B50F417F2}"/>
              </a:ext>
            </a:extLst>
          </p:cNvPr>
          <p:cNvSpPr txBox="1"/>
          <p:nvPr/>
        </p:nvSpPr>
        <p:spPr>
          <a:xfrm>
            <a:off x="9152540" y="2403951"/>
            <a:ext cx="2486578" cy="276999"/>
          </a:xfrm>
          <a:prstGeom prst="rect">
            <a:avLst/>
          </a:prstGeom>
          <a:noFill/>
        </p:spPr>
        <p:txBody>
          <a:bodyPr wrap="none" rtlCol="0">
            <a:spAutoFit/>
          </a:bodyPr>
          <a:lstStyle/>
          <a:p>
            <a:pPr marL="171450" indent="-171450">
              <a:buFont typeface="Arial" panose="020B0604020202020204" pitchFamily="34" charset="0"/>
              <a:buChar char="•"/>
            </a:pPr>
            <a:r>
              <a:rPr lang="en-GB" sz="1200"/>
              <a:t>Not being seen as an individual</a:t>
            </a:r>
          </a:p>
        </p:txBody>
      </p:sp>
      <p:sp>
        <p:nvSpPr>
          <p:cNvPr id="35" name="TextBox 34">
            <a:extLst>
              <a:ext uri="{FF2B5EF4-FFF2-40B4-BE49-F238E27FC236}">
                <a16:creationId xmlns:a16="http://schemas.microsoft.com/office/drawing/2014/main" id="{2A432CCE-3698-4B6F-B0A4-9C1902429BC6}"/>
              </a:ext>
            </a:extLst>
          </p:cNvPr>
          <p:cNvSpPr txBox="1"/>
          <p:nvPr/>
        </p:nvSpPr>
        <p:spPr>
          <a:xfrm>
            <a:off x="6207878" y="3777707"/>
            <a:ext cx="2803973" cy="646331"/>
          </a:xfrm>
          <a:prstGeom prst="rect">
            <a:avLst/>
          </a:prstGeom>
          <a:noFill/>
        </p:spPr>
        <p:txBody>
          <a:bodyPr wrap="none" rtlCol="0">
            <a:spAutoFit/>
          </a:bodyPr>
          <a:lstStyle/>
          <a:p>
            <a:pPr marL="171450" indent="-171450">
              <a:buFont typeface="Arial" panose="020B0604020202020204" pitchFamily="34" charset="0"/>
              <a:buChar char="•"/>
            </a:pPr>
            <a:r>
              <a:rPr lang="en-GB" sz="1200"/>
              <a:t>Lack of understanding and insight</a:t>
            </a:r>
          </a:p>
          <a:p>
            <a:pPr marL="171450" indent="-171450">
              <a:buFont typeface="Arial" panose="020B0604020202020204" pitchFamily="34" charset="0"/>
              <a:buChar char="•"/>
            </a:pPr>
            <a:r>
              <a:rPr lang="en-GB" sz="1200"/>
              <a:t>Experiencing conflict and dilemmas </a:t>
            </a:r>
          </a:p>
          <a:p>
            <a:pPr marL="171450" indent="-171450">
              <a:buFont typeface="Arial" panose="020B0604020202020204" pitchFamily="34" charset="0"/>
              <a:buChar char="•"/>
            </a:pPr>
            <a:r>
              <a:rPr lang="en-GB" sz="1200"/>
              <a:t>Not knowing how to self-help</a:t>
            </a:r>
          </a:p>
        </p:txBody>
      </p:sp>
      <p:sp>
        <p:nvSpPr>
          <p:cNvPr id="36" name="TextBox 35">
            <a:extLst>
              <a:ext uri="{FF2B5EF4-FFF2-40B4-BE49-F238E27FC236}">
                <a16:creationId xmlns:a16="http://schemas.microsoft.com/office/drawing/2014/main" id="{A078C51D-E2C0-BCBD-F276-7015C4937EB7}"/>
              </a:ext>
            </a:extLst>
          </p:cNvPr>
          <p:cNvSpPr txBox="1"/>
          <p:nvPr/>
        </p:nvSpPr>
        <p:spPr>
          <a:xfrm>
            <a:off x="9152540" y="3777706"/>
            <a:ext cx="2135969" cy="646331"/>
          </a:xfrm>
          <a:prstGeom prst="rect">
            <a:avLst/>
          </a:prstGeom>
          <a:noFill/>
        </p:spPr>
        <p:txBody>
          <a:bodyPr wrap="none" rtlCol="0">
            <a:spAutoFit/>
          </a:bodyPr>
          <a:lstStyle/>
          <a:p>
            <a:pPr marL="171450" indent="-171450">
              <a:buFont typeface="Arial" panose="020B0604020202020204" pitchFamily="34" charset="0"/>
              <a:buChar char="•"/>
            </a:pPr>
            <a:r>
              <a:rPr lang="en-GB" sz="1200"/>
              <a:t>Difficulty finding a balance</a:t>
            </a:r>
          </a:p>
          <a:p>
            <a:pPr marL="171450" indent="-171450">
              <a:buFont typeface="Arial" panose="020B0604020202020204" pitchFamily="34" charset="0"/>
              <a:buChar char="•"/>
            </a:pPr>
            <a:r>
              <a:rPr lang="en-GB" sz="1200"/>
              <a:t>Worrying about the future</a:t>
            </a:r>
          </a:p>
          <a:p>
            <a:pPr marL="171450" indent="-171450">
              <a:buFont typeface="Arial" panose="020B0604020202020204" pitchFamily="34" charset="0"/>
              <a:buChar char="•"/>
            </a:pPr>
            <a:r>
              <a:rPr lang="en-GB" sz="1200"/>
              <a:t>Thinking ‘what if?’</a:t>
            </a:r>
          </a:p>
        </p:txBody>
      </p:sp>
      <p:sp>
        <p:nvSpPr>
          <p:cNvPr id="37" name="TextBox 36">
            <a:extLst>
              <a:ext uri="{FF2B5EF4-FFF2-40B4-BE49-F238E27FC236}">
                <a16:creationId xmlns:a16="http://schemas.microsoft.com/office/drawing/2014/main" id="{F4BCC684-DC1E-1281-0BA3-BB6AFD3B85D7}"/>
              </a:ext>
            </a:extLst>
          </p:cNvPr>
          <p:cNvSpPr txBox="1"/>
          <p:nvPr/>
        </p:nvSpPr>
        <p:spPr>
          <a:xfrm>
            <a:off x="6207878" y="4470445"/>
            <a:ext cx="2561022" cy="646331"/>
          </a:xfrm>
          <a:prstGeom prst="rect">
            <a:avLst/>
          </a:prstGeom>
          <a:noFill/>
        </p:spPr>
        <p:txBody>
          <a:bodyPr wrap="none" rtlCol="0">
            <a:spAutoFit/>
          </a:bodyPr>
          <a:lstStyle/>
          <a:p>
            <a:pPr marL="171450" indent="-171450">
              <a:buFont typeface="Arial" panose="020B0604020202020204" pitchFamily="34" charset="0"/>
              <a:buChar char="•"/>
            </a:pPr>
            <a:r>
              <a:rPr lang="en-GB" sz="1200"/>
              <a:t>Stigma from others impacting </a:t>
            </a:r>
            <a:br>
              <a:rPr lang="en-GB" sz="1200"/>
            </a:br>
            <a:r>
              <a:rPr lang="en-GB" sz="1200"/>
              <a:t>view of self</a:t>
            </a:r>
          </a:p>
          <a:p>
            <a:pPr marL="171450" indent="-171450">
              <a:buFont typeface="Arial" panose="020B0604020202020204" pitchFamily="34" charset="0"/>
              <a:buChar char="•"/>
            </a:pPr>
            <a:r>
              <a:rPr lang="en-GB" sz="1200"/>
              <a:t>Others’ perception of medication</a:t>
            </a:r>
          </a:p>
        </p:txBody>
      </p:sp>
      <p:sp>
        <p:nvSpPr>
          <p:cNvPr id="38" name="TextBox 37">
            <a:extLst>
              <a:ext uri="{FF2B5EF4-FFF2-40B4-BE49-F238E27FC236}">
                <a16:creationId xmlns:a16="http://schemas.microsoft.com/office/drawing/2014/main" id="{167E89DF-0251-EE43-71D6-0C0C6CF8F260}"/>
              </a:ext>
            </a:extLst>
          </p:cNvPr>
          <p:cNvSpPr txBox="1"/>
          <p:nvPr/>
        </p:nvSpPr>
        <p:spPr>
          <a:xfrm>
            <a:off x="9152540" y="4470444"/>
            <a:ext cx="2595134" cy="276999"/>
          </a:xfrm>
          <a:prstGeom prst="rect">
            <a:avLst/>
          </a:prstGeom>
          <a:noFill/>
        </p:spPr>
        <p:txBody>
          <a:bodyPr wrap="none" rtlCol="0">
            <a:spAutoFit/>
          </a:bodyPr>
          <a:lstStyle/>
          <a:p>
            <a:pPr marL="171450" indent="-171450">
              <a:buFont typeface="Arial" panose="020B0604020202020204" pitchFamily="34" charset="0"/>
              <a:buChar char="•"/>
            </a:pPr>
            <a:r>
              <a:rPr lang="en-GB" sz="1200"/>
              <a:t>Others’ perception of side effects</a:t>
            </a:r>
          </a:p>
        </p:txBody>
      </p:sp>
      <p:sp>
        <p:nvSpPr>
          <p:cNvPr id="39" name="TextBox 38">
            <a:extLst>
              <a:ext uri="{FF2B5EF4-FFF2-40B4-BE49-F238E27FC236}">
                <a16:creationId xmlns:a16="http://schemas.microsoft.com/office/drawing/2014/main" id="{2FEB4AD4-4AB7-F6CA-86AC-285F827F78EC}"/>
              </a:ext>
            </a:extLst>
          </p:cNvPr>
          <p:cNvSpPr txBox="1"/>
          <p:nvPr/>
        </p:nvSpPr>
        <p:spPr>
          <a:xfrm>
            <a:off x="6207878" y="5165894"/>
            <a:ext cx="3007555" cy="646331"/>
          </a:xfrm>
          <a:prstGeom prst="rect">
            <a:avLst/>
          </a:prstGeom>
          <a:noFill/>
        </p:spPr>
        <p:txBody>
          <a:bodyPr wrap="none" rtlCol="0">
            <a:spAutoFit/>
          </a:bodyPr>
          <a:lstStyle/>
          <a:p>
            <a:pPr marL="171450" indent="-171450">
              <a:buFont typeface="Arial" panose="020B0604020202020204" pitchFamily="34" charset="0"/>
              <a:buChar char="•"/>
            </a:pPr>
            <a:r>
              <a:rPr lang="en-GB" sz="1200"/>
              <a:t>Experiencing moods and their changes</a:t>
            </a:r>
          </a:p>
          <a:p>
            <a:pPr marL="171450" indent="-171450">
              <a:buFont typeface="Arial" panose="020B0604020202020204" pitchFamily="34" charset="0"/>
              <a:buChar char="•"/>
            </a:pPr>
            <a:r>
              <a:rPr lang="en-GB" sz="1200"/>
              <a:t>Changes in thoughts and behaviours</a:t>
            </a:r>
          </a:p>
          <a:p>
            <a:pPr marL="171450" indent="-171450">
              <a:buFont typeface="Arial" panose="020B0604020202020204" pitchFamily="34" charset="0"/>
              <a:buChar char="•"/>
            </a:pPr>
            <a:r>
              <a:rPr lang="en-GB" sz="1200"/>
              <a:t>Viewing themself negatively</a:t>
            </a:r>
          </a:p>
        </p:txBody>
      </p:sp>
      <p:sp>
        <p:nvSpPr>
          <p:cNvPr id="40" name="TextBox 39">
            <a:extLst>
              <a:ext uri="{FF2B5EF4-FFF2-40B4-BE49-F238E27FC236}">
                <a16:creationId xmlns:a16="http://schemas.microsoft.com/office/drawing/2014/main" id="{1252FE6D-521D-ECEC-2B10-75A2870A0B99}"/>
              </a:ext>
            </a:extLst>
          </p:cNvPr>
          <p:cNvSpPr txBox="1"/>
          <p:nvPr/>
        </p:nvSpPr>
        <p:spPr>
          <a:xfrm>
            <a:off x="9152540" y="5165893"/>
            <a:ext cx="2250937" cy="461665"/>
          </a:xfrm>
          <a:prstGeom prst="rect">
            <a:avLst/>
          </a:prstGeom>
          <a:noFill/>
        </p:spPr>
        <p:txBody>
          <a:bodyPr wrap="none" rtlCol="0">
            <a:spAutoFit/>
          </a:bodyPr>
          <a:lstStyle/>
          <a:p>
            <a:pPr marL="171450" indent="-171450">
              <a:buFont typeface="Arial" panose="020B0604020202020204" pitchFamily="34" charset="0"/>
              <a:buChar char="•"/>
            </a:pPr>
            <a:r>
              <a:rPr lang="en-GB" sz="1200"/>
              <a:t>Fear of relapse</a:t>
            </a:r>
          </a:p>
          <a:p>
            <a:pPr marL="171450" indent="-171450">
              <a:buFont typeface="Arial" panose="020B0604020202020204" pitchFamily="34" charset="0"/>
              <a:buChar char="•"/>
            </a:pPr>
            <a:r>
              <a:rPr lang="en-GB" sz="1200"/>
              <a:t>Struggle to maintain identity</a:t>
            </a:r>
          </a:p>
        </p:txBody>
      </p:sp>
    </p:spTree>
    <p:extLst>
      <p:ext uri="{BB962C8B-B14F-4D97-AF65-F5344CB8AC3E}">
        <p14:creationId xmlns:p14="http://schemas.microsoft.com/office/powerpoint/2010/main" val="1864461769"/>
      </p:ext>
    </p:extLst>
  </p:cSld>
  <p:clrMapOvr>
    <a:masterClrMapping/>
  </p:clrMapOvr>
</p:sld>
</file>

<file path=ppt/theme/theme1.xml><?xml version="1.0" encoding="utf-8"?>
<a:theme xmlns:a="http://schemas.openxmlformats.org/drawingml/2006/main" name="1_Office Theme">
  <a:themeElements>
    <a:clrScheme name="Neurotorium - Light Brown">
      <a:dk1>
        <a:srgbClr val="3F1A01"/>
      </a:dk1>
      <a:lt1>
        <a:srgbClr val="FFFFFF"/>
      </a:lt1>
      <a:dk2>
        <a:srgbClr val="1A1A17"/>
      </a:dk2>
      <a:lt2>
        <a:srgbClr val="F0F0F0"/>
      </a:lt2>
      <a:accent1>
        <a:srgbClr val="717171"/>
      </a:accent1>
      <a:accent2>
        <a:srgbClr val="B59E5F"/>
      </a:accent2>
      <a:accent3>
        <a:srgbClr val="99B3A8"/>
      </a:accent3>
      <a:accent4>
        <a:srgbClr val="B2A499"/>
      </a:accent4>
      <a:accent5>
        <a:srgbClr val="7B9CBB"/>
      </a:accent5>
      <a:accent6>
        <a:srgbClr val="DADADA"/>
      </a:accent6>
      <a:hlink>
        <a:srgbClr val="B59E5F"/>
      </a:hlink>
      <a:folHlink>
        <a:srgbClr val="DADADA"/>
      </a:folHlink>
    </a:clrScheme>
    <a:fontScheme name="Neurotorium">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Neurotorium - PowerPoint-Skabelon v4" id="{B78E2528-6A34-4D57-9586-40EB99C5AB5F}" vid="{5BD959D7-3C72-4A14-ABA8-21435FAD6A99}"/>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28627d7c-4416-4bc1-86cf-ca6c3a42a8f2">
      <Terms xmlns="http://schemas.microsoft.com/office/infopath/2007/PartnerControls"/>
    </lcf76f155ced4ddcb4097134ff3c332f>
    <TaxCatchAll xmlns="08562aa6-c0ad-4fb9-8a82-15409d3a28b4"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62B393518E922946AD600E2E02326B8A" ma:contentTypeVersion="15" ma:contentTypeDescription="Create a new document." ma:contentTypeScope="" ma:versionID="f3e46bd671af22874b8b36d04e1c77ea">
  <xsd:schema xmlns:xsd="http://www.w3.org/2001/XMLSchema" xmlns:xs="http://www.w3.org/2001/XMLSchema" xmlns:p="http://schemas.microsoft.com/office/2006/metadata/properties" xmlns:ns2="28627d7c-4416-4bc1-86cf-ca6c3a42a8f2" xmlns:ns3="08562aa6-c0ad-4fb9-8a82-15409d3a28b4" targetNamespace="http://schemas.microsoft.com/office/2006/metadata/properties" ma:root="true" ma:fieldsID="9f69a753dd815c958e9a0d3771e06274" ns2:_="" ns3:_="">
    <xsd:import namespace="28627d7c-4416-4bc1-86cf-ca6c3a42a8f2"/>
    <xsd:import namespace="08562aa6-c0ad-4fb9-8a82-15409d3a28b4"/>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lcf76f155ced4ddcb4097134ff3c332f" minOccurs="0"/>
                <xsd:element ref="ns3:TaxCatchAll" minOccurs="0"/>
                <xsd:element ref="ns2:MediaServiceDateTaken" minOccurs="0"/>
                <xsd:element ref="ns2:MediaServiceLocation" minOccurs="0"/>
                <xsd:element ref="ns2:MediaServiceOCR" minOccurs="0"/>
                <xsd:element ref="ns2:MediaServiceGenerationTime" minOccurs="0"/>
                <xsd:element ref="ns2:MediaServiceEventHashCode" minOccurs="0"/>
                <xsd:element ref="ns2:MediaLengthInSeconds"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8627d7c-4416-4bc1-86cf-ca6c3a42a8f2"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fe078bdb-18a8-4b38-96d3-955d15450c4a" ma:termSetId="09814cd3-568e-fe90-9814-8d621ff8fb84" ma:anchorId="fba54fb3-c3e1-fe81-a776-ca4b69148c4d" ma:open="true" ma:isKeyword="false">
      <xsd:complexType>
        <xsd:sequence>
          <xsd:element ref="pc:Terms" minOccurs="0" maxOccurs="1"/>
        </xsd:sequence>
      </xsd:complexType>
    </xsd:element>
    <xsd:element name="MediaServiceDateTaken" ma:index="15" nillable="true" ma:displayName="MediaServiceDateTaken" ma:hidden="true" ma:indexed="true" ma:internalName="MediaServiceDateTaken" ma:readOnly="true">
      <xsd:simpleType>
        <xsd:restriction base="dms:Text"/>
      </xsd:simpleType>
    </xsd:element>
    <xsd:element name="MediaServiceLocation" ma:index="16" nillable="true" ma:displayName="Location" ma:indexed="true" ma:internalName="MediaServiceLocation"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MediaLengthInSeconds" ma:index="20" nillable="true" ma:displayName="MediaLengthInSeconds" ma:hidden="true" ma:internalName="MediaLengthInSeconds" ma:readOnly="true">
      <xsd:simpleType>
        <xsd:restriction base="dms:Unknown"/>
      </xsd:simpleType>
    </xsd:element>
    <xsd:element name="MediaServiceObjectDetectorVersions" ma:index="21" nillable="true" ma:displayName="MediaServiceObjectDetectorVersions" ma:hidden="true" ma:indexed="true" ma:internalName="MediaServiceObjectDetectorVersions" ma:readOnly="true">
      <xsd:simpleType>
        <xsd:restriction base="dms:Text"/>
      </xsd:simpleType>
    </xsd:element>
    <xsd:element name="MediaServiceSearchProperties" ma:index="22"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08562aa6-c0ad-4fb9-8a82-15409d3a28b4"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TaxCatchAll" ma:index="14" nillable="true" ma:displayName="Taxonomy Catch All Column" ma:hidden="true" ma:list="{61de0876-55d8-41bd-b4f0-ce3da1a25b06}" ma:internalName="TaxCatchAll" ma:showField="CatchAllData" ma:web="08562aa6-c0ad-4fb9-8a82-15409d3a28b4">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414E3334-BC67-4578-B9B6-FB2C697BED54}">
  <ds:schemaRefs>
    <ds:schemaRef ds:uri="http://schemas.microsoft.com/office/2006/metadata/properties"/>
    <ds:schemaRef ds:uri="http://www.w3.org/XML/1998/namespace"/>
    <ds:schemaRef ds:uri="28627d7c-4416-4bc1-86cf-ca6c3a42a8f2"/>
    <ds:schemaRef ds:uri="08562aa6-c0ad-4fb9-8a82-15409d3a28b4"/>
    <ds:schemaRef ds:uri="http://purl.org/dc/terms/"/>
    <ds:schemaRef ds:uri="http://purl.org/dc/elements/1.1/"/>
    <ds:schemaRef ds:uri="http://schemas.microsoft.com/office/2006/documentManagement/types"/>
    <ds:schemaRef ds:uri="http://schemas.microsoft.com/office/infopath/2007/PartnerControls"/>
    <ds:schemaRef ds:uri="http://schemas.openxmlformats.org/package/2006/metadata/core-properties"/>
    <ds:schemaRef ds:uri="http://purl.org/dc/dcmitype/"/>
  </ds:schemaRefs>
</ds:datastoreItem>
</file>

<file path=customXml/itemProps2.xml><?xml version="1.0" encoding="utf-8"?>
<ds:datastoreItem xmlns:ds="http://schemas.openxmlformats.org/officeDocument/2006/customXml" ds:itemID="{090FA4C0-807E-4B20-B9E3-BE4D33CA6932}">
  <ds:schemaRefs>
    <ds:schemaRef ds:uri="http://schemas.microsoft.com/sharepoint/v3/contenttype/forms"/>
  </ds:schemaRefs>
</ds:datastoreItem>
</file>

<file path=customXml/itemProps3.xml><?xml version="1.0" encoding="utf-8"?>
<ds:datastoreItem xmlns:ds="http://schemas.openxmlformats.org/officeDocument/2006/customXml" ds:itemID="{2B43B9CB-87A7-457C-A0CB-6B9A855D4DF6}">
  <ds:schemaRefs>
    <ds:schemaRef ds:uri="08562aa6-c0ad-4fb9-8a82-15409d3a28b4"/>
    <ds:schemaRef ds:uri="28627d7c-4416-4bc1-86cf-ca6c3a42a8f2"/>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otalTime>37</TotalTime>
  <Words>538</Words>
  <Application>Microsoft Office PowerPoint</Application>
  <PresentationFormat>Widescreen</PresentationFormat>
  <Paragraphs>51</Paragraphs>
  <Slides>1</Slides>
  <Notes>1</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vt:i4>
      </vt:variant>
    </vt:vector>
  </HeadingPairs>
  <TitlesOfParts>
    <vt:vector size="5" baseType="lpstr">
      <vt:lpstr>Arial</vt:lpstr>
      <vt:lpstr>Calibri</vt:lpstr>
      <vt:lpstr>Times New Roman</vt:lpstr>
      <vt:lpstr>1_Office Theme</vt:lpstr>
      <vt:lpstr>Patient impact of bipolar disorder</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Maria Nordfang</dc:creator>
  <cp:lastModifiedBy>Viktoria-Maria Hvidtfelt Lykke</cp:lastModifiedBy>
  <cp:revision>22</cp:revision>
  <dcterms:created xsi:type="dcterms:W3CDTF">2022-06-30T09:48:17Z</dcterms:created>
  <dcterms:modified xsi:type="dcterms:W3CDTF">2024-05-27T12:25:51Z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0x01010062B393518E922946AD600E2E02326B8A</vt:lpwstr>
  </property>
  <property fmtid="{D5CDD505-2E9C-101B-9397-08002B2CF9AE}" pid="3" name="MediaServiceImageTags">
    <vt:lpwstr/>
  </property>
</Properties>
</file>