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1" d="100"/>
          <a:sy n="81" d="100"/>
        </p:scale>
        <p:origin x="6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9948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0336F-E28D-54FD-DF08-80AAA922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bipolar disorder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65116-A339-A64E-7D03-4D10B961A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73610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Introduction to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13</cp:revision>
  <dcterms:created xsi:type="dcterms:W3CDTF">2022-06-30T09:48:17Z</dcterms:created>
  <dcterms:modified xsi:type="dcterms:W3CDTF">2024-05-27T12:22:18Z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