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9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1" d="100"/>
          <a:sy n="81" d="100"/>
        </p:scale>
        <p:origin x="10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29-07-2024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800" y="4400550"/>
            <a:ext cx="5504400" cy="4025900"/>
          </a:xfrm>
        </p:spPr>
        <p:txBody>
          <a:bodyPr/>
          <a:lstStyle/>
          <a:p>
            <a:r>
              <a:rPr lang="en-GB" dirty="0"/>
              <a:t>Bipolar disorder is a chronic and recurrent mood disorder, affecting &gt;1% of the global population.</a:t>
            </a:r>
            <a:r>
              <a:rPr lang="en-GB" baseline="30000" dirty="0"/>
              <a:t>1,6</a:t>
            </a:r>
            <a:r>
              <a:rPr lang="en-GB" dirty="0"/>
              <a:t> The disorder is heritable, and commonly presents with physical and nonphysical comorbidities.</a:t>
            </a:r>
            <a:r>
              <a:rPr lang="en-GB" baseline="30000" dirty="0"/>
              <a:t>1</a:t>
            </a:r>
            <a:r>
              <a:rPr lang="en-GB" dirty="0"/>
              <a:t> In clinical settings, diagnosing BD can be difficult due to overlap of symptomology with other disorders, and often patients and their families struggle to understand the significance of certain symptoms.</a:t>
            </a:r>
            <a:r>
              <a:rPr lang="en-GB" baseline="30000" dirty="0"/>
              <a:t>1</a:t>
            </a:r>
            <a:r>
              <a:rPr lang="en-GB" dirty="0"/>
              <a:t> Careful clinical assessment is crucial to ensure accurate diagnosis and treatment.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GB" dirty="0"/>
              <a:t>Vieta E, Berk M, Schulze TG, et al. Bipolar disorders. Nat Rev Dis Primers 2018; 4: 18008.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GB" dirty="0"/>
              <a:t>McIntyre RS, Calabrese JR. Bipolar depression: the clinical characteristics and unmet needs of a complex disorder. Curr Med Res </a:t>
            </a:r>
            <a:r>
              <a:rPr lang="en-GB" dirty="0" err="1"/>
              <a:t>Opin</a:t>
            </a:r>
            <a:r>
              <a:rPr lang="en-GB" dirty="0"/>
              <a:t> 2019; 35 (11): 1993–2005. 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 err="1"/>
              <a:t>Elanjithara</a:t>
            </a:r>
            <a:r>
              <a:rPr lang="en-US" dirty="0"/>
              <a:t> TE, Frangou S, McGuire P. Treatment of the early stages of bipolar disorder. Adv </a:t>
            </a:r>
            <a:r>
              <a:rPr lang="en-US" dirty="0" err="1"/>
              <a:t>Psychiatr</a:t>
            </a:r>
            <a:r>
              <a:rPr lang="en-US" dirty="0"/>
              <a:t> Treat 2011; 17 (4): 283–291.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/>
              <a:t>Manning JS. Tools to improve differential diagnosis of bipolar disorder in primary care. Prim Care Companion J Clin Psychiatry 2010; 12 (Suppl 1): 17–22.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 err="1"/>
              <a:t>Merikangas</a:t>
            </a:r>
            <a:r>
              <a:rPr lang="en-US" dirty="0"/>
              <a:t> KR, Jin R, He JP, et al. Prevalence and correlates of bipolar spectrum disorder in the world mental health survey initiative. Arch Gen Psychiatry 2011; 68 (3): 241–251.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6DED8-CFE8-429A-B603-CBB436F1575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8594812D-15C9-7FD9-44E8-95A0E05F6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</p:spTree>
    <p:extLst>
      <p:ext uri="{BB962C8B-B14F-4D97-AF65-F5344CB8AC3E}">
        <p14:creationId xmlns:p14="http://schemas.microsoft.com/office/powerpoint/2010/main" val="204351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DF56076-393C-61EE-439C-4E3563537160}"/>
              </a:ext>
            </a:extLst>
          </p:cNvPr>
          <p:cNvSpPr/>
          <p:nvPr/>
        </p:nvSpPr>
        <p:spPr>
          <a:xfrm rot="575158">
            <a:off x="8977881" y="4807856"/>
            <a:ext cx="559137" cy="435064"/>
          </a:xfrm>
          <a:custGeom>
            <a:avLst/>
            <a:gdLst>
              <a:gd name="connsiteX0" fmla="*/ 0 w 644610"/>
              <a:gd name="connsiteY0" fmla="*/ 388912 h 397629"/>
              <a:gd name="connsiteX1" fmla="*/ 210206 w 644610"/>
              <a:gd name="connsiteY1" fmla="*/ 29 h 397629"/>
              <a:gd name="connsiteX2" fmla="*/ 620110 w 644610"/>
              <a:gd name="connsiteY2" fmla="*/ 367891 h 397629"/>
              <a:gd name="connsiteX3" fmla="*/ 599089 w 644610"/>
              <a:gd name="connsiteY3" fmla="*/ 367891 h 397629"/>
              <a:gd name="connsiteX4" fmla="*/ 609600 w 644610"/>
              <a:gd name="connsiteY4" fmla="*/ 304829 h 397629"/>
              <a:gd name="connsiteX0" fmla="*/ 0 w 609600"/>
              <a:gd name="connsiteY0" fmla="*/ 388912 h 388912"/>
              <a:gd name="connsiteX1" fmla="*/ 210206 w 609600"/>
              <a:gd name="connsiteY1" fmla="*/ 29 h 388912"/>
              <a:gd name="connsiteX2" fmla="*/ 599089 w 609600"/>
              <a:gd name="connsiteY2" fmla="*/ 367891 h 388912"/>
              <a:gd name="connsiteX3" fmla="*/ 609600 w 609600"/>
              <a:gd name="connsiteY3" fmla="*/ 304829 h 388912"/>
              <a:gd name="connsiteX0" fmla="*/ 0 w 599089"/>
              <a:gd name="connsiteY0" fmla="*/ 388912 h 388912"/>
              <a:gd name="connsiteX1" fmla="*/ 210206 w 599089"/>
              <a:gd name="connsiteY1" fmla="*/ 29 h 388912"/>
              <a:gd name="connsiteX2" fmla="*/ 599089 w 599089"/>
              <a:gd name="connsiteY2" fmla="*/ 367891 h 388912"/>
              <a:gd name="connsiteX0" fmla="*/ 0 w 517249"/>
              <a:gd name="connsiteY0" fmla="*/ 389313 h 389313"/>
              <a:gd name="connsiteX1" fmla="*/ 210206 w 517249"/>
              <a:gd name="connsiteY1" fmla="*/ 430 h 389313"/>
              <a:gd name="connsiteX2" fmla="*/ 517249 w 517249"/>
              <a:gd name="connsiteY2" fmla="*/ 312831 h 389313"/>
              <a:gd name="connsiteX0" fmla="*/ 0 w 517249"/>
              <a:gd name="connsiteY0" fmla="*/ 389332 h 389332"/>
              <a:gd name="connsiteX1" fmla="*/ 210206 w 517249"/>
              <a:gd name="connsiteY1" fmla="*/ 449 h 389332"/>
              <a:gd name="connsiteX2" fmla="*/ 517249 w 517249"/>
              <a:gd name="connsiteY2" fmla="*/ 312850 h 389332"/>
              <a:gd name="connsiteX0" fmla="*/ 0 w 517249"/>
              <a:gd name="connsiteY0" fmla="*/ 399979 h 399979"/>
              <a:gd name="connsiteX1" fmla="*/ 193916 w 517249"/>
              <a:gd name="connsiteY1" fmla="*/ 432 h 399979"/>
              <a:gd name="connsiteX2" fmla="*/ 517249 w 517249"/>
              <a:gd name="connsiteY2" fmla="*/ 323497 h 399979"/>
              <a:gd name="connsiteX0" fmla="*/ 0 w 517249"/>
              <a:gd name="connsiteY0" fmla="*/ 400393 h 400393"/>
              <a:gd name="connsiteX1" fmla="*/ 193916 w 517249"/>
              <a:gd name="connsiteY1" fmla="*/ 846 h 400393"/>
              <a:gd name="connsiteX2" fmla="*/ 517249 w 517249"/>
              <a:gd name="connsiteY2" fmla="*/ 323911 h 400393"/>
              <a:gd name="connsiteX0" fmla="*/ 0 w 517249"/>
              <a:gd name="connsiteY0" fmla="*/ 399745 h 399745"/>
              <a:gd name="connsiteX1" fmla="*/ 193916 w 517249"/>
              <a:gd name="connsiteY1" fmla="*/ 198 h 399745"/>
              <a:gd name="connsiteX2" fmla="*/ 517249 w 517249"/>
              <a:gd name="connsiteY2" fmla="*/ 323263 h 3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7249" h="399745">
                <a:moveTo>
                  <a:pt x="0" y="399745"/>
                </a:moveTo>
                <a:cubicBezTo>
                  <a:pt x="53427" y="207055"/>
                  <a:pt x="92596" y="8696"/>
                  <a:pt x="193916" y="198"/>
                </a:cubicBezTo>
                <a:cubicBezTo>
                  <a:pt x="295236" y="-8300"/>
                  <a:pt x="460336" y="259963"/>
                  <a:pt x="517249" y="323263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4D50587-2F07-EDA7-483F-C7C00E7C7DAD}"/>
              </a:ext>
            </a:extLst>
          </p:cNvPr>
          <p:cNvSpPr/>
          <p:nvPr/>
        </p:nvSpPr>
        <p:spPr>
          <a:xfrm rot="575158">
            <a:off x="8954367" y="2392953"/>
            <a:ext cx="565861" cy="445336"/>
          </a:xfrm>
          <a:custGeom>
            <a:avLst/>
            <a:gdLst>
              <a:gd name="connsiteX0" fmla="*/ 0 w 644610"/>
              <a:gd name="connsiteY0" fmla="*/ 388912 h 397629"/>
              <a:gd name="connsiteX1" fmla="*/ 210206 w 644610"/>
              <a:gd name="connsiteY1" fmla="*/ 29 h 397629"/>
              <a:gd name="connsiteX2" fmla="*/ 620110 w 644610"/>
              <a:gd name="connsiteY2" fmla="*/ 367891 h 397629"/>
              <a:gd name="connsiteX3" fmla="*/ 599089 w 644610"/>
              <a:gd name="connsiteY3" fmla="*/ 367891 h 397629"/>
              <a:gd name="connsiteX4" fmla="*/ 609600 w 644610"/>
              <a:gd name="connsiteY4" fmla="*/ 304829 h 397629"/>
              <a:gd name="connsiteX0" fmla="*/ 0 w 609600"/>
              <a:gd name="connsiteY0" fmla="*/ 388912 h 388912"/>
              <a:gd name="connsiteX1" fmla="*/ 210206 w 609600"/>
              <a:gd name="connsiteY1" fmla="*/ 29 h 388912"/>
              <a:gd name="connsiteX2" fmla="*/ 599089 w 609600"/>
              <a:gd name="connsiteY2" fmla="*/ 367891 h 388912"/>
              <a:gd name="connsiteX3" fmla="*/ 609600 w 609600"/>
              <a:gd name="connsiteY3" fmla="*/ 304829 h 388912"/>
              <a:gd name="connsiteX0" fmla="*/ 0 w 599089"/>
              <a:gd name="connsiteY0" fmla="*/ 388912 h 388912"/>
              <a:gd name="connsiteX1" fmla="*/ 210206 w 599089"/>
              <a:gd name="connsiteY1" fmla="*/ 29 h 388912"/>
              <a:gd name="connsiteX2" fmla="*/ 599089 w 599089"/>
              <a:gd name="connsiteY2" fmla="*/ 367891 h 388912"/>
              <a:gd name="connsiteX0" fmla="*/ 0 w 517249"/>
              <a:gd name="connsiteY0" fmla="*/ 389313 h 389313"/>
              <a:gd name="connsiteX1" fmla="*/ 210206 w 517249"/>
              <a:gd name="connsiteY1" fmla="*/ 430 h 389313"/>
              <a:gd name="connsiteX2" fmla="*/ 517249 w 517249"/>
              <a:gd name="connsiteY2" fmla="*/ 312831 h 389313"/>
              <a:gd name="connsiteX0" fmla="*/ 0 w 517249"/>
              <a:gd name="connsiteY0" fmla="*/ 389332 h 389332"/>
              <a:gd name="connsiteX1" fmla="*/ 210206 w 517249"/>
              <a:gd name="connsiteY1" fmla="*/ 449 h 389332"/>
              <a:gd name="connsiteX2" fmla="*/ 517249 w 517249"/>
              <a:gd name="connsiteY2" fmla="*/ 312850 h 389332"/>
              <a:gd name="connsiteX0" fmla="*/ 0 w 517249"/>
              <a:gd name="connsiteY0" fmla="*/ 399979 h 399979"/>
              <a:gd name="connsiteX1" fmla="*/ 193916 w 517249"/>
              <a:gd name="connsiteY1" fmla="*/ 432 h 399979"/>
              <a:gd name="connsiteX2" fmla="*/ 517249 w 517249"/>
              <a:gd name="connsiteY2" fmla="*/ 323497 h 399979"/>
              <a:gd name="connsiteX0" fmla="*/ 0 w 517249"/>
              <a:gd name="connsiteY0" fmla="*/ 400393 h 400393"/>
              <a:gd name="connsiteX1" fmla="*/ 193916 w 517249"/>
              <a:gd name="connsiteY1" fmla="*/ 846 h 400393"/>
              <a:gd name="connsiteX2" fmla="*/ 517249 w 517249"/>
              <a:gd name="connsiteY2" fmla="*/ 323911 h 400393"/>
              <a:gd name="connsiteX0" fmla="*/ 0 w 517249"/>
              <a:gd name="connsiteY0" fmla="*/ 399745 h 399745"/>
              <a:gd name="connsiteX1" fmla="*/ 193916 w 517249"/>
              <a:gd name="connsiteY1" fmla="*/ 198 h 399745"/>
              <a:gd name="connsiteX2" fmla="*/ 517249 w 517249"/>
              <a:gd name="connsiteY2" fmla="*/ 323263 h 3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7249" h="399745">
                <a:moveTo>
                  <a:pt x="0" y="399745"/>
                </a:moveTo>
                <a:cubicBezTo>
                  <a:pt x="53427" y="207055"/>
                  <a:pt x="92596" y="8696"/>
                  <a:pt x="193916" y="198"/>
                </a:cubicBezTo>
                <a:cubicBezTo>
                  <a:pt x="295236" y="-8300"/>
                  <a:pt x="460336" y="259963"/>
                  <a:pt x="517249" y="323263"/>
                </a:cubicBezTo>
              </a:path>
            </a:pathLst>
          </a:custGeom>
          <a:solidFill>
            <a:srgbClr val="8D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45AC731-EA8C-B151-1F70-DF1BD33B0E44}"/>
              </a:ext>
            </a:extLst>
          </p:cNvPr>
          <p:cNvSpPr/>
          <p:nvPr/>
        </p:nvSpPr>
        <p:spPr>
          <a:xfrm rot="21024842" flipV="1">
            <a:off x="9635050" y="2751570"/>
            <a:ext cx="497246" cy="438883"/>
          </a:xfrm>
          <a:custGeom>
            <a:avLst/>
            <a:gdLst>
              <a:gd name="connsiteX0" fmla="*/ 0 w 644610"/>
              <a:gd name="connsiteY0" fmla="*/ 388912 h 397629"/>
              <a:gd name="connsiteX1" fmla="*/ 210206 w 644610"/>
              <a:gd name="connsiteY1" fmla="*/ 29 h 397629"/>
              <a:gd name="connsiteX2" fmla="*/ 620110 w 644610"/>
              <a:gd name="connsiteY2" fmla="*/ 367891 h 397629"/>
              <a:gd name="connsiteX3" fmla="*/ 599089 w 644610"/>
              <a:gd name="connsiteY3" fmla="*/ 367891 h 397629"/>
              <a:gd name="connsiteX4" fmla="*/ 609600 w 644610"/>
              <a:gd name="connsiteY4" fmla="*/ 304829 h 397629"/>
              <a:gd name="connsiteX0" fmla="*/ 0 w 609600"/>
              <a:gd name="connsiteY0" fmla="*/ 388912 h 388912"/>
              <a:gd name="connsiteX1" fmla="*/ 210206 w 609600"/>
              <a:gd name="connsiteY1" fmla="*/ 29 h 388912"/>
              <a:gd name="connsiteX2" fmla="*/ 599089 w 609600"/>
              <a:gd name="connsiteY2" fmla="*/ 367891 h 388912"/>
              <a:gd name="connsiteX3" fmla="*/ 609600 w 609600"/>
              <a:gd name="connsiteY3" fmla="*/ 304829 h 388912"/>
              <a:gd name="connsiteX0" fmla="*/ 0 w 599089"/>
              <a:gd name="connsiteY0" fmla="*/ 388912 h 388912"/>
              <a:gd name="connsiteX1" fmla="*/ 210206 w 599089"/>
              <a:gd name="connsiteY1" fmla="*/ 29 h 388912"/>
              <a:gd name="connsiteX2" fmla="*/ 599089 w 599089"/>
              <a:gd name="connsiteY2" fmla="*/ 367891 h 388912"/>
              <a:gd name="connsiteX0" fmla="*/ 0 w 517249"/>
              <a:gd name="connsiteY0" fmla="*/ 389313 h 389313"/>
              <a:gd name="connsiteX1" fmla="*/ 210206 w 517249"/>
              <a:gd name="connsiteY1" fmla="*/ 430 h 389313"/>
              <a:gd name="connsiteX2" fmla="*/ 517249 w 517249"/>
              <a:gd name="connsiteY2" fmla="*/ 312831 h 389313"/>
              <a:gd name="connsiteX0" fmla="*/ 0 w 517249"/>
              <a:gd name="connsiteY0" fmla="*/ 389332 h 389332"/>
              <a:gd name="connsiteX1" fmla="*/ 210206 w 517249"/>
              <a:gd name="connsiteY1" fmla="*/ 449 h 389332"/>
              <a:gd name="connsiteX2" fmla="*/ 517249 w 517249"/>
              <a:gd name="connsiteY2" fmla="*/ 312850 h 389332"/>
              <a:gd name="connsiteX0" fmla="*/ 0 w 517249"/>
              <a:gd name="connsiteY0" fmla="*/ 399979 h 399979"/>
              <a:gd name="connsiteX1" fmla="*/ 193916 w 517249"/>
              <a:gd name="connsiteY1" fmla="*/ 432 h 399979"/>
              <a:gd name="connsiteX2" fmla="*/ 517249 w 517249"/>
              <a:gd name="connsiteY2" fmla="*/ 323497 h 399979"/>
              <a:gd name="connsiteX0" fmla="*/ 0 w 517249"/>
              <a:gd name="connsiteY0" fmla="*/ 400393 h 400393"/>
              <a:gd name="connsiteX1" fmla="*/ 193916 w 517249"/>
              <a:gd name="connsiteY1" fmla="*/ 846 h 400393"/>
              <a:gd name="connsiteX2" fmla="*/ 517249 w 517249"/>
              <a:gd name="connsiteY2" fmla="*/ 323911 h 400393"/>
              <a:gd name="connsiteX0" fmla="*/ 0 w 517249"/>
              <a:gd name="connsiteY0" fmla="*/ 399745 h 399745"/>
              <a:gd name="connsiteX1" fmla="*/ 193916 w 517249"/>
              <a:gd name="connsiteY1" fmla="*/ 198 h 399745"/>
              <a:gd name="connsiteX2" fmla="*/ 517249 w 517249"/>
              <a:gd name="connsiteY2" fmla="*/ 323263 h 3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7249" h="399745">
                <a:moveTo>
                  <a:pt x="0" y="399745"/>
                </a:moveTo>
                <a:cubicBezTo>
                  <a:pt x="53427" y="207055"/>
                  <a:pt x="92596" y="8696"/>
                  <a:pt x="193916" y="198"/>
                </a:cubicBezTo>
                <a:cubicBezTo>
                  <a:pt x="295236" y="-8300"/>
                  <a:pt x="460336" y="259963"/>
                  <a:pt x="517249" y="323263"/>
                </a:cubicBezTo>
              </a:path>
            </a:pathLst>
          </a:custGeom>
          <a:solidFill>
            <a:srgbClr val="8D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AAD26BB-10D2-F9A6-0202-B30232749191}"/>
              </a:ext>
            </a:extLst>
          </p:cNvPr>
          <p:cNvCxnSpPr>
            <a:cxnSpLocks/>
          </p:cNvCxnSpPr>
          <p:nvPr/>
        </p:nvCxnSpPr>
        <p:spPr>
          <a:xfrm>
            <a:off x="7502940" y="3253583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F86DA01-A682-4CB1-91E1-04AA7A0869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BD=bipolar disorder; </a:t>
            </a:r>
            <a:r>
              <a:rPr lang="en-GB" dirty="0"/>
              <a:t>DSM-5-TR=</a:t>
            </a:r>
            <a:r>
              <a:rPr lang="en-US" dirty="0"/>
              <a:t>Diagnostic and Statistical Manual of Mental Disorders, fifth edition, text revision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1. Vieta et al. Nat Rev Dis Primers 2018;4:18008; 2. McIntyre &amp; Calabrese. Curr Med Res </a:t>
            </a:r>
            <a:r>
              <a:rPr lang="en-US" dirty="0" err="1"/>
              <a:t>Opin</a:t>
            </a:r>
            <a:r>
              <a:rPr lang="en-US" dirty="0"/>
              <a:t> 2019;35(11):1993–2005; 3. APA. DSM-5-TR 2022; </a:t>
            </a:r>
            <a:br>
              <a:rPr lang="en-US" dirty="0"/>
            </a:br>
            <a:r>
              <a:rPr lang="en-US" dirty="0"/>
              <a:t>4. </a:t>
            </a:r>
            <a:r>
              <a:rPr lang="it-IT" dirty="0"/>
              <a:t>Elanjithara et al. </a:t>
            </a:r>
            <a:r>
              <a:rPr lang="en-US" dirty="0"/>
              <a:t>Adv </a:t>
            </a:r>
            <a:r>
              <a:rPr lang="en-US" dirty="0" err="1"/>
              <a:t>Psychiatr</a:t>
            </a:r>
            <a:r>
              <a:rPr lang="en-US" dirty="0"/>
              <a:t> Treat 2011;17(4):283–291</a:t>
            </a:r>
            <a:r>
              <a:rPr lang="it-IT" dirty="0"/>
              <a:t>; </a:t>
            </a:r>
            <a:r>
              <a:rPr lang="en-US" dirty="0"/>
              <a:t>5. Manning. Prim Care Companion J Clin Psychiatry 2010;12 (Suppl 1):17–22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DEFD02-59AC-8523-1BA6-1C467F61A47B}"/>
              </a:ext>
            </a:extLst>
          </p:cNvPr>
          <p:cNvCxnSpPr>
            <a:cxnSpLocks/>
          </p:cNvCxnSpPr>
          <p:nvPr/>
        </p:nvCxnSpPr>
        <p:spPr>
          <a:xfrm>
            <a:off x="7502940" y="5646348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F1D5319-4235-7B6E-D09B-6C3E31AEA8D7}"/>
              </a:ext>
            </a:extLst>
          </p:cNvPr>
          <p:cNvCxnSpPr>
            <a:cxnSpLocks/>
          </p:cNvCxnSpPr>
          <p:nvPr/>
        </p:nvCxnSpPr>
        <p:spPr>
          <a:xfrm>
            <a:off x="7502940" y="4773141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6D66399-FF3E-4BB4-7047-FAE21ADF8B52}"/>
              </a:ext>
            </a:extLst>
          </p:cNvPr>
          <p:cNvSpPr/>
          <p:nvPr/>
        </p:nvSpPr>
        <p:spPr>
          <a:xfrm>
            <a:off x="7518108" y="4622775"/>
            <a:ext cx="3598984" cy="1437101"/>
          </a:xfrm>
          <a:custGeom>
            <a:avLst/>
            <a:gdLst>
              <a:gd name="connsiteX0" fmla="*/ 0 w 3598984"/>
              <a:gd name="connsiteY0" fmla="*/ 1928771 h 3781062"/>
              <a:gd name="connsiteX1" fmla="*/ 134815 w 3598984"/>
              <a:gd name="connsiteY1" fmla="*/ 1893602 h 3781062"/>
              <a:gd name="connsiteX2" fmla="*/ 216877 w 3598984"/>
              <a:gd name="connsiteY2" fmla="*/ 2022556 h 3781062"/>
              <a:gd name="connsiteX3" fmla="*/ 328246 w 3598984"/>
              <a:gd name="connsiteY3" fmla="*/ 1870156 h 3781062"/>
              <a:gd name="connsiteX4" fmla="*/ 398584 w 3598984"/>
              <a:gd name="connsiteY4" fmla="*/ 1963940 h 3781062"/>
              <a:gd name="connsiteX5" fmla="*/ 439615 w 3598984"/>
              <a:gd name="connsiteY5" fmla="*/ 1899463 h 3781062"/>
              <a:gd name="connsiteX6" fmla="*/ 504092 w 3598984"/>
              <a:gd name="connsiteY6" fmla="*/ 1975663 h 3781062"/>
              <a:gd name="connsiteX7" fmla="*/ 574430 w 3598984"/>
              <a:gd name="connsiteY7" fmla="*/ 1893602 h 3781062"/>
              <a:gd name="connsiteX8" fmla="*/ 662353 w 3598984"/>
              <a:gd name="connsiteY8" fmla="*/ 1969802 h 3781062"/>
              <a:gd name="connsiteX9" fmla="*/ 732692 w 3598984"/>
              <a:gd name="connsiteY9" fmla="*/ 1887740 h 3781062"/>
              <a:gd name="connsiteX10" fmla="*/ 791307 w 3598984"/>
              <a:gd name="connsiteY10" fmla="*/ 1981525 h 3781062"/>
              <a:gd name="connsiteX11" fmla="*/ 949569 w 3598984"/>
              <a:gd name="connsiteY11" fmla="*/ 908863 h 3781062"/>
              <a:gd name="connsiteX12" fmla="*/ 1143000 w 3598984"/>
              <a:gd name="connsiteY12" fmla="*/ 1975663 h 3781062"/>
              <a:gd name="connsiteX13" fmla="*/ 1184030 w 3598984"/>
              <a:gd name="connsiteY13" fmla="*/ 1876017 h 3781062"/>
              <a:gd name="connsiteX14" fmla="*/ 1260230 w 3598984"/>
              <a:gd name="connsiteY14" fmla="*/ 1999109 h 3781062"/>
              <a:gd name="connsiteX15" fmla="*/ 1277815 w 3598984"/>
              <a:gd name="connsiteY15" fmla="*/ 1887740 h 3781062"/>
              <a:gd name="connsiteX16" fmla="*/ 1336430 w 3598984"/>
              <a:gd name="connsiteY16" fmla="*/ 1987386 h 3781062"/>
              <a:gd name="connsiteX17" fmla="*/ 1395046 w 3598984"/>
              <a:gd name="connsiteY17" fmla="*/ 1887740 h 3781062"/>
              <a:gd name="connsiteX18" fmla="*/ 1781907 w 3598984"/>
              <a:gd name="connsiteY18" fmla="*/ 3781017 h 3781062"/>
              <a:gd name="connsiteX19" fmla="*/ 2004646 w 3598984"/>
              <a:gd name="connsiteY19" fmla="*/ 1946356 h 3781062"/>
              <a:gd name="connsiteX20" fmla="*/ 2080846 w 3598984"/>
              <a:gd name="connsiteY20" fmla="*/ 2069448 h 3781062"/>
              <a:gd name="connsiteX21" fmla="*/ 2332892 w 3598984"/>
              <a:gd name="connsiteY21" fmla="*/ 6186 h 3781062"/>
              <a:gd name="connsiteX22" fmla="*/ 2725615 w 3598984"/>
              <a:gd name="connsiteY22" fmla="*/ 2831448 h 3781062"/>
              <a:gd name="connsiteX23" fmla="*/ 2813538 w 3598984"/>
              <a:gd name="connsiteY23" fmla="*/ 1922909 h 3781062"/>
              <a:gd name="connsiteX24" fmla="*/ 2895600 w 3598984"/>
              <a:gd name="connsiteY24" fmla="*/ 1313309 h 3781062"/>
              <a:gd name="connsiteX25" fmla="*/ 3036277 w 3598984"/>
              <a:gd name="connsiteY25" fmla="*/ 2022556 h 3781062"/>
              <a:gd name="connsiteX26" fmla="*/ 3112477 w 3598984"/>
              <a:gd name="connsiteY26" fmla="*/ 1823263 h 3781062"/>
              <a:gd name="connsiteX27" fmla="*/ 3364523 w 3598984"/>
              <a:gd name="connsiteY27" fmla="*/ 2802140 h 3781062"/>
              <a:gd name="connsiteX28" fmla="*/ 3540369 w 3598984"/>
              <a:gd name="connsiteY28" fmla="*/ 1840848 h 3781062"/>
              <a:gd name="connsiteX29" fmla="*/ 3598984 w 3598984"/>
              <a:gd name="connsiteY29" fmla="*/ 1934633 h 3781062"/>
              <a:gd name="connsiteX0" fmla="*/ 0 w 3598984"/>
              <a:gd name="connsiteY0" fmla="*/ 1928771 h 3786923"/>
              <a:gd name="connsiteX1" fmla="*/ 134815 w 3598984"/>
              <a:gd name="connsiteY1" fmla="*/ 1893602 h 3786923"/>
              <a:gd name="connsiteX2" fmla="*/ 216877 w 3598984"/>
              <a:gd name="connsiteY2" fmla="*/ 2022556 h 3786923"/>
              <a:gd name="connsiteX3" fmla="*/ 328246 w 3598984"/>
              <a:gd name="connsiteY3" fmla="*/ 1870156 h 3786923"/>
              <a:gd name="connsiteX4" fmla="*/ 398584 w 3598984"/>
              <a:gd name="connsiteY4" fmla="*/ 1963940 h 3786923"/>
              <a:gd name="connsiteX5" fmla="*/ 439615 w 3598984"/>
              <a:gd name="connsiteY5" fmla="*/ 1899463 h 3786923"/>
              <a:gd name="connsiteX6" fmla="*/ 504092 w 3598984"/>
              <a:gd name="connsiteY6" fmla="*/ 1975663 h 3786923"/>
              <a:gd name="connsiteX7" fmla="*/ 574430 w 3598984"/>
              <a:gd name="connsiteY7" fmla="*/ 1893602 h 3786923"/>
              <a:gd name="connsiteX8" fmla="*/ 662353 w 3598984"/>
              <a:gd name="connsiteY8" fmla="*/ 1969802 h 3786923"/>
              <a:gd name="connsiteX9" fmla="*/ 732692 w 3598984"/>
              <a:gd name="connsiteY9" fmla="*/ 1887740 h 3786923"/>
              <a:gd name="connsiteX10" fmla="*/ 791307 w 3598984"/>
              <a:gd name="connsiteY10" fmla="*/ 1981525 h 3786923"/>
              <a:gd name="connsiteX11" fmla="*/ 949569 w 3598984"/>
              <a:gd name="connsiteY11" fmla="*/ 908863 h 3786923"/>
              <a:gd name="connsiteX12" fmla="*/ 1143000 w 3598984"/>
              <a:gd name="connsiteY12" fmla="*/ 1975663 h 3786923"/>
              <a:gd name="connsiteX13" fmla="*/ 1184030 w 3598984"/>
              <a:gd name="connsiteY13" fmla="*/ 1876017 h 3786923"/>
              <a:gd name="connsiteX14" fmla="*/ 1260230 w 3598984"/>
              <a:gd name="connsiteY14" fmla="*/ 1999109 h 3786923"/>
              <a:gd name="connsiteX15" fmla="*/ 1277815 w 3598984"/>
              <a:gd name="connsiteY15" fmla="*/ 1887740 h 3786923"/>
              <a:gd name="connsiteX16" fmla="*/ 1336430 w 3598984"/>
              <a:gd name="connsiteY16" fmla="*/ 1987386 h 3786923"/>
              <a:gd name="connsiteX17" fmla="*/ 1395046 w 3598984"/>
              <a:gd name="connsiteY17" fmla="*/ 1887740 h 3786923"/>
              <a:gd name="connsiteX18" fmla="*/ 1776045 w 3598984"/>
              <a:gd name="connsiteY18" fmla="*/ 3786878 h 3786923"/>
              <a:gd name="connsiteX19" fmla="*/ 2004646 w 3598984"/>
              <a:gd name="connsiteY19" fmla="*/ 1946356 h 3786923"/>
              <a:gd name="connsiteX20" fmla="*/ 2080846 w 3598984"/>
              <a:gd name="connsiteY20" fmla="*/ 2069448 h 3786923"/>
              <a:gd name="connsiteX21" fmla="*/ 2332892 w 3598984"/>
              <a:gd name="connsiteY21" fmla="*/ 6186 h 3786923"/>
              <a:gd name="connsiteX22" fmla="*/ 2725615 w 3598984"/>
              <a:gd name="connsiteY22" fmla="*/ 2831448 h 3786923"/>
              <a:gd name="connsiteX23" fmla="*/ 2813538 w 3598984"/>
              <a:gd name="connsiteY23" fmla="*/ 1922909 h 3786923"/>
              <a:gd name="connsiteX24" fmla="*/ 2895600 w 3598984"/>
              <a:gd name="connsiteY24" fmla="*/ 1313309 h 3786923"/>
              <a:gd name="connsiteX25" fmla="*/ 3036277 w 3598984"/>
              <a:gd name="connsiteY25" fmla="*/ 2022556 h 3786923"/>
              <a:gd name="connsiteX26" fmla="*/ 3112477 w 3598984"/>
              <a:gd name="connsiteY26" fmla="*/ 1823263 h 3786923"/>
              <a:gd name="connsiteX27" fmla="*/ 3364523 w 3598984"/>
              <a:gd name="connsiteY27" fmla="*/ 2802140 h 3786923"/>
              <a:gd name="connsiteX28" fmla="*/ 3540369 w 3598984"/>
              <a:gd name="connsiteY28" fmla="*/ 1840848 h 3786923"/>
              <a:gd name="connsiteX29" fmla="*/ 3598984 w 3598984"/>
              <a:gd name="connsiteY29" fmla="*/ 1934633 h 3786923"/>
              <a:gd name="connsiteX0" fmla="*/ 0 w 3598984"/>
              <a:gd name="connsiteY0" fmla="*/ 1928771 h 3786964"/>
              <a:gd name="connsiteX1" fmla="*/ 134815 w 3598984"/>
              <a:gd name="connsiteY1" fmla="*/ 1893602 h 3786964"/>
              <a:gd name="connsiteX2" fmla="*/ 216877 w 3598984"/>
              <a:gd name="connsiteY2" fmla="*/ 2022556 h 3786964"/>
              <a:gd name="connsiteX3" fmla="*/ 328246 w 3598984"/>
              <a:gd name="connsiteY3" fmla="*/ 1870156 h 3786964"/>
              <a:gd name="connsiteX4" fmla="*/ 398584 w 3598984"/>
              <a:gd name="connsiteY4" fmla="*/ 1963940 h 3786964"/>
              <a:gd name="connsiteX5" fmla="*/ 439615 w 3598984"/>
              <a:gd name="connsiteY5" fmla="*/ 1899463 h 3786964"/>
              <a:gd name="connsiteX6" fmla="*/ 504092 w 3598984"/>
              <a:gd name="connsiteY6" fmla="*/ 1975663 h 3786964"/>
              <a:gd name="connsiteX7" fmla="*/ 574430 w 3598984"/>
              <a:gd name="connsiteY7" fmla="*/ 1893602 h 3786964"/>
              <a:gd name="connsiteX8" fmla="*/ 662353 w 3598984"/>
              <a:gd name="connsiteY8" fmla="*/ 1969802 h 3786964"/>
              <a:gd name="connsiteX9" fmla="*/ 732692 w 3598984"/>
              <a:gd name="connsiteY9" fmla="*/ 1887740 h 3786964"/>
              <a:gd name="connsiteX10" fmla="*/ 791307 w 3598984"/>
              <a:gd name="connsiteY10" fmla="*/ 1981525 h 3786964"/>
              <a:gd name="connsiteX11" fmla="*/ 949569 w 3598984"/>
              <a:gd name="connsiteY11" fmla="*/ 908863 h 3786964"/>
              <a:gd name="connsiteX12" fmla="*/ 1143000 w 3598984"/>
              <a:gd name="connsiteY12" fmla="*/ 1975663 h 3786964"/>
              <a:gd name="connsiteX13" fmla="*/ 1184030 w 3598984"/>
              <a:gd name="connsiteY13" fmla="*/ 1876017 h 3786964"/>
              <a:gd name="connsiteX14" fmla="*/ 1260230 w 3598984"/>
              <a:gd name="connsiteY14" fmla="*/ 1999109 h 3786964"/>
              <a:gd name="connsiteX15" fmla="*/ 1277815 w 3598984"/>
              <a:gd name="connsiteY15" fmla="*/ 1887740 h 3786964"/>
              <a:gd name="connsiteX16" fmla="*/ 1336430 w 3598984"/>
              <a:gd name="connsiteY16" fmla="*/ 1987386 h 3786964"/>
              <a:gd name="connsiteX17" fmla="*/ 1395046 w 3598984"/>
              <a:gd name="connsiteY17" fmla="*/ 1887740 h 3786964"/>
              <a:gd name="connsiteX18" fmla="*/ 1776045 w 3598984"/>
              <a:gd name="connsiteY18" fmla="*/ 3786878 h 3786964"/>
              <a:gd name="connsiteX19" fmla="*/ 2004646 w 3598984"/>
              <a:gd name="connsiteY19" fmla="*/ 1946356 h 3786964"/>
              <a:gd name="connsiteX20" fmla="*/ 2080846 w 3598984"/>
              <a:gd name="connsiteY20" fmla="*/ 2069448 h 3786964"/>
              <a:gd name="connsiteX21" fmla="*/ 2332892 w 3598984"/>
              <a:gd name="connsiteY21" fmla="*/ 6186 h 3786964"/>
              <a:gd name="connsiteX22" fmla="*/ 2725615 w 3598984"/>
              <a:gd name="connsiteY22" fmla="*/ 2831448 h 3786964"/>
              <a:gd name="connsiteX23" fmla="*/ 2813538 w 3598984"/>
              <a:gd name="connsiteY23" fmla="*/ 1922909 h 3786964"/>
              <a:gd name="connsiteX24" fmla="*/ 2895600 w 3598984"/>
              <a:gd name="connsiteY24" fmla="*/ 1313309 h 3786964"/>
              <a:gd name="connsiteX25" fmla="*/ 3036277 w 3598984"/>
              <a:gd name="connsiteY25" fmla="*/ 2022556 h 3786964"/>
              <a:gd name="connsiteX26" fmla="*/ 3112477 w 3598984"/>
              <a:gd name="connsiteY26" fmla="*/ 1823263 h 3786964"/>
              <a:gd name="connsiteX27" fmla="*/ 3364523 w 3598984"/>
              <a:gd name="connsiteY27" fmla="*/ 2802140 h 3786964"/>
              <a:gd name="connsiteX28" fmla="*/ 3540369 w 3598984"/>
              <a:gd name="connsiteY28" fmla="*/ 1840848 h 3786964"/>
              <a:gd name="connsiteX29" fmla="*/ 3598984 w 3598984"/>
              <a:gd name="connsiteY29" fmla="*/ 1934633 h 3786964"/>
              <a:gd name="connsiteX0" fmla="*/ 0 w 3598984"/>
              <a:gd name="connsiteY0" fmla="*/ 1019909 h 2878102"/>
              <a:gd name="connsiteX1" fmla="*/ 134815 w 3598984"/>
              <a:gd name="connsiteY1" fmla="*/ 984740 h 2878102"/>
              <a:gd name="connsiteX2" fmla="*/ 216877 w 3598984"/>
              <a:gd name="connsiteY2" fmla="*/ 1113694 h 2878102"/>
              <a:gd name="connsiteX3" fmla="*/ 328246 w 3598984"/>
              <a:gd name="connsiteY3" fmla="*/ 961294 h 2878102"/>
              <a:gd name="connsiteX4" fmla="*/ 398584 w 3598984"/>
              <a:gd name="connsiteY4" fmla="*/ 1055078 h 2878102"/>
              <a:gd name="connsiteX5" fmla="*/ 439615 w 3598984"/>
              <a:gd name="connsiteY5" fmla="*/ 990601 h 2878102"/>
              <a:gd name="connsiteX6" fmla="*/ 504092 w 3598984"/>
              <a:gd name="connsiteY6" fmla="*/ 1066801 h 2878102"/>
              <a:gd name="connsiteX7" fmla="*/ 574430 w 3598984"/>
              <a:gd name="connsiteY7" fmla="*/ 984740 h 2878102"/>
              <a:gd name="connsiteX8" fmla="*/ 662353 w 3598984"/>
              <a:gd name="connsiteY8" fmla="*/ 1060940 h 2878102"/>
              <a:gd name="connsiteX9" fmla="*/ 732692 w 3598984"/>
              <a:gd name="connsiteY9" fmla="*/ 978878 h 2878102"/>
              <a:gd name="connsiteX10" fmla="*/ 791307 w 3598984"/>
              <a:gd name="connsiteY10" fmla="*/ 1072663 h 2878102"/>
              <a:gd name="connsiteX11" fmla="*/ 949569 w 3598984"/>
              <a:gd name="connsiteY11" fmla="*/ 1 h 2878102"/>
              <a:gd name="connsiteX12" fmla="*/ 1143000 w 3598984"/>
              <a:gd name="connsiteY12" fmla="*/ 1066801 h 2878102"/>
              <a:gd name="connsiteX13" fmla="*/ 1184030 w 3598984"/>
              <a:gd name="connsiteY13" fmla="*/ 967155 h 2878102"/>
              <a:gd name="connsiteX14" fmla="*/ 1260230 w 3598984"/>
              <a:gd name="connsiteY14" fmla="*/ 1090247 h 2878102"/>
              <a:gd name="connsiteX15" fmla="*/ 1277815 w 3598984"/>
              <a:gd name="connsiteY15" fmla="*/ 978878 h 2878102"/>
              <a:gd name="connsiteX16" fmla="*/ 1336430 w 3598984"/>
              <a:gd name="connsiteY16" fmla="*/ 1078524 h 2878102"/>
              <a:gd name="connsiteX17" fmla="*/ 1395046 w 3598984"/>
              <a:gd name="connsiteY17" fmla="*/ 978878 h 2878102"/>
              <a:gd name="connsiteX18" fmla="*/ 1776045 w 3598984"/>
              <a:gd name="connsiteY18" fmla="*/ 2878016 h 2878102"/>
              <a:gd name="connsiteX19" fmla="*/ 2004646 w 3598984"/>
              <a:gd name="connsiteY19" fmla="*/ 1037494 h 2878102"/>
              <a:gd name="connsiteX20" fmla="*/ 2080846 w 3598984"/>
              <a:gd name="connsiteY20" fmla="*/ 1160586 h 2878102"/>
              <a:gd name="connsiteX21" fmla="*/ 2227384 w 3598984"/>
              <a:gd name="connsiteY21" fmla="*/ 416170 h 2878102"/>
              <a:gd name="connsiteX22" fmla="*/ 2725615 w 3598984"/>
              <a:gd name="connsiteY22" fmla="*/ 1922586 h 2878102"/>
              <a:gd name="connsiteX23" fmla="*/ 2813538 w 3598984"/>
              <a:gd name="connsiteY23" fmla="*/ 1014047 h 2878102"/>
              <a:gd name="connsiteX24" fmla="*/ 2895600 w 3598984"/>
              <a:gd name="connsiteY24" fmla="*/ 404447 h 2878102"/>
              <a:gd name="connsiteX25" fmla="*/ 3036277 w 3598984"/>
              <a:gd name="connsiteY25" fmla="*/ 1113694 h 2878102"/>
              <a:gd name="connsiteX26" fmla="*/ 3112477 w 3598984"/>
              <a:gd name="connsiteY26" fmla="*/ 914401 h 2878102"/>
              <a:gd name="connsiteX27" fmla="*/ 3364523 w 3598984"/>
              <a:gd name="connsiteY27" fmla="*/ 1893278 h 2878102"/>
              <a:gd name="connsiteX28" fmla="*/ 3540369 w 3598984"/>
              <a:gd name="connsiteY28" fmla="*/ 931986 h 2878102"/>
              <a:gd name="connsiteX29" fmla="*/ 3598984 w 3598984"/>
              <a:gd name="connsiteY29" fmla="*/ 1025771 h 2878102"/>
              <a:gd name="connsiteX0" fmla="*/ 0 w 3598984"/>
              <a:gd name="connsiteY0" fmla="*/ 1019909 h 2878102"/>
              <a:gd name="connsiteX1" fmla="*/ 134815 w 3598984"/>
              <a:gd name="connsiteY1" fmla="*/ 984740 h 2878102"/>
              <a:gd name="connsiteX2" fmla="*/ 216877 w 3598984"/>
              <a:gd name="connsiteY2" fmla="*/ 1113694 h 2878102"/>
              <a:gd name="connsiteX3" fmla="*/ 328246 w 3598984"/>
              <a:gd name="connsiteY3" fmla="*/ 961294 h 2878102"/>
              <a:gd name="connsiteX4" fmla="*/ 398584 w 3598984"/>
              <a:gd name="connsiteY4" fmla="*/ 1055078 h 2878102"/>
              <a:gd name="connsiteX5" fmla="*/ 439615 w 3598984"/>
              <a:gd name="connsiteY5" fmla="*/ 990601 h 2878102"/>
              <a:gd name="connsiteX6" fmla="*/ 504092 w 3598984"/>
              <a:gd name="connsiteY6" fmla="*/ 1066801 h 2878102"/>
              <a:gd name="connsiteX7" fmla="*/ 574430 w 3598984"/>
              <a:gd name="connsiteY7" fmla="*/ 984740 h 2878102"/>
              <a:gd name="connsiteX8" fmla="*/ 662353 w 3598984"/>
              <a:gd name="connsiteY8" fmla="*/ 1060940 h 2878102"/>
              <a:gd name="connsiteX9" fmla="*/ 732692 w 3598984"/>
              <a:gd name="connsiteY9" fmla="*/ 978878 h 2878102"/>
              <a:gd name="connsiteX10" fmla="*/ 791307 w 3598984"/>
              <a:gd name="connsiteY10" fmla="*/ 1072663 h 2878102"/>
              <a:gd name="connsiteX11" fmla="*/ 949569 w 3598984"/>
              <a:gd name="connsiteY11" fmla="*/ 1 h 2878102"/>
              <a:gd name="connsiteX12" fmla="*/ 1143000 w 3598984"/>
              <a:gd name="connsiteY12" fmla="*/ 1066801 h 2878102"/>
              <a:gd name="connsiteX13" fmla="*/ 1184030 w 3598984"/>
              <a:gd name="connsiteY13" fmla="*/ 967155 h 2878102"/>
              <a:gd name="connsiteX14" fmla="*/ 1260230 w 3598984"/>
              <a:gd name="connsiteY14" fmla="*/ 1090247 h 2878102"/>
              <a:gd name="connsiteX15" fmla="*/ 1277815 w 3598984"/>
              <a:gd name="connsiteY15" fmla="*/ 978878 h 2878102"/>
              <a:gd name="connsiteX16" fmla="*/ 1336430 w 3598984"/>
              <a:gd name="connsiteY16" fmla="*/ 1078524 h 2878102"/>
              <a:gd name="connsiteX17" fmla="*/ 1395046 w 3598984"/>
              <a:gd name="connsiteY17" fmla="*/ 978878 h 2878102"/>
              <a:gd name="connsiteX18" fmla="*/ 1776045 w 3598984"/>
              <a:gd name="connsiteY18" fmla="*/ 2878016 h 2878102"/>
              <a:gd name="connsiteX19" fmla="*/ 2004646 w 3598984"/>
              <a:gd name="connsiteY19" fmla="*/ 1037494 h 2878102"/>
              <a:gd name="connsiteX20" fmla="*/ 2080846 w 3598984"/>
              <a:gd name="connsiteY20" fmla="*/ 1160586 h 2878102"/>
              <a:gd name="connsiteX21" fmla="*/ 2227384 w 3598984"/>
              <a:gd name="connsiteY21" fmla="*/ 416170 h 2878102"/>
              <a:gd name="connsiteX22" fmla="*/ 2725615 w 3598984"/>
              <a:gd name="connsiteY22" fmla="*/ 1922586 h 2878102"/>
              <a:gd name="connsiteX23" fmla="*/ 2813538 w 3598984"/>
              <a:gd name="connsiteY23" fmla="*/ 1014047 h 2878102"/>
              <a:gd name="connsiteX24" fmla="*/ 2895600 w 3598984"/>
              <a:gd name="connsiteY24" fmla="*/ 404447 h 2878102"/>
              <a:gd name="connsiteX25" fmla="*/ 3036277 w 3598984"/>
              <a:gd name="connsiteY25" fmla="*/ 1113694 h 2878102"/>
              <a:gd name="connsiteX26" fmla="*/ 3112477 w 3598984"/>
              <a:gd name="connsiteY26" fmla="*/ 914401 h 2878102"/>
              <a:gd name="connsiteX27" fmla="*/ 3364523 w 3598984"/>
              <a:gd name="connsiteY27" fmla="*/ 1893278 h 2878102"/>
              <a:gd name="connsiteX28" fmla="*/ 3540369 w 3598984"/>
              <a:gd name="connsiteY28" fmla="*/ 931986 h 2878102"/>
              <a:gd name="connsiteX29" fmla="*/ 3598984 w 3598984"/>
              <a:gd name="connsiteY29" fmla="*/ 1025771 h 2878102"/>
              <a:gd name="connsiteX0" fmla="*/ 0 w 3598984"/>
              <a:gd name="connsiteY0" fmla="*/ 1019909 h 2878102"/>
              <a:gd name="connsiteX1" fmla="*/ 134815 w 3598984"/>
              <a:gd name="connsiteY1" fmla="*/ 984740 h 2878102"/>
              <a:gd name="connsiteX2" fmla="*/ 216877 w 3598984"/>
              <a:gd name="connsiteY2" fmla="*/ 1113694 h 2878102"/>
              <a:gd name="connsiteX3" fmla="*/ 328246 w 3598984"/>
              <a:gd name="connsiteY3" fmla="*/ 961294 h 2878102"/>
              <a:gd name="connsiteX4" fmla="*/ 398584 w 3598984"/>
              <a:gd name="connsiteY4" fmla="*/ 1055078 h 2878102"/>
              <a:gd name="connsiteX5" fmla="*/ 439615 w 3598984"/>
              <a:gd name="connsiteY5" fmla="*/ 990601 h 2878102"/>
              <a:gd name="connsiteX6" fmla="*/ 504092 w 3598984"/>
              <a:gd name="connsiteY6" fmla="*/ 1066801 h 2878102"/>
              <a:gd name="connsiteX7" fmla="*/ 574430 w 3598984"/>
              <a:gd name="connsiteY7" fmla="*/ 984740 h 2878102"/>
              <a:gd name="connsiteX8" fmla="*/ 662353 w 3598984"/>
              <a:gd name="connsiteY8" fmla="*/ 1060940 h 2878102"/>
              <a:gd name="connsiteX9" fmla="*/ 732692 w 3598984"/>
              <a:gd name="connsiteY9" fmla="*/ 978878 h 2878102"/>
              <a:gd name="connsiteX10" fmla="*/ 791307 w 3598984"/>
              <a:gd name="connsiteY10" fmla="*/ 1072663 h 2878102"/>
              <a:gd name="connsiteX11" fmla="*/ 949569 w 3598984"/>
              <a:gd name="connsiteY11" fmla="*/ 1 h 2878102"/>
              <a:gd name="connsiteX12" fmla="*/ 1143000 w 3598984"/>
              <a:gd name="connsiteY12" fmla="*/ 1066801 h 2878102"/>
              <a:gd name="connsiteX13" fmla="*/ 1184030 w 3598984"/>
              <a:gd name="connsiteY13" fmla="*/ 967155 h 2878102"/>
              <a:gd name="connsiteX14" fmla="*/ 1260230 w 3598984"/>
              <a:gd name="connsiteY14" fmla="*/ 1090247 h 2878102"/>
              <a:gd name="connsiteX15" fmla="*/ 1277815 w 3598984"/>
              <a:gd name="connsiteY15" fmla="*/ 978878 h 2878102"/>
              <a:gd name="connsiteX16" fmla="*/ 1336430 w 3598984"/>
              <a:gd name="connsiteY16" fmla="*/ 1078524 h 2878102"/>
              <a:gd name="connsiteX17" fmla="*/ 1395046 w 3598984"/>
              <a:gd name="connsiteY17" fmla="*/ 978878 h 2878102"/>
              <a:gd name="connsiteX18" fmla="*/ 1776045 w 3598984"/>
              <a:gd name="connsiteY18" fmla="*/ 2878016 h 2878102"/>
              <a:gd name="connsiteX19" fmla="*/ 2004646 w 3598984"/>
              <a:gd name="connsiteY19" fmla="*/ 1037494 h 2878102"/>
              <a:gd name="connsiteX20" fmla="*/ 2080846 w 3598984"/>
              <a:gd name="connsiteY20" fmla="*/ 1160586 h 2878102"/>
              <a:gd name="connsiteX21" fmla="*/ 2227384 w 3598984"/>
              <a:gd name="connsiteY21" fmla="*/ 416170 h 2878102"/>
              <a:gd name="connsiteX22" fmla="*/ 2362199 w 3598984"/>
              <a:gd name="connsiteY22" fmla="*/ 1957756 h 2878102"/>
              <a:gd name="connsiteX23" fmla="*/ 2813538 w 3598984"/>
              <a:gd name="connsiteY23" fmla="*/ 1014047 h 2878102"/>
              <a:gd name="connsiteX24" fmla="*/ 2895600 w 3598984"/>
              <a:gd name="connsiteY24" fmla="*/ 404447 h 2878102"/>
              <a:gd name="connsiteX25" fmla="*/ 3036277 w 3598984"/>
              <a:gd name="connsiteY25" fmla="*/ 1113694 h 2878102"/>
              <a:gd name="connsiteX26" fmla="*/ 3112477 w 3598984"/>
              <a:gd name="connsiteY26" fmla="*/ 914401 h 2878102"/>
              <a:gd name="connsiteX27" fmla="*/ 3364523 w 3598984"/>
              <a:gd name="connsiteY27" fmla="*/ 1893278 h 2878102"/>
              <a:gd name="connsiteX28" fmla="*/ 3540369 w 3598984"/>
              <a:gd name="connsiteY28" fmla="*/ 931986 h 2878102"/>
              <a:gd name="connsiteX29" fmla="*/ 3598984 w 3598984"/>
              <a:gd name="connsiteY29" fmla="*/ 1025771 h 2878102"/>
              <a:gd name="connsiteX0" fmla="*/ 0 w 3598984"/>
              <a:gd name="connsiteY0" fmla="*/ 1019909 h 2878102"/>
              <a:gd name="connsiteX1" fmla="*/ 134815 w 3598984"/>
              <a:gd name="connsiteY1" fmla="*/ 984740 h 2878102"/>
              <a:gd name="connsiteX2" fmla="*/ 216877 w 3598984"/>
              <a:gd name="connsiteY2" fmla="*/ 1113694 h 2878102"/>
              <a:gd name="connsiteX3" fmla="*/ 328246 w 3598984"/>
              <a:gd name="connsiteY3" fmla="*/ 961294 h 2878102"/>
              <a:gd name="connsiteX4" fmla="*/ 398584 w 3598984"/>
              <a:gd name="connsiteY4" fmla="*/ 1055078 h 2878102"/>
              <a:gd name="connsiteX5" fmla="*/ 439615 w 3598984"/>
              <a:gd name="connsiteY5" fmla="*/ 990601 h 2878102"/>
              <a:gd name="connsiteX6" fmla="*/ 504092 w 3598984"/>
              <a:gd name="connsiteY6" fmla="*/ 1066801 h 2878102"/>
              <a:gd name="connsiteX7" fmla="*/ 574430 w 3598984"/>
              <a:gd name="connsiteY7" fmla="*/ 984740 h 2878102"/>
              <a:gd name="connsiteX8" fmla="*/ 662353 w 3598984"/>
              <a:gd name="connsiteY8" fmla="*/ 1060940 h 2878102"/>
              <a:gd name="connsiteX9" fmla="*/ 732692 w 3598984"/>
              <a:gd name="connsiteY9" fmla="*/ 978878 h 2878102"/>
              <a:gd name="connsiteX10" fmla="*/ 791307 w 3598984"/>
              <a:gd name="connsiteY10" fmla="*/ 1072663 h 2878102"/>
              <a:gd name="connsiteX11" fmla="*/ 949569 w 3598984"/>
              <a:gd name="connsiteY11" fmla="*/ 1 h 2878102"/>
              <a:gd name="connsiteX12" fmla="*/ 1143000 w 3598984"/>
              <a:gd name="connsiteY12" fmla="*/ 1066801 h 2878102"/>
              <a:gd name="connsiteX13" fmla="*/ 1184030 w 3598984"/>
              <a:gd name="connsiteY13" fmla="*/ 967155 h 2878102"/>
              <a:gd name="connsiteX14" fmla="*/ 1260230 w 3598984"/>
              <a:gd name="connsiteY14" fmla="*/ 1090247 h 2878102"/>
              <a:gd name="connsiteX15" fmla="*/ 1277815 w 3598984"/>
              <a:gd name="connsiteY15" fmla="*/ 978878 h 2878102"/>
              <a:gd name="connsiteX16" fmla="*/ 1336430 w 3598984"/>
              <a:gd name="connsiteY16" fmla="*/ 1078524 h 2878102"/>
              <a:gd name="connsiteX17" fmla="*/ 1395046 w 3598984"/>
              <a:gd name="connsiteY17" fmla="*/ 978878 h 2878102"/>
              <a:gd name="connsiteX18" fmla="*/ 1776045 w 3598984"/>
              <a:gd name="connsiteY18" fmla="*/ 2878016 h 2878102"/>
              <a:gd name="connsiteX19" fmla="*/ 2004646 w 3598984"/>
              <a:gd name="connsiteY19" fmla="*/ 1037494 h 2878102"/>
              <a:gd name="connsiteX20" fmla="*/ 2080846 w 3598984"/>
              <a:gd name="connsiteY20" fmla="*/ 1160586 h 2878102"/>
              <a:gd name="connsiteX21" fmla="*/ 2227384 w 3598984"/>
              <a:gd name="connsiteY21" fmla="*/ 416170 h 2878102"/>
              <a:gd name="connsiteX22" fmla="*/ 2362199 w 3598984"/>
              <a:gd name="connsiteY22" fmla="*/ 1957756 h 2878102"/>
              <a:gd name="connsiteX23" fmla="*/ 2567354 w 3598984"/>
              <a:gd name="connsiteY23" fmla="*/ 1002323 h 2878102"/>
              <a:gd name="connsiteX24" fmla="*/ 2895600 w 3598984"/>
              <a:gd name="connsiteY24" fmla="*/ 404447 h 2878102"/>
              <a:gd name="connsiteX25" fmla="*/ 3036277 w 3598984"/>
              <a:gd name="connsiteY25" fmla="*/ 1113694 h 2878102"/>
              <a:gd name="connsiteX26" fmla="*/ 3112477 w 3598984"/>
              <a:gd name="connsiteY26" fmla="*/ 914401 h 2878102"/>
              <a:gd name="connsiteX27" fmla="*/ 3364523 w 3598984"/>
              <a:gd name="connsiteY27" fmla="*/ 1893278 h 2878102"/>
              <a:gd name="connsiteX28" fmla="*/ 3540369 w 3598984"/>
              <a:gd name="connsiteY28" fmla="*/ 931986 h 2878102"/>
              <a:gd name="connsiteX29" fmla="*/ 3598984 w 3598984"/>
              <a:gd name="connsiteY29" fmla="*/ 1025771 h 2878102"/>
              <a:gd name="connsiteX0" fmla="*/ 0 w 3598984"/>
              <a:gd name="connsiteY0" fmla="*/ 1019909 h 2878102"/>
              <a:gd name="connsiteX1" fmla="*/ 134815 w 3598984"/>
              <a:gd name="connsiteY1" fmla="*/ 984740 h 2878102"/>
              <a:gd name="connsiteX2" fmla="*/ 216877 w 3598984"/>
              <a:gd name="connsiteY2" fmla="*/ 1113694 h 2878102"/>
              <a:gd name="connsiteX3" fmla="*/ 328246 w 3598984"/>
              <a:gd name="connsiteY3" fmla="*/ 961294 h 2878102"/>
              <a:gd name="connsiteX4" fmla="*/ 398584 w 3598984"/>
              <a:gd name="connsiteY4" fmla="*/ 1055078 h 2878102"/>
              <a:gd name="connsiteX5" fmla="*/ 439615 w 3598984"/>
              <a:gd name="connsiteY5" fmla="*/ 990601 h 2878102"/>
              <a:gd name="connsiteX6" fmla="*/ 504092 w 3598984"/>
              <a:gd name="connsiteY6" fmla="*/ 1066801 h 2878102"/>
              <a:gd name="connsiteX7" fmla="*/ 574430 w 3598984"/>
              <a:gd name="connsiteY7" fmla="*/ 984740 h 2878102"/>
              <a:gd name="connsiteX8" fmla="*/ 662353 w 3598984"/>
              <a:gd name="connsiteY8" fmla="*/ 1060940 h 2878102"/>
              <a:gd name="connsiteX9" fmla="*/ 732692 w 3598984"/>
              <a:gd name="connsiteY9" fmla="*/ 978878 h 2878102"/>
              <a:gd name="connsiteX10" fmla="*/ 791307 w 3598984"/>
              <a:gd name="connsiteY10" fmla="*/ 1072663 h 2878102"/>
              <a:gd name="connsiteX11" fmla="*/ 949569 w 3598984"/>
              <a:gd name="connsiteY11" fmla="*/ 1 h 2878102"/>
              <a:gd name="connsiteX12" fmla="*/ 1143000 w 3598984"/>
              <a:gd name="connsiteY12" fmla="*/ 1066801 h 2878102"/>
              <a:gd name="connsiteX13" fmla="*/ 1184030 w 3598984"/>
              <a:gd name="connsiteY13" fmla="*/ 967155 h 2878102"/>
              <a:gd name="connsiteX14" fmla="*/ 1260230 w 3598984"/>
              <a:gd name="connsiteY14" fmla="*/ 1090247 h 2878102"/>
              <a:gd name="connsiteX15" fmla="*/ 1277815 w 3598984"/>
              <a:gd name="connsiteY15" fmla="*/ 978878 h 2878102"/>
              <a:gd name="connsiteX16" fmla="*/ 1336430 w 3598984"/>
              <a:gd name="connsiteY16" fmla="*/ 1078524 h 2878102"/>
              <a:gd name="connsiteX17" fmla="*/ 1395046 w 3598984"/>
              <a:gd name="connsiteY17" fmla="*/ 978878 h 2878102"/>
              <a:gd name="connsiteX18" fmla="*/ 1776045 w 3598984"/>
              <a:gd name="connsiteY18" fmla="*/ 2878016 h 2878102"/>
              <a:gd name="connsiteX19" fmla="*/ 2004646 w 3598984"/>
              <a:gd name="connsiteY19" fmla="*/ 1037494 h 2878102"/>
              <a:gd name="connsiteX20" fmla="*/ 2080846 w 3598984"/>
              <a:gd name="connsiteY20" fmla="*/ 1160586 h 2878102"/>
              <a:gd name="connsiteX21" fmla="*/ 2227384 w 3598984"/>
              <a:gd name="connsiteY21" fmla="*/ 416170 h 2878102"/>
              <a:gd name="connsiteX22" fmla="*/ 2362199 w 3598984"/>
              <a:gd name="connsiteY22" fmla="*/ 1957756 h 2878102"/>
              <a:gd name="connsiteX23" fmla="*/ 2567354 w 3598984"/>
              <a:gd name="connsiteY23" fmla="*/ 1002323 h 2878102"/>
              <a:gd name="connsiteX24" fmla="*/ 2737338 w 3598984"/>
              <a:gd name="connsiteY24" fmla="*/ 592016 h 2878102"/>
              <a:gd name="connsiteX25" fmla="*/ 3036277 w 3598984"/>
              <a:gd name="connsiteY25" fmla="*/ 1113694 h 2878102"/>
              <a:gd name="connsiteX26" fmla="*/ 3112477 w 3598984"/>
              <a:gd name="connsiteY26" fmla="*/ 914401 h 2878102"/>
              <a:gd name="connsiteX27" fmla="*/ 3364523 w 3598984"/>
              <a:gd name="connsiteY27" fmla="*/ 1893278 h 2878102"/>
              <a:gd name="connsiteX28" fmla="*/ 3540369 w 3598984"/>
              <a:gd name="connsiteY28" fmla="*/ 931986 h 2878102"/>
              <a:gd name="connsiteX29" fmla="*/ 3598984 w 3598984"/>
              <a:gd name="connsiteY29" fmla="*/ 1025771 h 2878102"/>
              <a:gd name="connsiteX0" fmla="*/ 0 w 3598984"/>
              <a:gd name="connsiteY0" fmla="*/ 1019909 h 2878102"/>
              <a:gd name="connsiteX1" fmla="*/ 134815 w 3598984"/>
              <a:gd name="connsiteY1" fmla="*/ 984740 h 2878102"/>
              <a:gd name="connsiteX2" fmla="*/ 216877 w 3598984"/>
              <a:gd name="connsiteY2" fmla="*/ 1113694 h 2878102"/>
              <a:gd name="connsiteX3" fmla="*/ 328246 w 3598984"/>
              <a:gd name="connsiteY3" fmla="*/ 961294 h 2878102"/>
              <a:gd name="connsiteX4" fmla="*/ 398584 w 3598984"/>
              <a:gd name="connsiteY4" fmla="*/ 1055078 h 2878102"/>
              <a:gd name="connsiteX5" fmla="*/ 439615 w 3598984"/>
              <a:gd name="connsiteY5" fmla="*/ 990601 h 2878102"/>
              <a:gd name="connsiteX6" fmla="*/ 504092 w 3598984"/>
              <a:gd name="connsiteY6" fmla="*/ 1066801 h 2878102"/>
              <a:gd name="connsiteX7" fmla="*/ 574430 w 3598984"/>
              <a:gd name="connsiteY7" fmla="*/ 984740 h 2878102"/>
              <a:gd name="connsiteX8" fmla="*/ 662353 w 3598984"/>
              <a:gd name="connsiteY8" fmla="*/ 1060940 h 2878102"/>
              <a:gd name="connsiteX9" fmla="*/ 732692 w 3598984"/>
              <a:gd name="connsiteY9" fmla="*/ 978878 h 2878102"/>
              <a:gd name="connsiteX10" fmla="*/ 791307 w 3598984"/>
              <a:gd name="connsiteY10" fmla="*/ 1072663 h 2878102"/>
              <a:gd name="connsiteX11" fmla="*/ 949569 w 3598984"/>
              <a:gd name="connsiteY11" fmla="*/ 1 h 2878102"/>
              <a:gd name="connsiteX12" fmla="*/ 1143000 w 3598984"/>
              <a:gd name="connsiteY12" fmla="*/ 1066801 h 2878102"/>
              <a:gd name="connsiteX13" fmla="*/ 1184030 w 3598984"/>
              <a:gd name="connsiteY13" fmla="*/ 967155 h 2878102"/>
              <a:gd name="connsiteX14" fmla="*/ 1260230 w 3598984"/>
              <a:gd name="connsiteY14" fmla="*/ 1090247 h 2878102"/>
              <a:gd name="connsiteX15" fmla="*/ 1277815 w 3598984"/>
              <a:gd name="connsiteY15" fmla="*/ 978878 h 2878102"/>
              <a:gd name="connsiteX16" fmla="*/ 1336430 w 3598984"/>
              <a:gd name="connsiteY16" fmla="*/ 1078524 h 2878102"/>
              <a:gd name="connsiteX17" fmla="*/ 1395046 w 3598984"/>
              <a:gd name="connsiteY17" fmla="*/ 978878 h 2878102"/>
              <a:gd name="connsiteX18" fmla="*/ 1776045 w 3598984"/>
              <a:gd name="connsiteY18" fmla="*/ 2878016 h 2878102"/>
              <a:gd name="connsiteX19" fmla="*/ 2004646 w 3598984"/>
              <a:gd name="connsiteY19" fmla="*/ 1037494 h 2878102"/>
              <a:gd name="connsiteX20" fmla="*/ 2080846 w 3598984"/>
              <a:gd name="connsiteY20" fmla="*/ 1160586 h 2878102"/>
              <a:gd name="connsiteX21" fmla="*/ 2227384 w 3598984"/>
              <a:gd name="connsiteY21" fmla="*/ 416170 h 2878102"/>
              <a:gd name="connsiteX22" fmla="*/ 2362199 w 3598984"/>
              <a:gd name="connsiteY22" fmla="*/ 1957756 h 2878102"/>
              <a:gd name="connsiteX23" fmla="*/ 2567354 w 3598984"/>
              <a:gd name="connsiteY23" fmla="*/ 1002323 h 2878102"/>
              <a:gd name="connsiteX24" fmla="*/ 2737338 w 3598984"/>
              <a:gd name="connsiteY24" fmla="*/ 592016 h 2878102"/>
              <a:gd name="connsiteX25" fmla="*/ 2930769 w 3598984"/>
              <a:gd name="connsiteY25" fmla="*/ 1107833 h 2878102"/>
              <a:gd name="connsiteX26" fmla="*/ 3112477 w 3598984"/>
              <a:gd name="connsiteY26" fmla="*/ 914401 h 2878102"/>
              <a:gd name="connsiteX27" fmla="*/ 3364523 w 3598984"/>
              <a:gd name="connsiteY27" fmla="*/ 1893278 h 2878102"/>
              <a:gd name="connsiteX28" fmla="*/ 3540369 w 3598984"/>
              <a:gd name="connsiteY28" fmla="*/ 931986 h 2878102"/>
              <a:gd name="connsiteX29" fmla="*/ 3598984 w 3598984"/>
              <a:gd name="connsiteY29" fmla="*/ 1025771 h 2878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98984" h="2878102">
                <a:moveTo>
                  <a:pt x="0" y="1019909"/>
                </a:moveTo>
                <a:cubicBezTo>
                  <a:pt x="49334" y="994509"/>
                  <a:pt x="98669" y="969109"/>
                  <a:pt x="134815" y="984740"/>
                </a:cubicBezTo>
                <a:cubicBezTo>
                  <a:pt x="170961" y="1000371"/>
                  <a:pt x="184639" y="1117602"/>
                  <a:pt x="216877" y="1113694"/>
                </a:cubicBezTo>
                <a:cubicBezTo>
                  <a:pt x="249115" y="1109786"/>
                  <a:pt x="297962" y="971063"/>
                  <a:pt x="328246" y="961294"/>
                </a:cubicBezTo>
                <a:cubicBezTo>
                  <a:pt x="358531" y="951525"/>
                  <a:pt x="380023" y="1050194"/>
                  <a:pt x="398584" y="1055078"/>
                </a:cubicBezTo>
                <a:cubicBezTo>
                  <a:pt x="417145" y="1059962"/>
                  <a:pt x="422030" y="988647"/>
                  <a:pt x="439615" y="990601"/>
                </a:cubicBezTo>
                <a:cubicBezTo>
                  <a:pt x="457200" y="992555"/>
                  <a:pt x="481623" y="1067778"/>
                  <a:pt x="504092" y="1066801"/>
                </a:cubicBezTo>
                <a:cubicBezTo>
                  <a:pt x="526561" y="1065824"/>
                  <a:pt x="548053" y="985717"/>
                  <a:pt x="574430" y="984740"/>
                </a:cubicBezTo>
                <a:cubicBezTo>
                  <a:pt x="600807" y="983763"/>
                  <a:pt x="635976" y="1061917"/>
                  <a:pt x="662353" y="1060940"/>
                </a:cubicBezTo>
                <a:cubicBezTo>
                  <a:pt x="688730" y="1059963"/>
                  <a:pt x="711200" y="976924"/>
                  <a:pt x="732692" y="978878"/>
                </a:cubicBezTo>
                <a:cubicBezTo>
                  <a:pt x="754184" y="980832"/>
                  <a:pt x="755161" y="1235809"/>
                  <a:pt x="791307" y="1072663"/>
                </a:cubicBezTo>
                <a:cubicBezTo>
                  <a:pt x="827453" y="909517"/>
                  <a:pt x="890954" y="978"/>
                  <a:pt x="949569" y="1"/>
                </a:cubicBezTo>
                <a:cubicBezTo>
                  <a:pt x="1008185" y="-976"/>
                  <a:pt x="1103923" y="905609"/>
                  <a:pt x="1143000" y="1066801"/>
                </a:cubicBezTo>
                <a:cubicBezTo>
                  <a:pt x="1182077" y="1227993"/>
                  <a:pt x="1164492" y="963247"/>
                  <a:pt x="1184030" y="967155"/>
                </a:cubicBezTo>
                <a:cubicBezTo>
                  <a:pt x="1203568" y="971063"/>
                  <a:pt x="1244599" y="1088293"/>
                  <a:pt x="1260230" y="1090247"/>
                </a:cubicBezTo>
                <a:cubicBezTo>
                  <a:pt x="1275861" y="1092201"/>
                  <a:pt x="1265115" y="980832"/>
                  <a:pt x="1277815" y="978878"/>
                </a:cubicBezTo>
                <a:cubicBezTo>
                  <a:pt x="1290515" y="976924"/>
                  <a:pt x="1316892" y="1078524"/>
                  <a:pt x="1336430" y="1078524"/>
                </a:cubicBezTo>
                <a:cubicBezTo>
                  <a:pt x="1355968" y="1078524"/>
                  <a:pt x="1321777" y="678963"/>
                  <a:pt x="1395046" y="978878"/>
                </a:cubicBezTo>
                <a:cubicBezTo>
                  <a:pt x="1468315" y="1278793"/>
                  <a:pt x="1393091" y="2891693"/>
                  <a:pt x="1776045" y="2878016"/>
                </a:cubicBezTo>
                <a:cubicBezTo>
                  <a:pt x="2158999" y="2864339"/>
                  <a:pt x="1953846" y="1323732"/>
                  <a:pt x="2004646" y="1037494"/>
                </a:cubicBezTo>
                <a:cubicBezTo>
                  <a:pt x="2055446" y="751256"/>
                  <a:pt x="2043723" y="1264140"/>
                  <a:pt x="2080846" y="1160586"/>
                </a:cubicBezTo>
                <a:cubicBezTo>
                  <a:pt x="2117969" y="1057032"/>
                  <a:pt x="2180492" y="283308"/>
                  <a:pt x="2227384" y="416170"/>
                </a:cubicBezTo>
                <a:cubicBezTo>
                  <a:pt x="2274276" y="549032"/>
                  <a:pt x="2305537" y="1860064"/>
                  <a:pt x="2362199" y="1957756"/>
                </a:cubicBezTo>
                <a:cubicBezTo>
                  <a:pt x="2418861" y="2055448"/>
                  <a:pt x="2504831" y="1229946"/>
                  <a:pt x="2567354" y="1002323"/>
                </a:cubicBezTo>
                <a:cubicBezTo>
                  <a:pt x="2629877" y="774700"/>
                  <a:pt x="2676769" y="574431"/>
                  <a:pt x="2737338" y="592016"/>
                </a:cubicBezTo>
                <a:cubicBezTo>
                  <a:pt x="2797907" y="609601"/>
                  <a:pt x="2868246" y="1054102"/>
                  <a:pt x="2930769" y="1107833"/>
                </a:cubicBezTo>
                <a:cubicBezTo>
                  <a:pt x="2993292" y="1161564"/>
                  <a:pt x="3040185" y="783493"/>
                  <a:pt x="3112477" y="914401"/>
                </a:cubicBezTo>
                <a:cubicBezTo>
                  <a:pt x="3184769" y="1045309"/>
                  <a:pt x="3293208" y="1890347"/>
                  <a:pt x="3364523" y="1893278"/>
                </a:cubicBezTo>
                <a:cubicBezTo>
                  <a:pt x="3435838" y="1896209"/>
                  <a:pt x="3501292" y="1076570"/>
                  <a:pt x="3540369" y="931986"/>
                </a:cubicBezTo>
                <a:cubicBezTo>
                  <a:pt x="3579446" y="787402"/>
                  <a:pt x="3589215" y="906586"/>
                  <a:pt x="3598984" y="1025771"/>
                </a:cubicBezTo>
              </a:path>
            </a:pathLst>
          </a:cu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4411928-57B1-5881-E40B-B11BBD8669F4}"/>
              </a:ext>
            </a:extLst>
          </p:cNvPr>
          <p:cNvGrpSpPr/>
          <p:nvPr/>
        </p:nvGrpSpPr>
        <p:grpSpPr>
          <a:xfrm>
            <a:off x="6179820" y="4187357"/>
            <a:ext cx="4955114" cy="2062562"/>
            <a:chOff x="6527902" y="1803052"/>
            <a:chExt cx="4955114" cy="411641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66B96DA-0783-3C7C-026C-828E845C01C3}"/>
                </a:ext>
              </a:extLst>
            </p:cNvPr>
            <p:cNvSpPr txBox="1"/>
            <p:nvPr/>
          </p:nvSpPr>
          <p:spPr>
            <a:xfrm>
              <a:off x="7274711" y="1803052"/>
              <a:ext cx="583814" cy="5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Mania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F7A0802-0382-1208-7B6D-772F8EA2BF9F}"/>
                </a:ext>
              </a:extLst>
            </p:cNvPr>
            <p:cNvSpPr txBox="1"/>
            <p:nvPr/>
          </p:nvSpPr>
          <p:spPr>
            <a:xfrm>
              <a:off x="6527902" y="5397347"/>
              <a:ext cx="1351652" cy="5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Major depression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8A975C8-6B4E-BF2E-0241-3C7984350CC8}"/>
                </a:ext>
              </a:extLst>
            </p:cNvPr>
            <p:cNvSpPr txBox="1"/>
            <p:nvPr/>
          </p:nvSpPr>
          <p:spPr>
            <a:xfrm>
              <a:off x="7066668" y="3555251"/>
              <a:ext cx="812886" cy="5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Euthymia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3CEE4F-7F9B-7388-D5DB-D8C9C8A59E85}"/>
                </a:ext>
              </a:extLst>
            </p:cNvPr>
            <p:cNvSpPr txBox="1"/>
            <p:nvPr/>
          </p:nvSpPr>
          <p:spPr>
            <a:xfrm>
              <a:off x="6896100" y="2769235"/>
              <a:ext cx="983454" cy="5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Hypomania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52C9BEE-0881-8EE2-670B-72AE563E5E0E}"/>
                </a:ext>
              </a:extLst>
            </p:cNvPr>
            <p:cNvSpPr txBox="1"/>
            <p:nvPr/>
          </p:nvSpPr>
          <p:spPr>
            <a:xfrm>
              <a:off x="6753224" y="4343430"/>
              <a:ext cx="1126329" cy="859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Subthreshold </a:t>
              </a:r>
              <a:b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depression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5127F1-C225-AFF7-4ADB-99FC6B944CEE}"/>
                </a:ext>
              </a:extLst>
            </p:cNvPr>
            <p:cNvCxnSpPr>
              <a:cxnSpLocks/>
            </p:cNvCxnSpPr>
            <p:nvPr/>
          </p:nvCxnSpPr>
          <p:spPr>
            <a:xfrm>
              <a:off x="7834703" y="3810740"/>
              <a:ext cx="3648313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E105478-BEAA-59A9-DACB-389DF536A25F}"/>
                </a:ext>
              </a:extLst>
            </p:cNvPr>
            <p:cNvCxnSpPr>
              <a:cxnSpLocks/>
            </p:cNvCxnSpPr>
            <p:nvPr/>
          </p:nvCxnSpPr>
          <p:spPr>
            <a:xfrm>
              <a:off x="7837494" y="1879734"/>
              <a:ext cx="0" cy="3894844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8E6F952-6381-C4F4-96AD-773775FB9855}"/>
              </a:ext>
            </a:extLst>
          </p:cNvPr>
          <p:cNvCxnSpPr>
            <a:cxnSpLocks/>
          </p:cNvCxnSpPr>
          <p:nvPr/>
        </p:nvCxnSpPr>
        <p:spPr>
          <a:xfrm>
            <a:off x="7510443" y="4307621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36AC63C-FA7C-1004-44A8-9D03D5B40886}"/>
              </a:ext>
            </a:extLst>
          </p:cNvPr>
          <p:cNvCxnSpPr>
            <a:cxnSpLocks/>
          </p:cNvCxnSpPr>
          <p:nvPr/>
        </p:nvCxnSpPr>
        <p:spPr>
          <a:xfrm>
            <a:off x="7510443" y="6108689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0049190-1077-4358-B1BC-78A8E0D93A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History, definitions, diagnosis, epidemiology, and burden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7976E-1763-42EA-A79A-6F00978C7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bipolar disorder?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99AF43-070F-46A8-89FB-2600C4BC12F8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640070" cy="4415215"/>
          </a:xfrm>
        </p:spPr>
        <p:txBody>
          <a:bodyPr/>
          <a:lstStyle/>
          <a:p>
            <a:r>
              <a:rPr lang="en-GB" dirty="0"/>
              <a:t>Bipolar disorder (BD) includes several disorders of emotion, thought, and energy, characterized by biphasic mood episodes of mania or hypomania, and depression</a:t>
            </a:r>
            <a:r>
              <a:rPr lang="en-GB" baseline="30000" dirty="0"/>
              <a:t>1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BD involves </a:t>
            </a:r>
            <a:r>
              <a:rPr lang="en-GB" b="1" dirty="0"/>
              <a:t>recurrent episodes </a:t>
            </a:r>
            <a:r>
              <a:rPr lang="en-GB" dirty="0"/>
              <a:t>of changes in </a:t>
            </a:r>
            <a:r>
              <a:rPr lang="en-GB" b="1" dirty="0"/>
              <a:t>mood, thinking</a:t>
            </a:r>
            <a:r>
              <a:rPr lang="en-GB" dirty="0"/>
              <a:t>, </a:t>
            </a:r>
            <a:r>
              <a:rPr lang="en-GB" b="1" dirty="0"/>
              <a:t>energy levels </a:t>
            </a:r>
            <a:r>
              <a:rPr lang="en-GB" dirty="0"/>
              <a:t>and </a:t>
            </a:r>
            <a:r>
              <a:rPr lang="en-GB" b="1" dirty="0"/>
              <a:t>behaviours</a:t>
            </a:r>
            <a:r>
              <a:rPr lang="en-GB" baseline="30000" dirty="0"/>
              <a:t>1</a:t>
            </a:r>
          </a:p>
          <a:p>
            <a:pPr lvl="1"/>
            <a:r>
              <a:rPr lang="en-GB" dirty="0"/>
              <a:t>BD has a </a:t>
            </a:r>
            <a:r>
              <a:rPr lang="en-GB" b="1" dirty="0"/>
              <a:t>progressive course</a:t>
            </a:r>
            <a:r>
              <a:rPr lang="en-GB" dirty="0"/>
              <a:t>, with </a:t>
            </a:r>
            <a:r>
              <a:rPr lang="en-GB" b="1" dirty="0"/>
              <a:t>cognitive, functional </a:t>
            </a:r>
            <a:br>
              <a:rPr lang="en-GB" b="1" dirty="0"/>
            </a:br>
            <a:r>
              <a:rPr lang="en-GB" dirty="0"/>
              <a:t>and </a:t>
            </a:r>
            <a:r>
              <a:rPr lang="en-GB" b="1" dirty="0"/>
              <a:t>medical repercussions</a:t>
            </a:r>
            <a:r>
              <a:rPr lang="en-GB" b="1" baseline="30000" dirty="0"/>
              <a:t>2</a:t>
            </a:r>
          </a:p>
          <a:p>
            <a:r>
              <a:rPr lang="en-GB" dirty="0"/>
              <a:t>In the DSM-5-TR, BD-I is characterized by ≥1 manic episode, whereas BD-II is characterized by ≥1 hypomanic, and ≥1 depressive episode</a:t>
            </a:r>
            <a:r>
              <a:rPr lang="en-GB" baseline="30000" dirty="0"/>
              <a:t>3</a:t>
            </a:r>
            <a:endParaRPr lang="en-GB" dirty="0"/>
          </a:p>
          <a:p>
            <a:r>
              <a:rPr lang="en-GB" dirty="0"/>
              <a:t>The risk of BD is associated with a family history of BD, substance abuse, and anxiety disorders</a:t>
            </a:r>
            <a:r>
              <a:rPr lang="en-GB" baseline="30000" dirty="0"/>
              <a:t>2</a:t>
            </a:r>
          </a:p>
          <a:p>
            <a:r>
              <a:rPr lang="en-GB" dirty="0"/>
              <a:t>More recently, the focus of BD research has shifted </a:t>
            </a:r>
            <a:br>
              <a:rPr lang="en-GB" dirty="0"/>
            </a:br>
            <a:r>
              <a:rPr lang="en-GB" dirty="0"/>
              <a:t>to acknowledge the effects of </a:t>
            </a:r>
            <a:r>
              <a:rPr lang="en-GB" dirty="0" err="1"/>
              <a:t>neuroprogression</a:t>
            </a:r>
            <a:r>
              <a:rPr lang="en-GB" dirty="0"/>
              <a:t> on psychosocial functioning, and even premature aging</a:t>
            </a:r>
            <a:r>
              <a:rPr lang="en-GB" baseline="30000" dirty="0"/>
              <a:t>1,2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C779FE-C810-3CD8-07B0-61DF3F5BAFE8}"/>
              </a:ext>
            </a:extLst>
          </p:cNvPr>
          <p:cNvSpPr txBox="1"/>
          <p:nvPr/>
        </p:nvSpPr>
        <p:spPr>
          <a:xfrm>
            <a:off x="7452344" y="1017681"/>
            <a:ext cx="3851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B59E5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Differentiating the course </a:t>
            </a:r>
            <a:b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B59E5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B59E5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bipolar I and bipolar II disorder</a:t>
            </a:r>
            <a:r>
              <a:rPr kumimoji="0" lang="en-GB" sz="1600" b="1" i="0" u="none" strike="noStrike" kern="1200" cap="none" spc="0" normalizeH="0" baseline="30000" noProof="0">
                <a:ln>
                  <a:noFill/>
                </a:ln>
                <a:solidFill>
                  <a:srgbClr val="B59E5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1,4,5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B59E5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AAA230-9D55-2177-8D9D-CA440259281F}"/>
              </a:ext>
            </a:extLst>
          </p:cNvPr>
          <p:cNvCxnSpPr>
            <a:cxnSpLocks/>
          </p:cNvCxnSpPr>
          <p:nvPr/>
        </p:nvCxnSpPr>
        <p:spPr>
          <a:xfrm>
            <a:off x="7492483" y="2351211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B8DD500-BFF4-A807-5DBF-0CD0A7234669}"/>
              </a:ext>
            </a:extLst>
          </p:cNvPr>
          <p:cNvCxnSpPr>
            <a:cxnSpLocks/>
          </p:cNvCxnSpPr>
          <p:nvPr/>
        </p:nvCxnSpPr>
        <p:spPr>
          <a:xfrm>
            <a:off x="7492482" y="1916910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466D570-7326-3C84-CCF0-207F947A9D7F}"/>
              </a:ext>
            </a:extLst>
          </p:cNvPr>
          <p:cNvSpPr/>
          <p:nvPr/>
        </p:nvSpPr>
        <p:spPr>
          <a:xfrm>
            <a:off x="7497078" y="1854631"/>
            <a:ext cx="3598984" cy="1792909"/>
          </a:xfrm>
          <a:custGeom>
            <a:avLst/>
            <a:gdLst>
              <a:gd name="connsiteX0" fmla="*/ 0 w 3598984"/>
              <a:gd name="connsiteY0" fmla="*/ 1928771 h 3781062"/>
              <a:gd name="connsiteX1" fmla="*/ 134815 w 3598984"/>
              <a:gd name="connsiteY1" fmla="*/ 1893602 h 3781062"/>
              <a:gd name="connsiteX2" fmla="*/ 216877 w 3598984"/>
              <a:gd name="connsiteY2" fmla="*/ 2022556 h 3781062"/>
              <a:gd name="connsiteX3" fmla="*/ 328246 w 3598984"/>
              <a:gd name="connsiteY3" fmla="*/ 1870156 h 3781062"/>
              <a:gd name="connsiteX4" fmla="*/ 398584 w 3598984"/>
              <a:gd name="connsiteY4" fmla="*/ 1963940 h 3781062"/>
              <a:gd name="connsiteX5" fmla="*/ 439615 w 3598984"/>
              <a:gd name="connsiteY5" fmla="*/ 1899463 h 3781062"/>
              <a:gd name="connsiteX6" fmla="*/ 504092 w 3598984"/>
              <a:gd name="connsiteY6" fmla="*/ 1975663 h 3781062"/>
              <a:gd name="connsiteX7" fmla="*/ 574430 w 3598984"/>
              <a:gd name="connsiteY7" fmla="*/ 1893602 h 3781062"/>
              <a:gd name="connsiteX8" fmla="*/ 662353 w 3598984"/>
              <a:gd name="connsiteY8" fmla="*/ 1969802 h 3781062"/>
              <a:gd name="connsiteX9" fmla="*/ 732692 w 3598984"/>
              <a:gd name="connsiteY9" fmla="*/ 1887740 h 3781062"/>
              <a:gd name="connsiteX10" fmla="*/ 791307 w 3598984"/>
              <a:gd name="connsiteY10" fmla="*/ 1981525 h 3781062"/>
              <a:gd name="connsiteX11" fmla="*/ 949569 w 3598984"/>
              <a:gd name="connsiteY11" fmla="*/ 908863 h 3781062"/>
              <a:gd name="connsiteX12" fmla="*/ 1143000 w 3598984"/>
              <a:gd name="connsiteY12" fmla="*/ 1975663 h 3781062"/>
              <a:gd name="connsiteX13" fmla="*/ 1184030 w 3598984"/>
              <a:gd name="connsiteY13" fmla="*/ 1876017 h 3781062"/>
              <a:gd name="connsiteX14" fmla="*/ 1260230 w 3598984"/>
              <a:gd name="connsiteY14" fmla="*/ 1999109 h 3781062"/>
              <a:gd name="connsiteX15" fmla="*/ 1277815 w 3598984"/>
              <a:gd name="connsiteY15" fmla="*/ 1887740 h 3781062"/>
              <a:gd name="connsiteX16" fmla="*/ 1336430 w 3598984"/>
              <a:gd name="connsiteY16" fmla="*/ 1987386 h 3781062"/>
              <a:gd name="connsiteX17" fmla="*/ 1395046 w 3598984"/>
              <a:gd name="connsiteY17" fmla="*/ 1887740 h 3781062"/>
              <a:gd name="connsiteX18" fmla="*/ 1781907 w 3598984"/>
              <a:gd name="connsiteY18" fmla="*/ 3781017 h 3781062"/>
              <a:gd name="connsiteX19" fmla="*/ 2004646 w 3598984"/>
              <a:gd name="connsiteY19" fmla="*/ 1946356 h 3781062"/>
              <a:gd name="connsiteX20" fmla="*/ 2080846 w 3598984"/>
              <a:gd name="connsiteY20" fmla="*/ 2069448 h 3781062"/>
              <a:gd name="connsiteX21" fmla="*/ 2332892 w 3598984"/>
              <a:gd name="connsiteY21" fmla="*/ 6186 h 3781062"/>
              <a:gd name="connsiteX22" fmla="*/ 2725615 w 3598984"/>
              <a:gd name="connsiteY22" fmla="*/ 2831448 h 3781062"/>
              <a:gd name="connsiteX23" fmla="*/ 2813538 w 3598984"/>
              <a:gd name="connsiteY23" fmla="*/ 1922909 h 3781062"/>
              <a:gd name="connsiteX24" fmla="*/ 2895600 w 3598984"/>
              <a:gd name="connsiteY24" fmla="*/ 1313309 h 3781062"/>
              <a:gd name="connsiteX25" fmla="*/ 3036277 w 3598984"/>
              <a:gd name="connsiteY25" fmla="*/ 2022556 h 3781062"/>
              <a:gd name="connsiteX26" fmla="*/ 3112477 w 3598984"/>
              <a:gd name="connsiteY26" fmla="*/ 1823263 h 3781062"/>
              <a:gd name="connsiteX27" fmla="*/ 3364523 w 3598984"/>
              <a:gd name="connsiteY27" fmla="*/ 2802140 h 3781062"/>
              <a:gd name="connsiteX28" fmla="*/ 3540369 w 3598984"/>
              <a:gd name="connsiteY28" fmla="*/ 1840848 h 3781062"/>
              <a:gd name="connsiteX29" fmla="*/ 3598984 w 3598984"/>
              <a:gd name="connsiteY29" fmla="*/ 1934633 h 378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98984" h="3781062">
                <a:moveTo>
                  <a:pt x="0" y="1928771"/>
                </a:moveTo>
                <a:cubicBezTo>
                  <a:pt x="49334" y="1903371"/>
                  <a:pt x="98669" y="1877971"/>
                  <a:pt x="134815" y="1893602"/>
                </a:cubicBezTo>
                <a:cubicBezTo>
                  <a:pt x="170961" y="1909233"/>
                  <a:pt x="184639" y="2026464"/>
                  <a:pt x="216877" y="2022556"/>
                </a:cubicBezTo>
                <a:cubicBezTo>
                  <a:pt x="249115" y="2018648"/>
                  <a:pt x="297962" y="1879925"/>
                  <a:pt x="328246" y="1870156"/>
                </a:cubicBezTo>
                <a:cubicBezTo>
                  <a:pt x="358531" y="1860387"/>
                  <a:pt x="380023" y="1959056"/>
                  <a:pt x="398584" y="1963940"/>
                </a:cubicBezTo>
                <a:cubicBezTo>
                  <a:pt x="417145" y="1968824"/>
                  <a:pt x="422030" y="1897509"/>
                  <a:pt x="439615" y="1899463"/>
                </a:cubicBezTo>
                <a:cubicBezTo>
                  <a:pt x="457200" y="1901417"/>
                  <a:pt x="481623" y="1976640"/>
                  <a:pt x="504092" y="1975663"/>
                </a:cubicBezTo>
                <a:cubicBezTo>
                  <a:pt x="526561" y="1974686"/>
                  <a:pt x="548053" y="1894579"/>
                  <a:pt x="574430" y="1893602"/>
                </a:cubicBezTo>
                <a:cubicBezTo>
                  <a:pt x="600807" y="1892625"/>
                  <a:pt x="635976" y="1970779"/>
                  <a:pt x="662353" y="1969802"/>
                </a:cubicBezTo>
                <a:cubicBezTo>
                  <a:pt x="688730" y="1968825"/>
                  <a:pt x="711200" y="1885786"/>
                  <a:pt x="732692" y="1887740"/>
                </a:cubicBezTo>
                <a:cubicBezTo>
                  <a:pt x="754184" y="1889694"/>
                  <a:pt x="755161" y="2144671"/>
                  <a:pt x="791307" y="1981525"/>
                </a:cubicBezTo>
                <a:cubicBezTo>
                  <a:pt x="827453" y="1818379"/>
                  <a:pt x="890954" y="909840"/>
                  <a:pt x="949569" y="908863"/>
                </a:cubicBezTo>
                <a:cubicBezTo>
                  <a:pt x="1008185" y="907886"/>
                  <a:pt x="1103923" y="1814471"/>
                  <a:pt x="1143000" y="1975663"/>
                </a:cubicBezTo>
                <a:cubicBezTo>
                  <a:pt x="1182077" y="2136855"/>
                  <a:pt x="1164492" y="1872109"/>
                  <a:pt x="1184030" y="1876017"/>
                </a:cubicBezTo>
                <a:cubicBezTo>
                  <a:pt x="1203568" y="1879925"/>
                  <a:pt x="1244599" y="1997155"/>
                  <a:pt x="1260230" y="1999109"/>
                </a:cubicBezTo>
                <a:cubicBezTo>
                  <a:pt x="1275861" y="2001063"/>
                  <a:pt x="1265115" y="1889694"/>
                  <a:pt x="1277815" y="1887740"/>
                </a:cubicBezTo>
                <a:cubicBezTo>
                  <a:pt x="1290515" y="1885786"/>
                  <a:pt x="1316892" y="1987386"/>
                  <a:pt x="1336430" y="1987386"/>
                </a:cubicBezTo>
                <a:cubicBezTo>
                  <a:pt x="1355968" y="1987386"/>
                  <a:pt x="1320800" y="1588802"/>
                  <a:pt x="1395046" y="1887740"/>
                </a:cubicBezTo>
                <a:cubicBezTo>
                  <a:pt x="1469292" y="2186678"/>
                  <a:pt x="1680307" y="3771248"/>
                  <a:pt x="1781907" y="3781017"/>
                </a:cubicBezTo>
                <a:cubicBezTo>
                  <a:pt x="1883507" y="3790786"/>
                  <a:pt x="1954823" y="2231618"/>
                  <a:pt x="2004646" y="1946356"/>
                </a:cubicBezTo>
                <a:cubicBezTo>
                  <a:pt x="2054469" y="1661094"/>
                  <a:pt x="2026138" y="2392810"/>
                  <a:pt x="2080846" y="2069448"/>
                </a:cubicBezTo>
                <a:cubicBezTo>
                  <a:pt x="2135554" y="1746086"/>
                  <a:pt x="2225431" y="-120814"/>
                  <a:pt x="2332892" y="6186"/>
                </a:cubicBezTo>
                <a:cubicBezTo>
                  <a:pt x="2440353" y="133186"/>
                  <a:pt x="2645507" y="2511994"/>
                  <a:pt x="2725615" y="2831448"/>
                </a:cubicBezTo>
                <a:cubicBezTo>
                  <a:pt x="2805723" y="3150902"/>
                  <a:pt x="2785207" y="2175932"/>
                  <a:pt x="2813538" y="1922909"/>
                </a:cubicBezTo>
                <a:cubicBezTo>
                  <a:pt x="2841869" y="1669886"/>
                  <a:pt x="2858477" y="1296701"/>
                  <a:pt x="2895600" y="1313309"/>
                </a:cubicBezTo>
                <a:cubicBezTo>
                  <a:pt x="2932723" y="1329917"/>
                  <a:pt x="3000131" y="1937564"/>
                  <a:pt x="3036277" y="2022556"/>
                </a:cubicBezTo>
                <a:cubicBezTo>
                  <a:pt x="3072423" y="2107548"/>
                  <a:pt x="3057769" y="1693332"/>
                  <a:pt x="3112477" y="1823263"/>
                </a:cubicBezTo>
                <a:cubicBezTo>
                  <a:pt x="3167185" y="1953194"/>
                  <a:pt x="3293208" y="2799209"/>
                  <a:pt x="3364523" y="2802140"/>
                </a:cubicBezTo>
                <a:cubicBezTo>
                  <a:pt x="3435838" y="2805071"/>
                  <a:pt x="3501292" y="1985432"/>
                  <a:pt x="3540369" y="1840848"/>
                </a:cubicBezTo>
                <a:cubicBezTo>
                  <a:pt x="3579446" y="1696264"/>
                  <a:pt x="3589215" y="1815448"/>
                  <a:pt x="3598984" y="1934633"/>
                </a:cubicBezTo>
              </a:path>
            </a:pathLst>
          </a:cu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9500E9-5F8A-80DA-0360-ED3A51432D94}"/>
              </a:ext>
            </a:extLst>
          </p:cNvPr>
          <p:cNvCxnSpPr>
            <a:cxnSpLocks/>
          </p:cNvCxnSpPr>
          <p:nvPr/>
        </p:nvCxnSpPr>
        <p:spPr>
          <a:xfrm>
            <a:off x="7502940" y="3714921"/>
            <a:ext cx="3648313" cy="0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A9BA358-3C10-654D-27DF-6D1ED101FBF8}"/>
              </a:ext>
            </a:extLst>
          </p:cNvPr>
          <p:cNvSpPr txBox="1"/>
          <p:nvPr/>
        </p:nvSpPr>
        <p:spPr>
          <a:xfrm>
            <a:off x="7452344" y="1609141"/>
            <a:ext cx="1460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Bipolar I disorder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2F198-2E24-44FD-418D-8732DACC3BD9}"/>
              </a:ext>
            </a:extLst>
          </p:cNvPr>
          <p:cNvSpPr txBox="1"/>
          <p:nvPr/>
        </p:nvSpPr>
        <p:spPr>
          <a:xfrm>
            <a:off x="7452344" y="3999705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Bipolar II disorder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20E91C-2A70-D439-839C-BF1C76E90CD9}"/>
              </a:ext>
            </a:extLst>
          </p:cNvPr>
          <p:cNvSpPr txBox="1"/>
          <p:nvPr/>
        </p:nvSpPr>
        <p:spPr>
          <a:xfrm>
            <a:off x="6926634" y="1793223"/>
            <a:ext cx="583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1D8E34-1881-5627-8297-FF8CD143F790}"/>
              </a:ext>
            </a:extLst>
          </p:cNvPr>
          <p:cNvSpPr txBox="1"/>
          <p:nvPr/>
        </p:nvSpPr>
        <p:spPr>
          <a:xfrm>
            <a:off x="6179825" y="3595420"/>
            <a:ext cx="13516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Major depression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53296C-728D-7556-0924-2EB2266C5E9D}"/>
              </a:ext>
            </a:extLst>
          </p:cNvPr>
          <p:cNvSpPr txBox="1"/>
          <p:nvPr/>
        </p:nvSpPr>
        <p:spPr>
          <a:xfrm>
            <a:off x="6718591" y="2665614"/>
            <a:ext cx="8128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Euthymia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96DB46-9ECE-0E24-AE63-6F554F68EBF7}"/>
              </a:ext>
            </a:extLst>
          </p:cNvPr>
          <p:cNvSpPr txBox="1"/>
          <p:nvPr/>
        </p:nvSpPr>
        <p:spPr>
          <a:xfrm>
            <a:off x="6548023" y="2225882"/>
            <a:ext cx="9834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Hypomania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46D35-643D-8A02-8D9B-BA46318D0AD2}"/>
              </a:ext>
            </a:extLst>
          </p:cNvPr>
          <p:cNvSpPr txBox="1"/>
          <p:nvPr/>
        </p:nvSpPr>
        <p:spPr>
          <a:xfrm>
            <a:off x="6405147" y="3058035"/>
            <a:ext cx="11263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Subthreshold </a:t>
            </a: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depression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7A1656-EFB4-7A4A-58A3-C69E0A5CC5DA}"/>
              </a:ext>
            </a:extLst>
          </p:cNvPr>
          <p:cNvCxnSpPr>
            <a:cxnSpLocks/>
          </p:cNvCxnSpPr>
          <p:nvPr/>
        </p:nvCxnSpPr>
        <p:spPr>
          <a:xfrm>
            <a:off x="7489417" y="1831402"/>
            <a:ext cx="0" cy="193917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184B6F-0566-B11A-EA0D-26DE3568A38F}"/>
              </a:ext>
            </a:extLst>
          </p:cNvPr>
          <p:cNvCxnSpPr>
            <a:cxnSpLocks/>
          </p:cNvCxnSpPr>
          <p:nvPr/>
        </p:nvCxnSpPr>
        <p:spPr>
          <a:xfrm>
            <a:off x="7486626" y="2792818"/>
            <a:ext cx="3648313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533EDB-D6F8-F2D9-6D51-C94B7F4D60D7}"/>
              </a:ext>
            </a:extLst>
          </p:cNvPr>
          <p:cNvCxnSpPr/>
          <p:nvPr/>
        </p:nvCxnSpPr>
        <p:spPr>
          <a:xfrm>
            <a:off x="7531471" y="6228834"/>
            <a:ext cx="370800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818A5F-A932-D1FD-9D01-92ABD6DF481E}"/>
              </a:ext>
            </a:extLst>
          </p:cNvPr>
          <p:cNvSpPr txBox="1"/>
          <p:nvPr/>
        </p:nvSpPr>
        <p:spPr>
          <a:xfrm>
            <a:off x="8822361" y="6203153"/>
            <a:ext cx="1078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82A4781-2732-ED5D-A7E1-C23BACC862B9}"/>
              </a:ext>
            </a:extLst>
          </p:cNvPr>
          <p:cNvCxnSpPr/>
          <p:nvPr/>
        </p:nvCxnSpPr>
        <p:spPr>
          <a:xfrm>
            <a:off x="7531471" y="3816499"/>
            <a:ext cx="370800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532AED7-A4B6-6BD9-215D-C42F20DA3DC8}"/>
              </a:ext>
            </a:extLst>
          </p:cNvPr>
          <p:cNvSpPr txBox="1"/>
          <p:nvPr/>
        </p:nvSpPr>
        <p:spPr>
          <a:xfrm>
            <a:off x="8822361" y="3790818"/>
            <a:ext cx="1078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ED9DB6C-F252-2D08-1731-FF01F6ABC6EA}"/>
              </a:ext>
            </a:extLst>
          </p:cNvPr>
          <p:cNvCxnSpPr>
            <a:cxnSpLocks/>
          </p:cNvCxnSpPr>
          <p:nvPr/>
        </p:nvCxnSpPr>
        <p:spPr>
          <a:xfrm flipH="1">
            <a:off x="9329738" y="2208992"/>
            <a:ext cx="107699" cy="18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2024736-EEA0-B825-4272-12EDC705C806}"/>
              </a:ext>
            </a:extLst>
          </p:cNvPr>
          <p:cNvCxnSpPr>
            <a:cxnSpLocks/>
          </p:cNvCxnSpPr>
          <p:nvPr/>
        </p:nvCxnSpPr>
        <p:spPr>
          <a:xfrm>
            <a:off x="9473155" y="2206611"/>
            <a:ext cx="326232" cy="557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8A6384F-1CC5-D160-A11E-C3347BEF168F}"/>
              </a:ext>
            </a:extLst>
          </p:cNvPr>
          <p:cNvSpPr txBox="1"/>
          <p:nvPr/>
        </p:nvSpPr>
        <p:spPr>
          <a:xfrm>
            <a:off x="7691206" y="1952598"/>
            <a:ext cx="2008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B2A49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Mixed features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9BCA877-EBFB-7D3A-A107-1D1227D73B8A}"/>
              </a:ext>
            </a:extLst>
          </p:cNvPr>
          <p:cNvCxnSpPr>
            <a:cxnSpLocks/>
          </p:cNvCxnSpPr>
          <p:nvPr/>
        </p:nvCxnSpPr>
        <p:spPr>
          <a:xfrm flipH="1">
            <a:off x="9402639" y="4703355"/>
            <a:ext cx="107699" cy="18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AD16C82-AB1B-62E1-E026-0DFAFBC7D865}"/>
              </a:ext>
            </a:extLst>
          </p:cNvPr>
          <p:cNvSpPr txBox="1"/>
          <p:nvPr/>
        </p:nvSpPr>
        <p:spPr>
          <a:xfrm>
            <a:off x="8253647" y="4435462"/>
            <a:ext cx="2008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B2A49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Mixed features</a:t>
            </a:r>
          </a:p>
        </p:txBody>
      </p:sp>
    </p:spTree>
    <p:extLst>
      <p:ext uri="{BB962C8B-B14F-4D97-AF65-F5344CB8AC3E}">
        <p14:creationId xmlns:p14="http://schemas.microsoft.com/office/powerpoint/2010/main" val="35322465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536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What is bipolar disorder?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13</cp:revision>
  <dcterms:created xsi:type="dcterms:W3CDTF">2022-06-30T09:48:17Z</dcterms:created>
  <dcterms:modified xsi:type="dcterms:W3CDTF">2024-07-29T10:31:31Z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