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2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81" d="100"/>
          <a:sy n="81" d="100"/>
        </p:scale>
        <p:origin x="6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3134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F137B-93C4-1ECF-288C-40B61D07A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/>
          <a:lstStyle/>
          <a:p>
            <a:r>
              <a:rPr lang="en-GB"/>
              <a:t>Epidemiology and burden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85398-D2B2-B78D-0628-7D1B8E3134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2219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Epidemiology and burden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18</cp:revision>
  <dcterms:created xsi:type="dcterms:W3CDTF">2022-06-30T09:48:17Z</dcterms:created>
  <dcterms:modified xsi:type="dcterms:W3CDTF">2024-05-27T12:24:08Z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