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3" d="100"/>
          <a:sy n="133" d="100"/>
        </p:scale>
        <p:origin x="14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02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A1FC5-9464-2429-980E-28377D27E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31377-A9F8-A61A-4050-010EF49096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Maintenance treatment</a:t>
            </a:r>
          </a:p>
        </p:txBody>
      </p:sp>
      <p:pic>
        <p:nvPicPr>
          <p:cNvPr id="8" name="Picture Placeholder 7" descr="A close-up of a tree&#10;&#10;Description automatically generated">
            <a:extLst>
              <a:ext uri="{FF2B5EF4-FFF2-40B4-BE49-F238E27FC236}">
                <a16:creationId xmlns:a16="http://schemas.microsoft.com/office/drawing/2014/main" id="{B95E848A-8C93-14B2-F068-3A642B29AE9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r="57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88519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24</cp:revision>
  <cp:lastPrinted>2024-07-02T15:20:05Z</cp:lastPrinted>
  <dcterms:created xsi:type="dcterms:W3CDTF">2022-06-30T09:48:17Z</dcterms:created>
  <dcterms:modified xsi:type="dcterms:W3CDTF">2024-07-25T08:16:31Z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