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2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Lithium is an established treatment for bipolar disorder, and is included in most treatment guidelines because of its availability and its effectiveness.</a:t>
            </a:r>
            <a:r>
              <a:rPr lang="en-GB" baseline="30000" dirty="0"/>
              <a:t>3</a:t>
            </a:r>
            <a:r>
              <a:rPr lang="en-GB" dirty="0"/>
              <a:t> Although, compared with its effects on manic symptoms, it seems to be less effective in treating depressive symptoms.</a:t>
            </a:r>
            <a:r>
              <a:rPr lang="en-GB" baseline="30000" dirty="0"/>
              <a:t>4</a:t>
            </a:r>
            <a:r>
              <a:rPr lang="en-GB" dirty="0"/>
              <a:t> In practice though, the use of lithium can be complicated by the need for </a:t>
            </a:r>
            <a:r>
              <a:rPr lang="en-US" dirty="0"/>
              <a:t>additional psychological and physical assessments.</a:t>
            </a:r>
            <a:r>
              <a:rPr lang="en-US" baseline="30000" dirty="0"/>
              <a:t>3</a:t>
            </a:r>
            <a:r>
              <a:rPr lang="en-US" dirty="0"/>
              <a:t> </a:t>
            </a:r>
            <a:r>
              <a:rPr lang="en-GB" dirty="0"/>
              <a:t>Valproate, carbamazepine, and lamotrigine (anticonvulsant medications), are used to treat manic episodes and as long-term mood stabilizers.</a:t>
            </a:r>
            <a:r>
              <a:rPr lang="en-GB" baseline="30000" dirty="0"/>
              <a:t>4,5</a:t>
            </a:r>
            <a:r>
              <a:rPr lang="en-GB" baseline="0" dirty="0"/>
              <a:t> The clinical profile of anticonvulsants, however, appears to vary depending on the illness phase (acute versus continuation/ maintenance) and polarity of mood.</a:t>
            </a:r>
            <a:r>
              <a:rPr lang="en-GB" baseline="30000" dirty="0"/>
              <a:t>4</a:t>
            </a:r>
            <a:r>
              <a:rPr lang="en-GB" baseline="0" dirty="0"/>
              <a:t> Lamotrigine is effective in preventing depression, rather than mania, and may benefit patients with acute bipolar depression and rapid cycling.</a:t>
            </a:r>
            <a:r>
              <a:rPr lang="en-GB" baseline="30000" dirty="0"/>
              <a:t>6</a:t>
            </a:r>
            <a:r>
              <a:rPr lang="en-GB" baseline="0" dirty="0"/>
              <a:t> Carbamazepine and valproate, on the other hand, have proven to be efficacious for maintenance treatment, and the treatment of mania.</a:t>
            </a:r>
            <a:r>
              <a:rPr lang="en-GB" baseline="30000" dirty="0"/>
              <a:t>6,7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Malhi GS, Morris G, Hamilton A, et al. The ideal mood </a:t>
            </a:r>
            <a:r>
              <a:rPr lang="en-US" dirty="0" err="1"/>
              <a:t>stabiliser</a:t>
            </a:r>
            <a:r>
              <a:rPr lang="en-US" dirty="0"/>
              <a:t>: a quest for nirvana? Aust N Z J Psychiatry 2017a; 51 (5): 434–435.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Chen PH, Tsai SY, Chen PY, et al. Mood stabilizers and risk of all-cause, natural, and suicide mortality in bipolar disorder: a nationwide cohort study. Acta </a:t>
            </a:r>
            <a:r>
              <a:rPr lang="en-US" dirty="0" err="1"/>
              <a:t>Psychiatr</a:t>
            </a:r>
            <a:r>
              <a:rPr lang="en-US" dirty="0"/>
              <a:t> </a:t>
            </a:r>
            <a:r>
              <a:rPr lang="en-US" dirty="0" err="1"/>
              <a:t>Scand</a:t>
            </a:r>
            <a:r>
              <a:rPr lang="en-US" dirty="0"/>
              <a:t> 2023;147(3):234–247.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Malhi GS, Gessler D, </a:t>
            </a:r>
            <a:r>
              <a:rPr lang="en-US" dirty="0" err="1"/>
              <a:t>Outhred</a:t>
            </a:r>
            <a:r>
              <a:rPr lang="en-US" dirty="0"/>
              <a:t> T. The use of lithium for the treatment of bipolar disorder: Recommendations from clinical practice guidelines. J Affect </a:t>
            </a:r>
            <a:r>
              <a:rPr lang="en-US" dirty="0" err="1"/>
              <a:t>Disord</a:t>
            </a:r>
            <a:r>
              <a:rPr lang="en-US" dirty="0"/>
              <a:t> 2017b; 217: 266–280.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Manchia</a:t>
            </a:r>
            <a:r>
              <a:rPr lang="en-US" dirty="0"/>
              <a:t> M. Extending the specificity of mood stabilizers from clinical response to mortality reduction. Acta </a:t>
            </a:r>
            <a:r>
              <a:rPr lang="en-US" dirty="0" err="1"/>
              <a:t>Psychiatr</a:t>
            </a:r>
            <a:r>
              <a:rPr lang="en-US" dirty="0"/>
              <a:t> </a:t>
            </a:r>
            <a:r>
              <a:rPr lang="en-US" dirty="0" err="1"/>
              <a:t>Scand</a:t>
            </a:r>
            <a:r>
              <a:rPr lang="en-US" dirty="0"/>
              <a:t> 2023; 147 (3): 231–233.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Kishi T, Ikuta T, Matsuda Y, et al. Mood stabilizers and/or antipsychotics for bipolar disorder in the maintenance phase: a systematic review and network meta-analysis of randomized controlled trials. Mol Psychiatry 2021; 26 (8): 4146–4157.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Muzina</a:t>
            </a:r>
            <a:r>
              <a:rPr lang="en-GB" dirty="0"/>
              <a:t> DJ, </a:t>
            </a:r>
            <a:r>
              <a:rPr lang="en-GB" dirty="0" err="1"/>
              <a:t>Elhaj</a:t>
            </a:r>
            <a:r>
              <a:rPr lang="en-GB" dirty="0"/>
              <a:t> O, </a:t>
            </a:r>
            <a:r>
              <a:rPr lang="en-GB" dirty="0" err="1"/>
              <a:t>Gajwani</a:t>
            </a:r>
            <a:r>
              <a:rPr lang="en-GB" dirty="0"/>
              <a:t> P, et al. Lamotrigine and antiepileptic drugs as mood stabilizers in bipolar disorder. Acta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Scand</a:t>
            </a:r>
            <a:r>
              <a:rPr lang="en-GB" dirty="0"/>
              <a:t> 2005; 111 (s426): 21–28.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Bowden CL, Singh V. Valproate in bipolar disorder: 2000 onwards. Acta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Scand</a:t>
            </a:r>
            <a:r>
              <a:rPr lang="en-GB" dirty="0"/>
              <a:t> </a:t>
            </a:r>
            <a:r>
              <a:rPr lang="en-GB" dirty="0" err="1"/>
              <a:t>Suppl</a:t>
            </a:r>
            <a:r>
              <a:rPr lang="en-GB" dirty="0"/>
              <a:t> 2005; 111 (s426): 13–20.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099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7552579-4CB5-DC9D-AB87-2B9CB4F751C8}"/>
              </a:ext>
            </a:extLst>
          </p:cNvPr>
          <p:cNvSpPr/>
          <p:nvPr/>
        </p:nvSpPr>
        <p:spPr>
          <a:xfrm>
            <a:off x="2154803" y="3554389"/>
            <a:ext cx="9024731" cy="1887638"/>
          </a:xfrm>
          <a:custGeom>
            <a:avLst/>
            <a:gdLst>
              <a:gd name="connsiteX0" fmla="*/ 0 w 9024731"/>
              <a:gd name="connsiteY0" fmla="*/ 910514 h 1773682"/>
              <a:gd name="connsiteX1" fmla="*/ 95416 w 9024731"/>
              <a:gd name="connsiteY1" fmla="*/ 858831 h 1773682"/>
              <a:gd name="connsiteX2" fmla="*/ 210710 w 9024731"/>
              <a:gd name="connsiteY2" fmla="*/ 966173 h 1773682"/>
              <a:gd name="connsiteX3" fmla="*/ 381663 w 9024731"/>
              <a:gd name="connsiteY3" fmla="*/ 878709 h 1773682"/>
              <a:gd name="connsiteX4" fmla="*/ 481054 w 9024731"/>
              <a:gd name="connsiteY4" fmla="*/ 934368 h 1773682"/>
              <a:gd name="connsiteX5" fmla="*/ 600324 w 9024731"/>
              <a:gd name="connsiteY5" fmla="*/ 894611 h 1773682"/>
              <a:gd name="connsiteX6" fmla="*/ 715618 w 9024731"/>
              <a:gd name="connsiteY6" fmla="*/ 938344 h 1773682"/>
              <a:gd name="connsiteX7" fmla="*/ 950181 w 9024731"/>
              <a:gd name="connsiteY7" fmla="*/ 437411 h 1773682"/>
              <a:gd name="connsiteX8" fmla="*/ 1144988 w 9024731"/>
              <a:gd name="connsiteY8" fmla="*/ 930392 h 1773682"/>
              <a:gd name="connsiteX9" fmla="*/ 1232453 w 9024731"/>
              <a:gd name="connsiteY9" fmla="*/ 886660 h 1773682"/>
              <a:gd name="connsiteX10" fmla="*/ 1288112 w 9024731"/>
              <a:gd name="connsiteY10" fmla="*/ 946295 h 1773682"/>
              <a:gd name="connsiteX11" fmla="*/ 1375576 w 9024731"/>
              <a:gd name="connsiteY11" fmla="*/ 882684 h 1773682"/>
              <a:gd name="connsiteX12" fmla="*/ 1435211 w 9024731"/>
              <a:gd name="connsiteY12" fmla="*/ 958222 h 1773682"/>
              <a:gd name="connsiteX13" fmla="*/ 1765190 w 9024731"/>
              <a:gd name="connsiteY13" fmla="*/ 1773231 h 1773682"/>
              <a:gd name="connsiteX14" fmla="*/ 2007705 w 9024731"/>
              <a:gd name="connsiteY14" fmla="*/ 834977 h 1773682"/>
              <a:gd name="connsiteX15" fmla="*/ 2107096 w 9024731"/>
              <a:gd name="connsiteY15" fmla="*/ 974124 h 1773682"/>
              <a:gd name="connsiteX16" fmla="*/ 2333708 w 9024731"/>
              <a:gd name="connsiteY16" fmla="*/ 90 h 1773682"/>
              <a:gd name="connsiteX17" fmla="*/ 2635858 w 9024731"/>
              <a:gd name="connsiteY17" fmla="*/ 918465 h 1773682"/>
              <a:gd name="connsiteX18" fmla="*/ 2755127 w 9024731"/>
              <a:gd name="connsiteY18" fmla="*/ 1327957 h 1773682"/>
              <a:gd name="connsiteX19" fmla="*/ 2882348 w 9024731"/>
              <a:gd name="connsiteY19" fmla="*/ 612340 h 1773682"/>
              <a:gd name="connsiteX20" fmla="*/ 3053301 w 9024731"/>
              <a:gd name="connsiteY20" fmla="*/ 946295 h 1773682"/>
              <a:gd name="connsiteX21" fmla="*/ 3120887 w 9024731"/>
              <a:gd name="connsiteY21" fmla="*/ 834977 h 1773682"/>
              <a:gd name="connsiteX22" fmla="*/ 3196425 w 9024731"/>
              <a:gd name="connsiteY22" fmla="*/ 962197 h 1773682"/>
              <a:gd name="connsiteX23" fmla="*/ 3236181 w 9024731"/>
              <a:gd name="connsiteY23" fmla="*/ 854855 h 1773682"/>
              <a:gd name="connsiteX24" fmla="*/ 3351475 w 9024731"/>
              <a:gd name="connsiteY24" fmla="*/ 1141102 h 1773682"/>
              <a:gd name="connsiteX25" fmla="*/ 3478696 w 9024731"/>
              <a:gd name="connsiteY25" fmla="*/ 803171 h 1773682"/>
              <a:gd name="connsiteX26" fmla="*/ 3554234 w 9024731"/>
              <a:gd name="connsiteY26" fmla="*/ 918465 h 1773682"/>
              <a:gd name="connsiteX27" fmla="*/ 3792773 w 9024731"/>
              <a:gd name="connsiteY27" fmla="*/ 1502886 h 1773682"/>
              <a:gd name="connsiteX28" fmla="*/ 3860359 w 9024731"/>
              <a:gd name="connsiteY28" fmla="*/ 918465 h 1773682"/>
              <a:gd name="connsiteX29" fmla="*/ 3912042 w 9024731"/>
              <a:gd name="connsiteY29" fmla="*/ 926417 h 1773682"/>
              <a:gd name="connsiteX30" fmla="*/ 3947823 w 9024731"/>
              <a:gd name="connsiteY30" fmla="*/ 997978 h 1773682"/>
              <a:gd name="connsiteX31" fmla="*/ 3991555 w 9024731"/>
              <a:gd name="connsiteY31" fmla="*/ 866782 h 1773682"/>
              <a:gd name="connsiteX32" fmla="*/ 4082995 w 9024731"/>
              <a:gd name="connsiteY32" fmla="*/ 982076 h 1773682"/>
              <a:gd name="connsiteX33" fmla="*/ 4122752 w 9024731"/>
              <a:gd name="connsiteY33" fmla="*/ 850879 h 1773682"/>
              <a:gd name="connsiteX34" fmla="*/ 4194314 w 9024731"/>
              <a:gd name="connsiteY34" fmla="*/ 958222 h 1773682"/>
              <a:gd name="connsiteX35" fmla="*/ 4238046 w 9024731"/>
              <a:gd name="connsiteY35" fmla="*/ 858831 h 1773682"/>
              <a:gd name="connsiteX36" fmla="*/ 4281778 w 9024731"/>
              <a:gd name="connsiteY36" fmla="*/ 986051 h 1773682"/>
              <a:gd name="connsiteX37" fmla="*/ 4365267 w 9024731"/>
              <a:gd name="connsiteY37" fmla="*/ 481144 h 1773682"/>
              <a:gd name="connsiteX38" fmla="*/ 4405023 w 9024731"/>
              <a:gd name="connsiteY38" fmla="*/ 918465 h 1773682"/>
              <a:gd name="connsiteX39" fmla="*/ 4452731 w 9024731"/>
              <a:gd name="connsiteY39" fmla="*/ 878709 h 1773682"/>
              <a:gd name="connsiteX40" fmla="*/ 4508390 w 9024731"/>
              <a:gd name="connsiteY40" fmla="*/ 954246 h 1773682"/>
              <a:gd name="connsiteX41" fmla="*/ 4556098 w 9024731"/>
              <a:gd name="connsiteY41" fmla="*/ 882684 h 1773682"/>
              <a:gd name="connsiteX42" fmla="*/ 4619708 w 9024731"/>
              <a:gd name="connsiteY42" fmla="*/ 954246 h 1773682"/>
              <a:gd name="connsiteX43" fmla="*/ 4683319 w 9024731"/>
              <a:gd name="connsiteY43" fmla="*/ 854855 h 1773682"/>
              <a:gd name="connsiteX44" fmla="*/ 4754880 w 9024731"/>
              <a:gd name="connsiteY44" fmla="*/ 1224591 h 1773682"/>
              <a:gd name="connsiteX45" fmla="*/ 4766807 w 9024731"/>
              <a:gd name="connsiteY45" fmla="*/ 850879 h 1773682"/>
              <a:gd name="connsiteX46" fmla="*/ 4810540 w 9024731"/>
              <a:gd name="connsiteY46" fmla="*/ 970149 h 1773682"/>
              <a:gd name="connsiteX47" fmla="*/ 4866199 w 9024731"/>
              <a:gd name="connsiteY47" fmla="*/ 644145 h 1773682"/>
              <a:gd name="connsiteX48" fmla="*/ 4937760 w 9024731"/>
              <a:gd name="connsiteY48" fmla="*/ 926417 h 1773682"/>
              <a:gd name="connsiteX49" fmla="*/ 5009322 w 9024731"/>
              <a:gd name="connsiteY49" fmla="*/ 838952 h 1773682"/>
              <a:gd name="connsiteX50" fmla="*/ 5072933 w 9024731"/>
              <a:gd name="connsiteY50" fmla="*/ 974124 h 1773682"/>
              <a:gd name="connsiteX51" fmla="*/ 5124616 w 9024731"/>
              <a:gd name="connsiteY51" fmla="*/ 838952 h 1773682"/>
              <a:gd name="connsiteX52" fmla="*/ 5196178 w 9024731"/>
              <a:gd name="connsiteY52" fmla="*/ 974124 h 1773682"/>
              <a:gd name="connsiteX53" fmla="*/ 5231959 w 9024731"/>
              <a:gd name="connsiteY53" fmla="*/ 878709 h 1773682"/>
              <a:gd name="connsiteX54" fmla="*/ 5279667 w 9024731"/>
              <a:gd name="connsiteY54" fmla="*/ 946295 h 1773682"/>
              <a:gd name="connsiteX55" fmla="*/ 5319423 w 9024731"/>
              <a:gd name="connsiteY55" fmla="*/ 854855 h 1773682"/>
              <a:gd name="connsiteX56" fmla="*/ 5390985 w 9024731"/>
              <a:gd name="connsiteY56" fmla="*/ 966173 h 1773682"/>
              <a:gd name="connsiteX57" fmla="*/ 5406887 w 9024731"/>
              <a:gd name="connsiteY57" fmla="*/ 858831 h 1773682"/>
              <a:gd name="connsiteX58" fmla="*/ 5462547 w 9024731"/>
              <a:gd name="connsiteY58" fmla="*/ 958222 h 1773682"/>
              <a:gd name="connsiteX59" fmla="*/ 5494352 w 9024731"/>
              <a:gd name="connsiteY59" fmla="*/ 850879 h 1773682"/>
              <a:gd name="connsiteX60" fmla="*/ 5530133 w 9024731"/>
              <a:gd name="connsiteY60" fmla="*/ 1308079 h 1773682"/>
              <a:gd name="connsiteX61" fmla="*/ 5550011 w 9024731"/>
              <a:gd name="connsiteY61" fmla="*/ 878709 h 1773682"/>
              <a:gd name="connsiteX62" fmla="*/ 5597719 w 9024731"/>
              <a:gd name="connsiteY62" fmla="*/ 970149 h 1773682"/>
              <a:gd name="connsiteX63" fmla="*/ 5641451 w 9024731"/>
              <a:gd name="connsiteY63" fmla="*/ 866782 h 1773682"/>
              <a:gd name="connsiteX64" fmla="*/ 5685183 w 9024731"/>
              <a:gd name="connsiteY64" fmla="*/ 954246 h 1773682"/>
              <a:gd name="connsiteX65" fmla="*/ 5736867 w 9024731"/>
              <a:gd name="connsiteY65" fmla="*/ 854855 h 1773682"/>
              <a:gd name="connsiteX66" fmla="*/ 5788550 w 9024731"/>
              <a:gd name="connsiteY66" fmla="*/ 1339884 h 1773682"/>
              <a:gd name="connsiteX67" fmla="*/ 5816380 w 9024731"/>
              <a:gd name="connsiteY67" fmla="*/ 866782 h 1773682"/>
              <a:gd name="connsiteX68" fmla="*/ 5856136 w 9024731"/>
              <a:gd name="connsiteY68" fmla="*/ 962197 h 1773682"/>
              <a:gd name="connsiteX69" fmla="*/ 5923722 w 9024731"/>
              <a:gd name="connsiteY69" fmla="*/ 850879 h 1773682"/>
              <a:gd name="connsiteX70" fmla="*/ 5935649 w 9024731"/>
              <a:gd name="connsiteY70" fmla="*/ 997978 h 1773682"/>
              <a:gd name="connsiteX71" fmla="*/ 5983357 w 9024731"/>
              <a:gd name="connsiteY71" fmla="*/ 624267 h 1773682"/>
              <a:gd name="connsiteX72" fmla="*/ 6003235 w 9024731"/>
              <a:gd name="connsiteY72" fmla="*/ 974124 h 1773682"/>
              <a:gd name="connsiteX73" fmla="*/ 6035040 w 9024731"/>
              <a:gd name="connsiteY73" fmla="*/ 862806 h 1773682"/>
              <a:gd name="connsiteX74" fmla="*/ 6094675 w 9024731"/>
              <a:gd name="connsiteY74" fmla="*/ 990027 h 1773682"/>
              <a:gd name="connsiteX75" fmla="*/ 6237799 w 9024731"/>
              <a:gd name="connsiteY75" fmla="*/ 858831 h 1773682"/>
              <a:gd name="connsiteX76" fmla="*/ 6333214 w 9024731"/>
              <a:gd name="connsiteY76" fmla="*/ 938344 h 1773682"/>
              <a:gd name="connsiteX77" fmla="*/ 6468387 w 9024731"/>
              <a:gd name="connsiteY77" fmla="*/ 882684 h 1773682"/>
              <a:gd name="connsiteX78" fmla="*/ 6595607 w 9024731"/>
              <a:gd name="connsiteY78" fmla="*/ 934368 h 1773682"/>
              <a:gd name="connsiteX79" fmla="*/ 6742707 w 9024731"/>
              <a:gd name="connsiteY79" fmla="*/ 878709 h 1773682"/>
              <a:gd name="connsiteX80" fmla="*/ 6881854 w 9024731"/>
              <a:gd name="connsiteY80" fmla="*/ 926417 h 1773682"/>
              <a:gd name="connsiteX81" fmla="*/ 6973294 w 9024731"/>
              <a:gd name="connsiteY81" fmla="*/ 882684 h 1773682"/>
              <a:gd name="connsiteX82" fmla="*/ 7088588 w 9024731"/>
              <a:gd name="connsiteY82" fmla="*/ 934368 h 1773682"/>
              <a:gd name="connsiteX83" fmla="*/ 7195931 w 9024731"/>
              <a:gd name="connsiteY83" fmla="*/ 886660 h 1773682"/>
              <a:gd name="connsiteX84" fmla="*/ 7303274 w 9024731"/>
              <a:gd name="connsiteY84" fmla="*/ 946295 h 1773682"/>
              <a:gd name="connsiteX85" fmla="*/ 7454348 w 9024731"/>
              <a:gd name="connsiteY85" fmla="*/ 874733 h 1773682"/>
              <a:gd name="connsiteX86" fmla="*/ 7609399 w 9024731"/>
              <a:gd name="connsiteY86" fmla="*/ 938344 h 1773682"/>
              <a:gd name="connsiteX87" fmla="*/ 7613374 w 9024731"/>
              <a:gd name="connsiteY87" fmla="*/ 576559 h 1773682"/>
              <a:gd name="connsiteX88" fmla="*/ 7653131 w 9024731"/>
              <a:gd name="connsiteY88" fmla="*/ 934368 h 1773682"/>
              <a:gd name="connsiteX89" fmla="*/ 7748547 w 9024731"/>
              <a:gd name="connsiteY89" fmla="*/ 874733 h 1773682"/>
              <a:gd name="connsiteX90" fmla="*/ 7828060 w 9024731"/>
              <a:gd name="connsiteY90" fmla="*/ 942319 h 1773682"/>
              <a:gd name="connsiteX91" fmla="*/ 7919500 w 9024731"/>
              <a:gd name="connsiteY91" fmla="*/ 858831 h 1773682"/>
              <a:gd name="connsiteX92" fmla="*/ 8038769 w 9024731"/>
              <a:gd name="connsiteY92" fmla="*/ 942319 h 1773682"/>
              <a:gd name="connsiteX93" fmla="*/ 8110331 w 9024731"/>
              <a:gd name="connsiteY93" fmla="*/ 870757 h 1773682"/>
              <a:gd name="connsiteX94" fmla="*/ 8201771 w 9024731"/>
              <a:gd name="connsiteY94" fmla="*/ 966173 h 1773682"/>
              <a:gd name="connsiteX95" fmla="*/ 8305138 w 9024731"/>
              <a:gd name="connsiteY95" fmla="*/ 878709 h 1773682"/>
              <a:gd name="connsiteX96" fmla="*/ 8400554 w 9024731"/>
              <a:gd name="connsiteY96" fmla="*/ 958222 h 1773682"/>
              <a:gd name="connsiteX97" fmla="*/ 8456213 w 9024731"/>
              <a:gd name="connsiteY97" fmla="*/ 1316031 h 1773682"/>
              <a:gd name="connsiteX98" fmla="*/ 8460188 w 9024731"/>
              <a:gd name="connsiteY98" fmla="*/ 882684 h 1773682"/>
              <a:gd name="connsiteX99" fmla="*/ 8527774 w 9024731"/>
              <a:gd name="connsiteY99" fmla="*/ 994003 h 1773682"/>
              <a:gd name="connsiteX100" fmla="*/ 8631141 w 9024731"/>
              <a:gd name="connsiteY100" fmla="*/ 886660 h 1773682"/>
              <a:gd name="connsiteX101" fmla="*/ 8714630 w 9024731"/>
              <a:gd name="connsiteY101" fmla="*/ 970149 h 1773682"/>
              <a:gd name="connsiteX102" fmla="*/ 8774265 w 9024731"/>
              <a:gd name="connsiteY102" fmla="*/ 874733 h 1773682"/>
              <a:gd name="connsiteX103" fmla="*/ 8849802 w 9024731"/>
              <a:gd name="connsiteY103" fmla="*/ 950271 h 1773682"/>
              <a:gd name="connsiteX104" fmla="*/ 8925340 w 9024731"/>
              <a:gd name="connsiteY104" fmla="*/ 874733 h 1773682"/>
              <a:gd name="connsiteX105" fmla="*/ 8977023 w 9024731"/>
              <a:gd name="connsiteY105" fmla="*/ 962197 h 1773682"/>
              <a:gd name="connsiteX106" fmla="*/ 9024731 w 9024731"/>
              <a:gd name="connsiteY106" fmla="*/ 874733 h 1773682"/>
              <a:gd name="connsiteX0" fmla="*/ 0 w 9024731"/>
              <a:gd name="connsiteY0" fmla="*/ 910514 h 1773682"/>
              <a:gd name="connsiteX1" fmla="*/ 95416 w 9024731"/>
              <a:gd name="connsiteY1" fmla="*/ 858831 h 1773682"/>
              <a:gd name="connsiteX2" fmla="*/ 210710 w 9024731"/>
              <a:gd name="connsiteY2" fmla="*/ 966173 h 1773682"/>
              <a:gd name="connsiteX3" fmla="*/ 381663 w 9024731"/>
              <a:gd name="connsiteY3" fmla="*/ 878709 h 1773682"/>
              <a:gd name="connsiteX4" fmla="*/ 481054 w 9024731"/>
              <a:gd name="connsiteY4" fmla="*/ 934368 h 1773682"/>
              <a:gd name="connsiteX5" fmla="*/ 600324 w 9024731"/>
              <a:gd name="connsiteY5" fmla="*/ 894611 h 1773682"/>
              <a:gd name="connsiteX6" fmla="*/ 715618 w 9024731"/>
              <a:gd name="connsiteY6" fmla="*/ 938344 h 1773682"/>
              <a:gd name="connsiteX7" fmla="*/ 950181 w 9024731"/>
              <a:gd name="connsiteY7" fmla="*/ 437411 h 1773682"/>
              <a:gd name="connsiteX8" fmla="*/ 1144988 w 9024731"/>
              <a:gd name="connsiteY8" fmla="*/ 930392 h 1773682"/>
              <a:gd name="connsiteX9" fmla="*/ 1232453 w 9024731"/>
              <a:gd name="connsiteY9" fmla="*/ 886660 h 1773682"/>
              <a:gd name="connsiteX10" fmla="*/ 1288112 w 9024731"/>
              <a:gd name="connsiteY10" fmla="*/ 946295 h 1773682"/>
              <a:gd name="connsiteX11" fmla="*/ 1375576 w 9024731"/>
              <a:gd name="connsiteY11" fmla="*/ 882684 h 1773682"/>
              <a:gd name="connsiteX12" fmla="*/ 1435211 w 9024731"/>
              <a:gd name="connsiteY12" fmla="*/ 958222 h 1773682"/>
              <a:gd name="connsiteX13" fmla="*/ 1765190 w 9024731"/>
              <a:gd name="connsiteY13" fmla="*/ 1773231 h 1773682"/>
              <a:gd name="connsiteX14" fmla="*/ 2007705 w 9024731"/>
              <a:gd name="connsiteY14" fmla="*/ 834977 h 1773682"/>
              <a:gd name="connsiteX15" fmla="*/ 2107096 w 9024731"/>
              <a:gd name="connsiteY15" fmla="*/ 974124 h 1773682"/>
              <a:gd name="connsiteX16" fmla="*/ 2333708 w 9024731"/>
              <a:gd name="connsiteY16" fmla="*/ 90 h 1773682"/>
              <a:gd name="connsiteX17" fmla="*/ 2635858 w 9024731"/>
              <a:gd name="connsiteY17" fmla="*/ 918465 h 1773682"/>
              <a:gd name="connsiteX18" fmla="*/ 2755127 w 9024731"/>
              <a:gd name="connsiteY18" fmla="*/ 1327957 h 1773682"/>
              <a:gd name="connsiteX19" fmla="*/ 2882348 w 9024731"/>
              <a:gd name="connsiteY19" fmla="*/ 612340 h 1773682"/>
              <a:gd name="connsiteX20" fmla="*/ 3053301 w 9024731"/>
              <a:gd name="connsiteY20" fmla="*/ 946295 h 1773682"/>
              <a:gd name="connsiteX21" fmla="*/ 3120887 w 9024731"/>
              <a:gd name="connsiteY21" fmla="*/ 834977 h 1773682"/>
              <a:gd name="connsiteX22" fmla="*/ 3196425 w 9024731"/>
              <a:gd name="connsiteY22" fmla="*/ 962197 h 1773682"/>
              <a:gd name="connsiteX23" fmla="*/ 3236181 w 9024731"/>
              <a:gd name="connsiteY23" fmla="*/ 854855 h 1773682"/>
              <a:gd name="connsiteX24" fmla="*/ 3351475 w 9024731"/>
              <a:gd name="connsiteY24" fmla="*/ 1141102 h 1773682"/>
              <a:gd name="connsiteX25" fmla="*/ 3478696 w 9024731"/>
              <a:gd name="connsiteY25" fmla="*/ 803171 h 1773682"/>
              <a:gd name="connsiteX26" fmla="*/ 3554234 w 9024731"/>
              <a:gd name="connsiteY26" fmla="*/ 918465 h 1773682"/>
              <a:gd name="connsiteX27" fmla="*/ 3737114 w 9024731"/>
              <a:gd name="connsiteY27" fmla="*/ 1502886 h 1773682"/>
              <a:gd name="connsiteX28" fmla="*/ 3860359 w 9024731"/>
              <a:gd name="connsiteY28" fmla="*/ 918465 h 1773682"/>
              <a:gd name="connsiteX29" fmla="*/ 3912042 w 9024731"/>
              <a:gd name="connsiteY29" fmla="*/ 926417 h 1773682"/>
              <a:gd name="connsiteX30" fmla="*/ 3947823 w 9024731"/>
              <a:gd name="connsiteY30" fmla="*/ 997978 h 1773682"/>
              <a:gd name="connsiteX31" fmla="*/ 3991555 w 9024731"/>
              <a:gd name="connsiteY31" fmla="*/ 866782 h 1773682"/>
              <a:gd name="connsiteX32" fmla="*/ 4082995 w 9024731"/>
              <a:gd name="connsiteY32" fmla="*/ 982076 h 1773682"/>
              <a:gd name="connsiteX33" fmla="*/ 4122752 w 9024731"/>
              <a:gd name="connsiteY33" fmla="*/ 850879 h 1773682"/>
              <a:gd name="connsiteX34" fmla="*/ 4194314 w 9024731"/>
              <a:gd name="connsiteY34" fmla="*/ 958222 h 1773682"/>
              <a:gd name="connsiteX35" fmla="*/ 4238046 w 9024731"/>
              <a:gd name="connsiteY35" fmla="*/ 858831 h 1773682"/>
              <a:gd name="connsiteX36" fmla="*/ 4281778 w 9024731"/>
              <a:gd name="connsiteY36" fmla="*/ 986051 h 1773682"/>
              <a:gd name="connsiteX37" fmla="*/ 4365267 w 9024731"/>
              <a:gd name="connsiteY37" fmla="*/ 481144 h 1773682"/>
              <a:gd name="connsiteX38" fmla="*/ 4405023 w 9024731"/>
              <a:gd name="connsiteY38" fmla="*/ 918465 h 1773682"/>
              <a:gd name="connsiteX39" fmla="*/ 4452731 w 9024731"/>
              <a:gd name="connsiteY39" fmla="*/ 878709 h 1773682"/>
              <a:gd name="connsiteX40" fmla="*/ 4508390 w 9024731"/>
              <a:gd name="connsiteY40" fmla="*/ 954246 h 1773682"/>
              <a:gd name="connsiteX41" fmla="*/ 4556098 w 9024731"/>
              <a:gd name="connsiteY41" fmla="*/ 882684 h 1773682"/>
              <a:gd name="connsiteX42" fmla="*/ 4619708 w 9024731"/>
              <a:gd name="connsiteY42" fmla="*/ 954246 h 1773682"/>
              <a:gd name="connsiteX43" fmla="*/ 4683319 w 9024731"/>
              <a:gd name="connsiteY43" fmla="*/ 854855 h 1773682"/>
              <a:gd name="connsiteX44" fmla="*/ 4754880 w 9024731"/>
              <a:gd name="connsiteY44" fmla="*/ 1224591 h 1773682"/>
              <a:gd name="connsiteX45" fmla="*/ 4766807 w 9024731"/>
              <a:gd name="connsiteY45" fmla="*/ 850879 h 1773682"/>
              <a:gd name="connsiteX46" fmla="*/ 4810540 w 9024731"/>
              <a:gd name="connsiteY46" fmla="*/ 970149 h 1773682"/>
              <a:gd name="connsiteX47" fmla="*/ 4866199 w 9024731"/>
              <a:gd name="connsiteY47" fmla="*/ 644145 h 1773682"/>
              <a:gd name="connsiteX48" fmla="*/ 4937760 w 9024731"/>
              <a:gd name="connsiteY48" fmla="*/ 926417 h 1773682"/>
              <a:gd name="connsiteX49" fmla="*/ 5009322 w 9024731"/>
              <a:gd name="connsiteY49" fmla="*/ 838952 h 1773682"/>
              <a:gd name="connsiteX50" fmla="*/ 5072933 w 9024731"/>
              <a:gd name="connsiteY50" fmla="*/ 974124 h 1773682"/>
              <a:gd name="connsiteX51" fmla="*/ 5124616 w 9024731"/>
              <a:gd name="connsiteY51" fmla="*/ 838952 h 1773682"/>
              <a:gd name="connsiteX52" fmla="*/ 5196178 w 9024731"/>
              <a:gd name="connsiteY52" fmla="*/ 974124 h 1773682"/>
              <a:gd name="connsiteX53" fmla="*/ 5231959 w 9024731"/>
              <a:gd name="connsiteY53" fmla="*/ 878709 h 1773682"/>
              <a:gd name="connsiteX54" fmla="*/ 5279667 w 9024731"/>
              <a:gd name="connsiteY54" fmla="*/ 946295 h 1773682"/>
              <a:gd name="connsiteX55" fmla="*/ 5319423 w 9024731"/>
              <a:gd name="connsiteY55" fmla="*/ 854855 h 1773682"/>
              <a:gd name="connsiteX56" fmla="*/ 5390985 w 9024731"/>
              <a:gd name="connsiteY56" fmla="*/ 966173 h 1773682"/>
              <a:gd name="connsiteX57" fmla="*/ 5406887 w 9024731"/>
              <a:gd name="connsiteY57" fmla="*/ 858831 h 1773682"/>
              <a:gd name="connsiteX58" fmla="*/ 5462547 w 9024731"/>
              <a:gd name="connsiteY58" fmla="*/ 958222 h 1773682"/>
              <a:gd name="connsiteX59" fmla="*/ 5494352 w 9024731"/>
              <a:gd name="connsiteY59" fmla="*/ 850879 h 1773682"/>
              <a:gd name="connsiteX60" fmla="*/ 5530133 w 9024731"/>
              <a:gd name="connsiteY60" fmla="*/ 1308079 h 1773682"/>
              <a:gd name="connsiteX61" fmla="*/ 5550011 w 9024731"/>
              <a:gd name="connsiteY61" fmla="*/ 878709 h 1773682"/>
              <a:gd name="connsiteX62" fmla="*/ 5597719 w 9024731"/>
              <a:gd name="connsiteY62" fmla="*/ 970149 h 1773682"/>
              <a:gd name="connsiteX63" fmla="*/ 5641451 w 9024731"/>
              <a:gd name="connsiteY63" fmla="*/ 866782 h 1773682"/>
              <a:gd name="connsiteX64" fmla="*/ 5685183 w 9024731"/>
              <a:gd name="connsiteY64" fmla="*/ 954246 h 1773682"/>
              <a:gd name="connsiteX65" fmla="*/ 5736867 w 9024731"/>
              <a:gd name="connsiteY65" fmla="*/ 854855 h 1773682"/>
              <a:gd name="connsiteX66" fmla="*/ 5788550 w 9024731"/>
              <a:gd name="connsiteY66" fmla="*/ 1339884 h 1773682"/>
              <a:gd name="connsiteX67" fmla="*/ 5816380 w 9024731"/>
              <a:gd name="connsiteY67" fmla="*/ 866782 h 1773682"/>
              <a:gd name="connsiteX68" fmla="*/ 5856136 w 9024731"/>
              <a:gd name="connsiteY68" fmla="*/ 962197 h 1773682"/>
              <a:gd name="connsiteX69" fmla="*/ 5923722 w 9024731"/>
              <a:gd name="connsiteY69" fmla="*/ 850879 h 1773682"/>
              <a:gd name="connsiteX70" fmla="*/ 5935649 w 9024731"/>
              <a:gd name="connsiteY70" fmla="*/ 997978 h 1773682"/>
              <a:gd name="connsiteX71" fmla="*/ 5983357 w 9024731"/>
              <a:gd name="connsiteY71" fmla="*/ 624267 h 1773682"/>
              <a:gd name="connsiteX72" fmla="*/ 6003235 w 9024731"/>
              <a:gd name="connsiteY72" fmla="*/ 974124 h 1773682"/>
              <a:gd name="connsiteX73" fmla="*/ 6035040 w 9024731"/>
              <a:gd name="connsiteY73" fmla="*/ 862806 h 1773682"/>
              <a:gd name="connsiteX74" fmla="*/ 6094675 w 9024731"/>
              <a:gd name="connsiteY74" fmla="*/ 990027 h 1773682"/>
              <a:gd name="connsiteX75" fmla="*/ 6237799 w 9024731"/>
              <a:gd name="connsiteY75" fmla="*/ 858831 h 1773682"/>
              <a:gd name="connsiteX76" fmla="*/ 6333214 w 9024731"/>
              <a:gd name="connsiteY76" fmla="*/ 938344 h 1773682"/>
              <a:gd name="connsiteX77" fmla="*/ 6468387 w 9024731"/>
              <a:gd name="connsiteY77" fmla="*/ 882684 h 1773682"/>
              <a:gd name="connsiteX78" fmla="*/ 6595607 w 9024731"/>
              <a:gd name="connsiteY78" fmla="*/ 934368 h 1773682"/>
              <a:gd name="connsiteX79" fmla="*/ 6742707 w 9024731"/>
              <a:gd name="connsiteY79" fmla="*/ 878709 h 1773682"/>
              <a:gd name="connsiteX80" fmla="*/ 6881854 w 9024731"/>
              <a:gd name="connsiteY80" fmla="*/ 926417 h 1773682"/>
              <a:gd name="connsiteX81" fmla="*/ 6973294 w 9024731"/>
              <a:gd name="connsiteY81" fmla="*/ 882684 h 1773682"/>
              <a:gd name="connsiteX82" fmla="*/ 7088588 w 9024731"/>
              <a:gd name="connsiteY82" fmla="*/ 934368 h 1773682"/>
              <a:gd name="connsiteX83" fmla="*/ 7195931 w 9024731"/>
              <a:gd name="connsiteY83" fmla="*/ 886660 h 1773682"/>
              <a:gd name="connsiteX84" fmla="*/ 7303274 w 9024731"/>
              <a:gd name="connsiteY84" fmla="*/ 946295 h 1773682"/>
              <a:gd name="connsiteX85" fmla="*/ 7454348 w 9024731"/>
              <a:gd name="connsiteY85" fmla="*/ 874733 h 1773682"/>
              <a:gd name="connsiteX86" fmla="*/ 7609399 w 9024731"/>
              <a:gd name="connsiteY86" fmla="*/ 938344 h 1773682"/>
              <a:gd name="connsiteX87" fmla="*/ 7613374 w 9024731"/>
              <a:gd name="connsiteY87" fmla="*/ 576559 h 1773682"/>
              <a:gd name="connsiteX88" fmla="*/ 7653131 w 9024731"/>
              <a:gd name="connsiteY88" fmla="*/ 934368 h 1773682"/>
              <a:gd name="connsiteX89" fmla="*/ 7748547 w 9024731"/>
              <a:gd name="connsiteY89" fmla="*/ 874733 h 1773682"/>
              <a:gd name="connsiteX90" fmla="*/ 7828060 w 9024731"/>
              <a:gd name="connsiteY90" fmla="*/ 942319 h 1773682"/>
              <a:gd name="connsiteX91" fmla="*/ 7919500 w 9024731"/>
              <a:gd name="connsiteY91" fmla="*/ 858831 h 1773682"/>
              <a:gd name="connsiteX92" fmla="*/ 8038769 w 9024731"/>
              <a:gd name="connsiteY92" fmla="*/ 942319 h 1773682"/>
              <a:gd name="connsiteX93" fmla="*/ 8110331 w 9024731"/>
              <a:gd name="connsiteY93" fmla="*/ 870757 h 1773682"/>
              <a:gd name="connsiteX94" fmla="*/ 8201771 w 9024731"/>
              <a:gd name="connsiteY94" fmla="*/ 966173 h 1773682"/>
              <a:gd name="connsiteX95" fmla="*/ 8305138 w 9024731"/>
              <a:gd name="connsiteY95" fmla="*/ 878709 h 1773682"/>
              <a:gd name="connsiteX96" fmla="*/ 8400554 w 9024731"/>
              <a:gd name="connsiteY96" fmla="*/ 958222 h 1773682"/>
              <a:gd name="connsiteX97" fmla="*/ 8456213 w 9024731"/>
              <a:gd name="connsiteY97" fmla="*/ 1316031 h 1773682"/>
              <a:gd name="connsiteX98" fmla="*/ 8460188 w 9024731"/>
              <a:gd name="connsiteY98" fmla="*/ 882684 h 1773682"/>
              <a:gd name="connsiteX99" fmla="*/ 8527774 w 9024731"/>
              <a:gd name="connsiteY99" fmla="*/ 994003 h 1773682"/>
              <a:gd name="connsiteX100" fmla="*/ 8631141 w 9024731"/>
              <a:gd name="connsiteY100" fmla="*/ 886660 h 1773682"/>
              <a:gd name="connsiteX101" fmla="*/ 8714630 w 9024731"/>
              <a:gd name="connsiteY101" fmla="*/ 970149 h 1773682"/>
              <a:gd name="connsiteX102" fmla="*/ 8774265 w 9024731"/>
              <a:gd name="connsiteY102" fmla="*/ 874733 h 1773682"/>
              <a:gd name="connsiteX103" fmla="*/ 8849802 w 9024731"/>
              <a:gd name="connsiteY103" fmla="*/ 950271 h 1773682"/>
              <a:gd name="connsiteX104" fmla="*/ 8925340 w 9024731"/>
              <a:gd name="connsiteY104" fmla="*/ 874733 h 1773682"/>
              <a:gd name="connsiteX105" fmla="*/ 8977023 w 9024731"/>
              <a:gd name="connsiteY105" fmla="*/ 962197 h 1773682"/>
              <a:gd name="connsiteX106" fmla="*/ 9024731 w 9024731"/>
              <a:gd name="connsiteY106" fmla="*/ 874733 h 1773682"/>
              <a:gd name="connsiteX0" fmla="*/ 0 w 9024731"/>
              <a:gd name="connsiteY0" fmla="*/ 910514 h 1773682"/>
              <a:gd name="connsiteX1" fmla="*/ 95416 w 9024731"/>
              <a:gd name="connsiteY1" fmla="*/ 858831 h 1773682"/>
              <a:gd name="connsiteX2" fmla="*/ 210710 w 9024731"/>
              <a:gd name="connsiteY2" fmla="*/ 966173 h 1773682"/>
              <a:gd name="connsiteX3" fmla="*/ 381663 w 9024731"/>
              <a:gd name="connsiteY3" fmla="*/ 878709 h 1773682"/>
              <a:gd name="connsiteX4" fmla="*/ 481054 w 9024731"/>
              <a:gd name="connsiteY4" fmla="*/ 934368 h 1773682"/>
              <a:gd name="connsiteX5" fmla="*/ 600324 w 9024731"/>
              <a:gd name="connsiteY5" fmla="*/ 894611 h 1773682"/>
              <a:gd name="connsiteX6" fmla="*/ 715618 w 9024731"/>
              <a:gd name="connsiteY6" fmla="*/ 938344 h 1773682"/>
              <a:gd name="connsiteX7" fmla="*/ 914400 w 9024731"/>
              <a:gd name="connsiteY7" fmla="*/ 397655 h 1773682"/>
              <a:gd name="connsiteX8" fmla="*/ 1144988 w 9024731"/>
              <a:gd name="connsiteY8" fmla="*/ 930392 h 1773682"/>
              <a:gd name="connsiteX9" fmla="*/ 1232453 w 9024731"/>
              <a:gd name="connsiteY9" fmla="*/ 886660 h 1773682"/>
              <a:gd name="connsiteX10" fmla="*/ 1288112 w 9024731"/>
              <a:gd name="connsiteY10" fmla="*/ 946295 h 1773682"/>
              <a:gd name="connsiteX11" fmla="*/ 1375576 w 9024731"/>
              <a:gd name="connsiteY11" fmla="*/ 882684 h 1773682"/>
              <a:gd name="connsiteX12" fmla="*/ 1435211 w 9024731"/>
              <a:gd name="connsiteY12" fmla="*/ 958222 h 1773682"/>
              <a:gd name="connsiteX13" fmla="*/ 1765190 w 9024731"/>
              <a:gd name="connsiteY13" fmla="*/ 1773231 h 1773682"/>
              <a:gd name="connsiteX14" fmla="*/ 2007705 w 9024731"/>
              <a:gd name="connsiteY14" fmla="*/ 834977 h 1773682"/>
              <a:gd name="connsiteX15" fmla="*/ 2107096 w 9024731"/>
              <a:gd name="connsiteY15" fmla="*/ 974124 h 1773682"/>
              <a:gd name="connsiteX16" fmla="*/ 2333708 w 9024731"/>
              <a:gd name="connsiteY16" fmla="*/ 90 h 1773682"/>
              <a:gd name="connsiteX17" fmla="*/ 2635858 w 9024731"/>
              <a:gd name="connsiteY17" fmla="*/ 918465 h 1773682"/>
              <a:gd name="connsiteX18" fmla="*/ 2755127 w 9024731"/>
              <a:gd name="connsiteY18" fmla="*/ 1327957 h 1773682"/>
              <a:gd name="connsiteX19" fmla="*/ 2882348 w 9024731"/>
              <a:gd name="connsiteY19" fmla="*/ 612340 h 1773682"/>
              <a:gd name="connsiteX20" fmla="*/ 3053301 w 9024731"/>
              <a:gd name="connsiteY20" fmla="*/ 946295 h 1773682"/>
              <a:gd name="connsiteX21" fmla="*/ 3120887 w 9024731"/>
              <a:gd name="connsiteY21" fmla="*/ 834977 h 1773682"/>
              <a:gd name="connsiteX22" fmla="*/ 3196425 w 9024731"/>
              <a:gd name="connsiteY22" fmla="*/ 962197 h 1773682"/>
              <a:gd name="connsiteX23" fmla="*/ 3236181 w 9024731"/>
              <a:gd name="connsiteY23" fmla="*/ 854855 h 1773682"/>
              <a:gd name="connsiteX24" fmla="*/ 3351475 w 9024731"/>
              <a:gd name="connsiteY24" fmla="*/ 1141102 h 1773682"/>
              <a:gd name="connsiteX25" fmla="*/ 3478696 w 9024731"/>
              <a:gd name="connsiteY25" fmla="*/ 803171 h 1773682"/>
              <a:gd name="connsiteX26" fmla="*/ 3554234 w 9024731"/>
              <a:gd name="connsiteY26" fmla="*/ 918465 h 1773682"/>
              <a:gd name="connsiteX27" fmla="*/ 3737114 w 9024731"/>
              <a:gd name="connsiteY27" fmla="*/ 1502886 h 1773682"/>
              <a:gd name="connsiteX28" fmla="*/ 3860359 w 9024731"/>
              <a:gd name="connsiteY28" fmla="*/ 918465 h 1773682"/>
              <a:gd name="connsiteX29" fmla="*/ 3912042 w 9024731"/>
              <a:gd name="connsiteY29" fmla="*/ 926417 h 1773682"/>
              <a:gd name="connsiteX30" fmla="*/ 3947823 w 9024731"/>
              <a:gd name="connsiteY30" fmla="*/ 997978 h 1773682"/>
              <a:gd name="connsiteX31" fmla="*/ 3991555 w 9024731"/>
              <a:gd name="connsiteY31" fmla="*/ 866782 h 1773682"/>
              <a:gd name="connsiteX32" fmla="*/ 4082995 w 9024731"/>
              <a:gd name="connsiteY32" fmla="*/ 982076 h 1773682"/>
              <a:gd name="connsiteX33" fmla="*/ 4122752 w 9024731"/>
              <a:gd name="connsiteY33" fmla="*/ 850879 h 1773682"/>
              <a:gd name="connsiteX34" fmla="*/ 4194314 w 9024731"/>
              <a:gd name="connsiteY34" fmla="*/ 958222 h 1773682"/>
              <a:gd name="connsiteX35" fmla="*/ 4238046 w 9024731"/>
              <a:gd name="connsiteY35" fmla="*/ 858831 h 1773682"/>
              <a:gd name="connsiteX36" fmla="*/ 4281778 w 9024731"/>
              <a:gd name="connsiteY36" fmla="*/ 986051 h 1773682"/>
              <a:gd name="connsiteX37" fmla="*/ 4365267 w 9024731"/>
              <a:gd name="connsiteY37" fmla="*/ 481144 h 1773682"/>
              <a:gd name="connsiteX38" fmla="*/ 4405023 w 9024731"/>
              <a:gd name="connsiteY38" fmla="*/ 918465 h 1773682"/>
              <a:gd name="connsiteX39" fmla="*/ 4452731 w 9024731"/>
              <a:gd name="connsiteY39" fmla="*/ 878709 h 1773682"/>
              <a:gd name="connsiteX40" fmla="*/ 4508390 w 9024731"/>
              <a:gd name="connsiteY40" fmla="*/ 954246 h 1773682"/>
              <a:gd name="connsiteX41" fmla="*/ 4556098 w 9024731"/>
              <a:gd name="connsiteY41" fmla="*/ 882684 h 1773682"/>
              <a:gd name="connsiteX42" fmla="*/ 4619708 w 9024731"/>
              <a:gd name="connsiteY42" fmla="*/ 954246 h 1773682"/>
              <a:gd name="connsiteX43" fmla="*/ 4683319 w 9024731"/>
              <a:gd name="connsiteY43" fmla="*/ 854855 h 1773682"/>
              <a:gd name="connsiteX44" fmla="*/ 4754880 w 9024731"/>
              <a:gd name="connsiteY44" fmla="*/ 1224591 h 1773682"/>
              <a:gd name="connsiteX45" fmla="*/ 4766807 w 9024731"/>
              <a:gd name="connsiteY45" fmla="*/ 850879 h 1773682"/>
              <a:gd name="connsiteX46" fmla="*/ 4810540 w 9024731"/>
              <a:gd name="connsiteY46" fmla="*/ 970149 h 1773682"/>
              <a:gd name="connsiteX47" fmla="*/ 4866199 w 9024731"/>
              <a:gd name="connsiteY47" fmla="*/ 644145 h 1773682"/>
              <a:gd name="connsiteX48" fmla="*/ 4937760 w 9024731"/>
              <a:gd name="connsiteY48" fmla="*/ 926417 h 1773682"/>
              <a:gd name="connsiteX49" fmla="*/ 5009322 w 9024731"/>
              <a:gd name="connsiteY49" fmla="*/ 838952 h 1773682"/>
              <a:gd name="connsiteX50" fmla="*/ 5072933 w 9024731"/>
              <a:gd name="connsiteY50" fmla="*/ 974124 h 1773682"/>
              <a:gd name="connsiteX51" fmla="*/ 5124616 w 9024731"/>
              <a:gd name="connsiteY51" fmla="*/ 838952 h 1773682"/>
              <a:gd name="connsiteX52" fmla="*/ 5196178 w 9024731"/>
              <a:gd name="connsiteY52" fmla="*/ 974124 h 1773682"/>
              <a:gd name="connsiteX53" fmla="*/ 5231959 w 9024731"/>
              <a:gd name="connsiteY53" fmla="*/ 878709 h 1773682"/>
              <a:gd name="connsiteX54" fmla="*/ 5279667 w 9024731"/>
              <a:gd name="connsiteY54" fmla="*/ 946295 h 1773682"/>
              <a:gd name="connsiteX55" fmla="*/ 5319423 w 9024731"/>
              <a:gd name="connsiteY55" fmla="*/ 854855 h 1773682"/>
              <a:gd name="connsiteX56" fmla="*/ 5390985 w 9024731"/>
              <a:gd name="connsiteY56" fmla="*/ 966173 h 1773682"/>
              <a:gd name="connsiteX57" fmla="*/ 5406887 w 9024731"/>
              <a:gd name="connsiteY57" fmla="*/ 858831 h 1773682"/>
              <a:gd name="connsiteX58" fmla="*/ 5462547 w 9024731"/>
              <a:gd name="connsiteY58" fmla="*/ 958222 h 1773682"/>
              <a:gd name="connsiteX59" fmla="*/ 5494352 w 9024731"/>
              <a:gd name="connsiteY59" fmla="*/ 850879 h 1773682"/>
              <a:gd name="connsiteX60" fmla="*/ 5530133 w 9024731"/>
              <a:gd name="connsiteY60" fmla="*/ 1308079 h 1773682"/>
              <a:gd name="connsiteX61" fmla="*/ 5550011 w 9024731"/>
              <a:gd name="connsiteY61" fmla="*/ 878709 h 1773682"/>
              <a:gd name="connsiteX62" fmla="*/ 5597719 w 9024731"/>
              <a:gd name="connsiteY62" fmla="*/ 970149 h 1773682"/>
              <a:gd name="connsiteX63" fmla="*/ 5641451 w 9024731"/>
              <a:gd name="connsiteY63" fmla="*/ 866782 h 1773682"/>
              <a:gd name="connsiteX64" fmla="*/ 5685183 w 9024731"/>
              <a:gd name="connsiteY64" fmla="*/ 954246 h 1773682"/>
              <a:gd name="connsiteX65" fmla="*/ 5736867 w 9024731"/>
              <a:gd name="connsiteY65" fmla="*/ 854855 h 1773682"/>
              <a:gd name="connsiteX66" fmla="*/ 5788550 w 9024731"/>
              <a:gd name="connsiteY66" fmla="*/ 1339884 h 1773682"/>
              <a:gd name="connsiteX67" fmla="*/ 5816380 w 9024731"/>
              <a:gd name="connsiteY67" fmla="*/ 866782 h 1773682"/>
              <a:gd name="connsiteX68" fmla="*/ 5856136 w 9024731"/>
              <a:gd name="connsiteY68" fmla="*/ 962197 h 1773682"/>
              <a:gd name="connsiteX69" fmla="*/ 5923722 w 9024731"/>
              <a:gd name="connsiteY69" fmla="*/ 850879 h 1773682"/>
              <a:gd name="connsiteX70" fmla="*/ 5935649 w 9024731"/>
              <a:gd name="connsiteY70" fmla="*/ 997978 h 1773682"/>
              <a:gd name="connsiteX71" fmla="*/ 5983357 w 9024731"/>
              <a:gd name="connsiteY71" fmla="*/ 624267 h 1773682"/>
              <a:gd name="connsiteX72" fmla="*/ 6003235 w 9024731"/>
              <a:gd name="connsiteY72" fmla="*/ 974124 h 1773682"/>
              <a:gd name="connsiteX73" fmla="*/ 6035040 w 9024731"/>
              <a:gd name="connsiteY73" fmla="*/ 862806 h 1773682"/>
              <a:gd name="connsiteX74" fmla="*/ 6094675 w 9024731"/>
              <a:gd name="connsiteY74" fmla="*/ 990027 h 1773682"/>
              <a:gd name="connsiteX75" fmla="*/ 6237799 w 9024731"/>
              <a:gd name="connsiteY75" fmla="*/ 858831 h 1773682"/>
              <a:gd name="connsiteX76" fmla="*/ 6333214 w 9024731"/>
              <a:gd name="connsiteY76" fmla="*/ 938344 h 1773682"/>
              <a:gd name="connsiteX77" fmla="*/ 6468387 w 9024731"/>
              <a:gd name="connsiteY77" fmla="*/ 882684 h 1773682"/>
              <a:gd name="connsiteX78" fmla="*/ 6595607 w 9024731"/>
              <a:gd name="connsiteY78" fmla="*/ 934368 h 1773682"/>
              <a:gd name="connsiteX79" fmla="*/ 6742707 w 9024731"/>
              <a:gd name="connsiteY79" fmla="*/ 878709 h 1773682"/>
              <a:gd name="connsiteX80" fmla="*/ 6881854 w 9024731"/>
              <a:gd name="connsiteY80" fmla="*/ 926417 h 1773682"/>
              <a:gd name="connsiteX81" fmla="*/ 6973294 w 9024731"/>
              <a:gd name="connsiteY81" fmla="*/ 882684 h 1773682"/>
              <a:gd name="connsiteX82" fmla="*/ 7088588 w 9024731"/>
              <a:gd name="connsiteY82" fmla="*/ 934368 h 1773682"/>
              <a:gd name="connsiteX83" fmla="*/ 7195931 w 9024731"/>
              <a:gd name="connsiteY83" fmla="*/ 886660 h 1773682"/>
              <a:gd name="connsiteX84" fmla="*/ 7303274 w 9024731"/>
              <a:gd name="connsiteY84" fmla="*/ 946295 h 1773682"/>
              <a:gd name="connsiteX85" fmla="*/ 7454348 w 9024731"/>
              <a:gd name="connsiteY85" fmla="*/ 874733 h 1773682"/>
              <a:gd name="connsiteX86" fmla="*/ 7609399 w 9024731"/>
              <a:gd name="connsiteY86" fmla="*/ 938344 h 1773682"/>
              <a:gd name="connsiteX87" fmla="*/ 7613374 w 9024731"/>
              <a:gd name="connsiteY87" fmla="*/ 576559 h 1773682"/>
              <a:gd name="connsiteX88" fmla="*/ 7653131 w 9024731"/>
              <a:gd name="connsiteY88" fmla="*/ 934368 h 1773682"/>
              <a:gd name="connsiteX89" fmla="*/ 7748547 w 9024731"/>
              <a:gd name="connsiteY89" fmla="*/ 874733 h 1773682"/>
              <a:gd name="connsiteX90" fmla="*/ 7828060 w 9024731"/>
              <a:gd name="connsiteY90" fmla="*/ 942319 h 1773682"/>
              <a:gd name="connsiteX91" fmla="*/ 7919500 w 9024731"/>
              <a:gd name="connsiteY91" fmla="*/ 858831 h 1773682"/>
              <a:gd name="connsiteX92" fmla="*/ 8038769 w 9024731"/>
              <a:gd name="connsiteY92" fmla="*/ 942319 h 1773682"/>
              <a:gd name="connsiteX93" fmla="*/ 8110331 w 9024731"/>
              <a:gd name="connsiteY93" fmla="*/ 870757 h 1773682"/>
              <a:gd name="connsiteX94" fmla="*/ 8201771 w 9024731"/>
              <a:gd name="connsiteY94" fmla="*/ 966173 h 1773682"/>
              <a:gd name="connsiteX95" fmla="*/ 8305138 w 9024731"/>
              <a:gd name="connsiteY95" fmla="*/ 878709 h 1773682"/>
              <a:gd name="connsiteX96" fmla="*/ 8400554 w 9024731"/>
              <a:gd name="connsiteY96" fmla="*/ 958222 h 1773682"/>
              <a:gd name="connsiteX97" fmla="*/ 8456213 w 9024731"/>
              <a:gd name="connsiteY97" fmla="*/ 1316031 h 1773682"/>
              <a:gd name="connsiteX98" fmla="*/ 8460188 w 9024731"/>
              <a:gd name="connsiteY98" fmla="*/ 882684 h 1773682"/>
              <a:gd name="connsiteX99" fmla="*/ 8527774 w 9024731"/>
              <a:gd name="connsiteY99" fmla="*/ 994003 h 1773682"/>
              <a:gd name="connsiteX100" fmla="*/ 8631141 w 9024731"/>
              <a:gd name="connsiteY100" fmla="*/ 886660 h 1773682"/>
              <a:gd name="connsiteX101" fmla="*/ 8714630 w 9024731"/>
              <a:gd name="connsiteY101" fmla="*/ 970149 h 1773682"/>
              <a:gd name="connsiteX102" fmla="*/ 8774265 w 9024731"/>
              <a:gd name="connsiteY102" fmla="*/ 874733 h 1773682"/>
              <a:gd name="connsiteX103" fmla="*/ 8849802 w 9024731"/>
              <a:gd name="connsiteY103" fmla="*/ 950271 h 1773682"/>
              <a:gd name="connsiteX104" fmla="*/ 8925340 w 9024731"/>
              <a:gd name="connsiteY104" fmla="*/ 874733 h 1773682"/>
              <a:gd name="connsiteX105" fmla="*/ 8977023 w 9024731"/>
              <a:gd name="connsiteY105" fmla="*/ 962197 h 1773682"/>
              <a:gd name="connsiteX106" fmla="*/ 9024731 w 9024731"/>
              <a:gd name="connsiteY106" fmla="*/ 874733 h 1773682"/>
              <a:gd name="connsiteX0" fmla="*/ 0 w 9024731"/>
              <a:gd name="connsiteY0" fmla="*/ 910514 h 1773682"/>
              <a:gd name="connsiteX1" fmla="*/ 95416 w 9024731"/>
              <a:gd name="connsiteY1" fmla="*/ 858831 h 1773682"/>
              <a:gd name="connsiteX2" fmla="*/ 210710 w 9024731"/>
              <a:gd name="connsiteY2" fmla="*/ 966173 h 1773682"/>
              <a:gd name="connsiteX3" fmla="*/ 381663 w 9024731"/>
              <a:gd name="connsiteY3" fmla="*/ 878709 h 1773682"/>
              <a:gd name="connsiteX4" fmla="*/ 481054 w 9024731"/>
              <a:gd name="connsiteY4" fmla="*/ 934368 h 1773682"/>
              <a:gd name="connsiteX5" fmla="*/ 600324 w 9024731"/>
              <a:gd name="connsiteY5" fmla="*/ 894611 h 1773682"/>
              <a:gd name="connsiteX6" fmla="*/ 715618 w 9024731"/>
              <a:gd name="connsiteY6" fmla="*/ 938344 h 1773682"/>
              <a:gd name="connsiteX7" fmla="*/ 902473 w 9024731"/>
              <a:gd name="connsiteY7" fmla="*/ 377776 h 1773682"/>
              <a:gd name="connsiteX8" fmla="*/ 1144988 w 9024731"/>
              <a:gd name="connsiteY8" fmla="*/ 930392 h 1773682"/>
              <a:gd name="connsiteX9" fmla="*/ 1232453 w 9024731"/>
              <a:gd name="connsiteY9" fmla="*/ 886660 h 1773682"/>
              <a:gd name="connsiteX10" fmla="*/ 1288112 w 9024731"/>
              <a:gd name="connsiteY10" fmla="*/ 946295 h 1773682"/>
              <a:gd name="connsiteX11" fmla="*/ 1375576 w 9024731"/>
              <a:gd name="connsiteY11" fmla="*/ 882684 h 1773682"/>
              <a:gd name="connsiteX12" fmla="*/ 1435211 w 9024731"/>
              <a:gd name="connsiteY12" fmla="*/ 958222 h 1773682"/>
              <a:gd name="connsiteX13" fmla="*/ 1765190 w 9024731"/>
              <a:gd name="connsiteY13" fmla="*/ 1773231 h 1773682"/>
              <a:gd name="connsiteX14" fmla="*/ 2007705 w 9024731"/>
              <a:gd name="connsiteY14" fmla="*/ 834977 h 1773682"/>
              <a:gd name="connsiteX15" fmla="*/ 2107096 w 9024731"/>
              <a:gd name="connsiteY15" fmla="*/ 974124 h 1773682"/>
              <a:gd name="connsiteX16" fmla="*/ 2333708 w 9024731"/>
              <a:gd name="connsiteY16" fmla="*/ 90 h 1773682"/>
              <a:gd name="connsiteX17" fmla="*/ 2635858 w 9024731"/>
              <a:gd name="connsiteY17" fmla="*/ 918465 h 1773682"/>
              <a:gd name="connsiteX18" fmla="*/ 2755127 w 9024731"/>
              <a:gd name="connsiteY18" fmla="*/ 1327957 h 1773682"/>
              <a:gd name="connsiteX19" fmla="*/ 2882348 w 9024731"/>
              <a:gd name="connsiteY19" fmla="*/ 612340 h 1773682"/>
              <a:gd name="connsiteX20" fmla="*/ 3053301 w 9024731"/>
              <a:gd name="connsiteY20" fmla="*/ 946295 h 1773682"/>
              <a:gd name="connsiteX21" fmla="*/ 3120887 w 9024731"/>
              <a:gd name="connsiteY21" fmla="*/ 834977 h 1773682"/>
              <a:gd name="connsiteX22" fmla="*/ 3196425 w 9024731"/>
              <a:gd name="connsiteY22" fmla="*/ 962197 h 1773682"/>
              <a:gd name="connsiteX23" fmla="*/ 3236181 w 9024731"/>
              <a:gd name="connsiteY23" fmla="*/ 854855 h 1773682"/>
              <a:gd name="connsiteX24" fmla="*/ 3351475 w 9024731"/>
              <a:gd name="connsiteY24" fmla="*/ 1141102 h 1773682"/>
              <a:gd name="connsiteX25" fmla="*/ 3478696 w 9024731"/>
              <a:gd name="connsiteY25" fmla="*/ 803171 h 1773682"/>
              <a:gd name="connsiteX26" fmla="*/ 3554234 w 9024731"/>
              <a:gd name="connsiteY26" fmla="*/ 918465 h 1773682"/>
              <a:gd name="connsiteX27" fmla="*/ 3737114 w 9024731"/>
              <a:gd name="connsiteY27" fmla="*/ 1502886 h 1773682"/>
              <a:gd name="connsiteX28" fmla="*/ 3860359 w 9024731"/>
              <a:gd name="connsiteY28" fmla="*/ 918465 h 1773682"/>
              <a:gd name="connsiteX29" fmla="*/ 3912042 w 9024731"/>
              <a:gd name="connsiteY29" fmla="*/ 926417 h 1773682"/>
              <a:gd name="connsiteX30" fmla="*/ 3947823 w 9024731"/>
              <a:gd name="connsiteY30" fmla="*/ 997978 h 1773682"/>
              <a:gd name="connsiteX31" fmla="*/ 3991555 w 9024731"/>
              <a:gd name="connsiteY31" fmla="*/ 866782 h 1773682"/>
              <a:gd name="connsiteX32" fmla="*/ 4082995 w 9024731"/>
              <a:gd name="connsiteY32" fmla="*/ 982076 h 1773682"/>
              <a:gd name="connsiteX33" fmla="*/ 4122752 w 9024731"/>
              <a:gd name="connsiteY33" fmla="*/ 850879 h 1773682"/>
              <a:gd name="connsiteX34" fmla="*/ 4194314 w 9024731"/>
              <a:gd name="connsiteY34" fmla="*/ 958222 h 1773682"/>
              <a:gd name="connsiteX35" fmla="*/ 4238046 w 9024731"/>
              <a:gd name="connsiteY35" fmla="*/ 858831 h 1773682"/>
              <a:gd name="connsiteX36" fmla="*/ 4281778 w 9024731"/>
              <a:gd name="connsiteY36" fmla="*/ 986051 h 1773682"/>
              <a:gd name="connsiteX37" fmla="*/ 4365267 w 9024731"/>
              <a:gd name="connsiteY37" fmla="*/ 481144 h 1773682"/>
              <a:gd name="connsiteX38" fmla="*/ 4405023 w 9024731"/>
              <a:gd name="connsiteY38" fmla="*/ 918465 h 1773682"/>
              <a:gd name="connsiteX39" fmla="*/ 4452731 w 9024731"/>
              <a:gd name="connsiteY39" fmla="*/ 878709 h 1773682"/>
              <a:gd name="connsiteX40" fmla="*/ 4508390 w 9024731"/>
              <a:gd name="connsiteY40" fmla="*/ 954246 h 1773682"/>
              <a:gd name="connsiteX41" fmla="*/ 4556098 w 9024731"/>
              <a:gd name="connsiteY41" fmla="*/ 882684 h 1773682"/>
              <a:gd name="connsiteX42" fmla="*/ 4619708 w 9024731"/>
              <a:gd name="connsiteY42" fmla="*/ 954246 h 1773682"/>
              <a:gd name="connsiteX43" fmla="*/ 4683319 w 9024731"/>
              <a:gd name="connsiteY43" fmla="*/ 854855 h 1773682"/>
              <a:gd name="connsiteX44" fmla="*/ 4754880 w 9024731"/>
              <a:gd name="connsiteY44" fmla="*/ 1224591 h 1773682"/>
              <a:gd name="connsiteX45" fmla="*/ 4766807 w 9024731"/>
              <a:gd name="connsiteY45" fmla="*/ 850879 h 1773682"/>
              <a:gd name="connsiteX46" fmla="*/ 4810540 w 9024731"/>
              <a:gd name="connsiteY46" fmla="*/ 970149 h 1773682"/>
              <a:gd name="connsiteX47" fmla="*/ 4866199 w 9024731"/>
              <a:gd name="connsiteY47" fmla="*/ 644145 h 1773682"/>
              <a:gd name="connsiteX48" fmla="*/ 4937760 w 9024731"/>
              <a:gd name="connsiteY48" fmla="*/ 926417 h 1773682"/>
              <a:gd name="connsiteX49" fmla="*/ 5009322 w 9024731"/>
              <a:gd name="connsiteY49" fmla="*/ 838952 h 1773682"/>
              <a:gd name="connsiteX50" fmla="*/ 5072933 w 9024731"/>
              <a:gd name="connsiteY50" fmla="*/ 974124 h 1773682"/>
              <a:gd name="connsiteX51" fmla="*/ 5124616 w 9024731"/>
              <a:gd name="connsiteY51" fmla="*/ 838952 h 1773682"/>
              <a:gd name="connsiteX52" fmla="*/ 5196178 w 9024731"/>
              <a:gd name="connsiteY52" fmla="*/ 974124 h 1773682"/>
              <a:gd name="connsiteX53" fmla="*/ 5231959 w 9024731"/>
              <a:gd name="connsiteY53" fmla="*/ 878709 h 1773682"/>
              <a:gd name="connsiteX54" fmla="*/ 5279667 w 9024731"/>
              <a:gd name="connsiteY54" fmla="*/ 946295 h 1773682"/>
              <a:gd name="connsiteX55" fmla="*/ 5319423 w 9024731"/>
              <a:gd name="connsiteY55" fmla="*/ 854855 h 1773682"/>
              <a:gd name="connsiteX56" fmla="*/ 5390985 w 9024731"/>
              <a:gd name="connsiteY56" fmla="*/ 966173 h 1773682"/>
              <a:gd name="connsiteX57" fmla="*/ 5406887 w 9024731"/>
              <a:gd name="connsiteY57" fmla="*/ 858831 h 1773682"/>
              <a:gd name="connsiteX58" fmla="*/ 5462547 w 9024731"/>
              <a:gd name="connsiteY58" fmla="*/ 958222 h 1773682"/>
              <a:gd name="connsiteX59" fmla="*/ 5494352 w 9024731"/>
              <a:gd name="connsiteY59" fmla="*/ 850879 h 1773682"/>
              <a:gd name="connsiteX60" fmla="*/ 5530133 w 9024731"/>
              <a:gd name="connsiteY60" fmla="*/ 1308079 h 1773682"/>
              <a:gd name="connsiteX61" fmla="*/ 5550011 w 9024731"/>
              <a:gd name="connsiteY61" fmla="*/ 878709 h 1773682"/>
              <a:gd name="connsiteX62" fmla="*/ 5597719 w 9024731"/>
              <a:gd name="connsiteY62" fmla="*/ 970149 h 1773682"/>
              <a:gd name="connsiteX63" fmla="*/ 5641451 w 9024731"/>
              <a:gd name="connsiteY63" fmla="*/ 866782 h 1773682"/>
              <a:gd name="connsiteX64" fmla="*/ 5685183 w 9024731"/>
              <a:gd name="connsiteY64" fmla="*/ 954246 h 1773682"/>
              <a:gd name="connsiteX65" fmla="*/ 5736867 w 9024731"/>
              <a:gd name="connsiteY65" fmla="*/ 854855 h 1773682"/>
              <a:gd name="connsiteX66" fmla="*/ 5788550 w 9024731"/>
              <a:gd name="connsiteY66" fmla="*/ 1339884 h 1773682"/>
              <a:gd name="connsiteX67" fmla="*/ 5816380 w 9024731"/>
              <a:gd name="connsiteY67" fmla="*/ 866782 h 1773682"/>
              <a:gd name="connsiteX68" fmla="*/ 5856136 w 9024731"/>
              <a:gd name="connsiteY68" fmla="*/ 962197 h 1773682"/>
              <a:gd name="connsiteX69" fmla="*/ 5923722 w 9024731"/>
              <a:gd name="connsiteY69" fmla="*/ 850879 h 1773682"/>
              <a:gd name="connsiteX70" fmla="*/ 5935649 w 9024731"/>
              <a:gd name="connsiteY70" fmla="*/ 997978 h 1773682"/>
              <a:gd name="connsiteX71" fmla="*/ 5983357 w 9024731"/>
              <a:gd name="connsiteY71" fmla="*/ 624267 h 1773682"/>
              <a:gd name="connsiteX72" fmla="*/ 6003235 w 9024731"/>
              <a:gd name="connsiteY72" fmla="*/ 974124 h 1773682"/>
              <a:gd name="connsiteX73" fmla="*/ 6035040 w 9024731"/>
              <a:gd name="connsiteY73" fmla="*/ 862806 h 1773682"/>
              <a:gd name="connsiteX74" fmla="*/ 6094675 w 9024731"/>
              <a:gd name="connsiteY74" fmla="*/ 990027 h 1773682"/>
              <a:gd name="connsiteX75" fmla="*/ 6237799 w 9024731"/>
              <a:gd name="connsiteY75" fmla="*/ 858831 h 1773682"/>
              <a:gd name="connsiteX76" fmla="*/ 6333214 w 9024731"/>
              <a:gd name="connsiteY76" fmla="*/ 938344 h 1773682"/>
              <a:gd name="connsiteX77" fmla="*/ 6468387 w 9024731"/>
              <a:gd name="connsiteY77" fmla="*/ 882684 h 1773682"/>
              <a:gd name="connsiteX78" fmla="*/ 6595607 w 9024731"/>
              <a:gd name="connsiteY78" fmla="*/ 934368 h 1773682"/>
              <a:gd name="connsiteX79" fmla="*/ 6742707 w 9024731"/>
              <a:gd name="connsiteY79" fmla="*/ 878709 h 1773682"/>
              <a:gd name="connsiteX80" fmla="*/ 6881854 w 9024731"/>
              <a:gd name="connsiteY80" fmla="*/ 926417 h 1773682"/>
              <a:gd name="connsiteX81" fmla="*/ 6973294 w 9024731"/>
              <a:gd name="connsiteY81" fmla="*/ 882684 h 1773682"/>
              <a:gd name="connsiteX82" fmla="*/ 7088588 w 9024731"/>
              <a:gd name="connsiteY82" fmla="*/ 934368 h 1773682"/>
              <a:gd name="connsiteX83" fmla="*/ 7195931 w 9024731"/>
              <a:gd name="connsiteY83" fmla="*/ 886660 h 1773682"/>
              <a:gd name="connsiteX84" fmla="*/ 7303274 w 9024731"/>
              <a:gd name="connsiteY84" fmla="*/ 946295 h 1773682"/>
              <a:gd name="connsiteX85" fmla="*/ 7454348 w 9024731"/>
              <a:gd name="connsiteY85" fmla="*/ 874733 h 1773682"/>
              <a:gd name="connsiteX86" fmla="*/ 7609399 w 9024731"/>
              <a:gd name="connsiteY86" fmla="*/ 938344 h 1773682"/>
              <a:gd name="connsiteX87" fmla="*/ 7613374 w 9024731"/>
              <a:gd name="connsiteY87" fmla="*/ 576559 h 1773682"/>
              <a:gd name="connsiteX88" fmla="*/ 7653131 w 9024731"/>
              <a:gd name="connsiteY88" fmla="*/ 934368 h 1773682"/>
              <a:gd name="connsiteX89" fmla="*/ 7748547 w 9024731"/>
              <a:gd name="connsiteY89" fmla="*/ 874733 h 1773682"/>
              <a:gd name="connsiteX90" fmla="*/ 7828060 w 9024731"/>
              <a:gd name="connsiteY90" fmla="*/ 942319 h 1773682"/>
              <a:gd name="connsiteX91" fmla="*/ 7919500 w 9024731"/>
              <a:gd name="connsiteY91" fmla="*/ 858831 h 1773682"/>
              <a:gd name="connsiteX92" fmla="*/ 8038769 w 9024731"/>
              <a:gd name="connsiteY92" fmla="*/ 942319 h 1773682"/>
              <a:gd name="connsiteX93" fmla="*/ 8110331 w 9024731"/>
              <a:gd name="connsiteY93" fmla="*/ 870757 h 1773682"/>
              <a:gd name="connsiteX94" fmla="*/ 8201771 w 9024731"/>
              <a:gd name="connsiteY94" fmla="*/ 966173 h 1773682"/>
              <a:gd name="connsiteX95" fmla="*/ 8305138 w 9024731"/>
              <a:gd name="connsiteY95" fmla="*/ 878709 h 1773682"/>
              <a:gd name="connsiteX96" fmla="*/ 8400554 w 9024731"/>
              <a:gd name="connsiteY96" fmla="*/ 958222 h 1773682"/>
              <a:gd name="connsiteX97" fmla="*/ 8456213 w 9024731"/>
              <a:gd name="connsiteY97" fmla="*/ 1316031 h 1773682"/>
              <a:gd name="connsiteX98" fmla="*/ 8460188 w 9024731"/>
              <a:gd name="connsiteY98" fmla="*/ 882684 h 1773682"/>
              <a:gd name="connsiteX99" fmla="*/ 8527774 w 9024731"/>
              <a:gd name="connsiteY99" fmla="*/ 994003 h 1773682"/>
              <a:gd name="connsiteX100" fmla="*/ 8631141 w 9024731"/>
              <a:gd name="connsiteY100" fmla="*/ 886660 h 1773682"/>
              <a:gd name="connsiteX101" fmla="*/ 8714630 w 9024731"/>
              <a:gd name="connsiteY101" fmla="*/ 970149 h 1773682"/>
              <a:gd name="connsiteX102" fmla="*/ 8774265 w 9024731"/>
              <a:gd name="connsiteY102" fmla="*/ 874733 h 1773682"/>
              <a:gd name="connsiteX103" fmla="*/ 8849802 w 9024731"/>
              <a:gd name="connsiteY103" fmla="*/ 950271 h 1773682"/>
              <a:gd name="connsiteX104" fmla="*/ 8925340 w 9024731"/>
              <a:gd name="connsiteY104" fmla="*/ 874733 h 1773682"/>
              <a:gd name="connsiteX105" fmla="*/ 8977023 w 9024731"/>
              <a:gd name="connsiteY105" fmla="*/ 962197 h 1773682"/>
              <a:gd name="connsiteX106" fmla="*/ 9024731 w 9024731"/>
              <a:gd name="connsiteY106" fmla="*/ 874733 h 1773682"/>
              <a:gd name="connsiteX0" fmla="*/ 0 w 9024731"/>
              <a:gd name="connsiteY0" fmla="*/ 910514 h 1773682"/>
              <a:gd name="connsiteX1" fmla="*/ 95416 w 9024731"/>
              <a:gd name="connsiteY1" fmla="*/ 858831 h 1773682"/>
              <a:gd name="connsiteX2" fmla="*/ 210710 w 9024731"/>
              <a:gd name="connsiteY2" fmla="*/ 966173 h 1773682"/>
              <a:gd name="connsiteX3" fmla="*/ 381663 w 9024731"/>
              <a:gd name="connsiteY3" fmla="*/ 878709 h 1773682"/>
              <a:gd name="connsiteX4" fmla="*/ 481054 w 9024731"/>
              <a:gd name="connsiteY4" fmla="*/ 934368 h 1773682"/>
              <a:gd name="connsiteX5" fmla="*/ 600324 w 9024731"/>
              <a:gd name="connsiteY5" fmla="*/ 894611 h 1773682"/>
              <a:gd name="connsiteX6" fmla="*/ 715618 w 9024731"/>
              <a:gd name="connsiteY6" fmla="*/ 938344 h 1773682"/>
              <a:gd name="connsiteX7" fmla="*/ 914400 w 9024731"/>
              <a:gd name="connsiteY7" fmla="*/ 377776 h 1773682"/>
              <a:gd name="connsiteX8" fmla="*/ 1144988 w 9024731"/>
              <a:gd name="connsiteY8" fmla="*/ 930392 h 1773682"/>
              <a:gd name="connsiteX9" fmla="*/ 1232453 w 9024731"/>
              <a:gd name="connsiteY9" fmla="*/ 886660 h 1773682"/>
              <a:gd name="connsiteX10" fmla="*/ 1288112 w 9024731"/>
              <a:gd name="connsiteY10" fmla="*/ 946295 h 1773682"/>
              <a:gd name="connsiteX11" fmla="*/ 1375576 w 9024731"/>
              <a:gd name="connsiteY11" fmla="*/ 882684 h 1773682"/>
              <a:gd name="connsiteX12" fmla="*/ 1435211 w 9024731"/>
              <a:gd name="connsiteY12" fmla="*/ 958222 h 1773682"/>
              <a:gd name="connsiteX13" fmla="*/ 1765190 w 9024731"/>
              <a:gd name="connsiteY13" fmla="*/ 1773231 h 1773682"/>
              <a:gd name="connsiteX14" fmla="*/ 2007705 w 9024731"/>
              <a:gd name="connsiteY14" fmla="*/ 834977 h 1773682"/>
              <a:gd name="connsiteX15" fmla="*/ 2107096 w 9024731"/>
              <a:gd name="connsiteY15" fmla="*/ 974124 h 1773682"/>
              <a:gd name="connsiteX16" fmla="*/ 2333708 w 9024731"/>
              <a:gd name="connsiteY16" fmla="*/ 90 h 1773682"/>
              <a:gd name="connsiteX17" fmla="*/ 2635858 w 9024731"/>
              <a:gd name="connsiteY17" fmla="*/ 918465 h 1773682"/>
              <a:gd name="connsiteX18" fmla="*/ 2755127 w 9024731"/>
              <a:gd name="connsiteY18" fmla="*/ 1327957 h 1773682"/>
              <a:gd name="connsiteX19" fmla="*/ 2882348 w 9024731"/>
              <a:gd name="connsiteY19" fmla="*/ 612340 h 1773682"/>
              <a:gd name="connsiteX20" fmla="*/ 3053301 w 9024731"/>
              <a:gd name="connsiteY20" fmla="*/ 946295 h 1773682"/>
              <a:gd name="connsiteX21" fmla="*/ 3120887 w 9024731"/>
              <a:gd name="connsiteY21" fmla="*/ 834977 h 1773682"/>
              <a:gd name="connsiteX22" fmla="*/ 3196425 w 9024731"/>
              <a:gd name="connsiteY22" fmla="*/ 962197 h 1773682"/>
              <a:gd name="connsiteX23" fmla="*/ 3236181 w 9024731"/>
              <a:gd name="connsiteY23" fmla="*/ 854855 h 1773682"/>
              <a:gd name="connsiteX24" fmla="*/ 3351475 w 9024731"/>
              <a:gd name="connsiteY24" fmla="*/ 1141102 h 1773682"/>
              <a:gd name="connsiteX25" fmla="*/ 3478696 w 9024731"/>
              <a:gd name="connsiteY25" fmla="*/ 803171 h 1773682"/>
              <a:gd name="connsiteX26" fmla="*/ 3554234 w 9024731"/>
              <a:gd name="connsiteY26" fmla="*/ 918465 h 1773682"/>
              <a:gd name="connsiteX27" fmla="*/ 3737114 w 9024731"/>
              <a:gd name="connsiteY27" fmla="*/ 1502886 h 1773682"/>
              <a:gd name="connsiteX28" fmla="*/ 3860359 w 9024731"/>
              <a:gd name="connsiteY28" fmla="*/ 918465 h 1773682"/>
              <a:gd name="connsiteX29" fmla="*/ 3912042 w 9024731"/>
              <a:gd name="connsiteY29" fmla="*/ 926417 h 1773682"/>
              <a:gd name="connsiteX30" fmla="*/ 3947823 w 9024731"/>
              <a:gd name="connsiteY30" fmla="*/ 997978 h 1773682"/>
              <a:gd name="connsiteX31" fmla="*/ 3991555 w 9024731"/>
              <a:gd name="connsiteY31" fmla="*/ 866782 h 1773682"/>
              <a:gd name="connsiteX32" fmla="*/ 4082995 w 9024731"/>
              <a:gd name="connsiteY32" fmla="*/ 982076 h 1773682"/>
              <a:gd name="connsiteX33" fmla="*/ 4122752 w 9024731"/>
              <a:gd name="connsiteY33" fmla="*/ 850879 h 1773682"/>
              <a:gd name="connsiteX34" fmla="*/ 4194314 w 9024731"/>
              <a:gd name="connsiteY34" fmla="*/ 958222 h 1773682"/>
              <a:gd name="connsiteX35" fmla="*/ 4238046 w 9024731"/>
              <a:gd name="connsiteY35" fmla="*/ 858831 h 1773682"/>
              <a:gd name="connsiteX36" fmla="*/ 4281778 w 9024731"/>
              <a:gd name="connsiteY36" fmla="*/ 986051 h 1773682"/>
              <a:gd name="connsiteX37" fmla="*/ 4365267 w 9024731"/>
              <a:gd name="connsiteY37" fmla="*/ 481144 h 1773682"/>
              <a:gd name="connsiteX38" fmla="*/ 4405023 w 9024731"/>
              <a:gd name="connsiteY38" fmla="*/ 918465 h 1773682"/>
              <a:gd name="connsiteX39" fmla="*/ 4452731 w 9024731"/>
              <a:gd name="connsiteY39" fmla="*/ 878709 h 1773682"/>
              <a:gd name="connsiteX40" fmla="*/ 4508390 w 9024731"/>
              <a:gd name="connsiteY40" fmla="*/ 954246 h 1773682"/>
              <a:gd name="connsiteX41" fmla="*/ 4556098 w 9024731"/>
              <a:gd name="connsiteY41" fmla="*/ 882684 h 1773682"/>
              <a:gd name="connsiteX42" fmla="*/ 4619708 w 9024731"/>
              <a:gd name="connsiteY42" fmla="*/ 954246 h 1773682"/>
              <a:gd name="connsiteX43" fmla="*/ 4683319 w 9024731"/>
              <a:gd name="connsiteY43" fmla="*/ 854855 h 1773682"/>
              <a:gd name="connsiteX44" fmla="*/ 4754880 w 9024731"/>
              <a:gd name="connsiteY44" fmla="*/ 1224591 h 1773682"/>
              <a:gd name="connsiteX45" fmla="*/ 4766807 w 9024731"/>
              <a:gd name="connsiteY45" fmla="*/ 850879 h 1773682"/>
              <a:gd name="connsiteX46" fmla="*/ 4810540 w 9024731"/>
              <a:gd name="connsiteY46" fmla="*/ 970149 h 1773682"/>
              <a:gd name="connsiteX47" fmla="*/ 4866199 w 9024731"/>
              <a:gd name="connsiteY47" fmla="*/ 644145 h 1773682"/>
              <a:gd name="connsiteX48" fmla="*/ 4937760 w 9024731"/>
              <a:gd name="connsiteY48" fmla="*/ 926417 h 1773682"/>
              <a:gd name="connsiteX49" fmla="*/ 5009322 w 9024731"/>
              <a:gd name="connsiteY49" fmla="*/ 838952 h 1773682"/>
              <a:gd name="connsiteX50" fmla="*/ 5072933 w 9024731"/>
              <a:gd name="connsiteY50" fmla="*/ 974124 h 1773682"/>
              <a:gd name="connsiteX51" fmla="*/ 5124616 w 9024731"/>
              <a:gd name="connsiteY51" fmla="*/ 838952 h 1773682"/>
              <a:gd name="connsiteX52" fmla="*/ 5196178 w 9024731"/>
              <a:gd name="connsiteY52" fmla="*/ 974124 h 1773682"/>
              <a:gd name="connsiteX53" fmla="*/ 5231959 w 9024731"/>
              <a:gd name="connsiteY53" fmla="*/ 878709 h 1773682"/>
              <a:gd name="connsiteX54" fmla="*/ 5279667 w 9024731"/>
              <a:gd name="connsiteY54" fmla="*/ 946295 h 1773682"/>
              <a:gd name="connsiteX55" fmla="*/ 5319423 w 9024731"/>
              <a:gd name="connsiteY55" fmla="*/ 854855 h 1773682"/>
              <a:gd name="connsiteX56" fmla="*/ 5390985 w 9024731"/>
              <a:gd name="connsiteY56" fmla="*/ 966173 h 1773682"/>
              <a:gd name="connsiteX57" fmla="*/ 5406887 w 9024731"/>
              <a:gd name="connsiteY57" fmla="*/ 858831 h 1773682"/>
              <a:gd name="connsiteX58" fmla="*/ 5462547 w 9024731"/>
              <a:gd name="connsiteY58" fmla="*/ 958222 h 1773682"/>
              <a:gd name="connsiteX59" fmla="*/ 5494352 w 9024731"/>
              <a:gd name="connsiteY59" fmla="*/ 850879 h 1773682"/>
              <a:gd name="connsiteX60" fmla="*/ 5530133 w 9024731"/>
              <a:gd name="connsiteY60" fmla="*/ 1308079 h 1773682"/>
              <a:gd name="connsiteX61" fmla="*/ 5550011 w 9024731"/>
              <a:gd name="connsiteY61" fmla="*/ 878709 h 1773682"/>
              <a:gd name="connsiteX62" fmla="*/ 5597719 w 9024731"/>
              <a:gd name="connsiteY62" fmla="*/ 970149 h 1773682"/>
              <a:gd name="connsiteX63" fmla="*/ 5641451 w 9024731"/>
              <a:gd name="connsiteY63" fmla="*/ 866782 h 1773682"/>
              <a:gd name="connsiteX64" fmla="*/ 5685183 w 9024731"/>
              <a:gd name="connsiteY64" fmla="*/ 954246 h 1773682"/>
              <a:gd name="connsiteX65" fmla="*/ 5736867 w 9024731"/>
              <a:gd name="connsiteY65" fmla="*/ 854855 h 1773682"/>
              <a:gd name="connsiteX66" fmla="*/ 5788550 w 9024731"/>
              <a:gd name="connsiteY66" fmla="*/ 1339884 h 1773682"/>
              <a:gd name="connsiteX67" fmla="*/ 5816380 w 9024731"/>
              <a:gd name="connsiteY67" fmla="*/ 866782 h 1773682"/>
              <a:gd name="connsiteX68" fmla="*/ 5856136 w 9024731"/>
              <a:gd name="connsiteY68" fmla="*/ 962197 h 1773682"/>
              <a:gd name="connsiteX69" fmla="*/ 5923722 w 9024731"/>
              <a:gd name="connsiteY69" fmla="*/ 850879 h 1773682"/>
              <a:gd name="connsiteX70" fmla="*/ 5935649 w 9024731"/>
              <a:gd name="connsiteY70" fmla="*/ 997978 h 1773682"/>
              <a:gd name="connsiteX71" fmla="*/ 5983357 w 9024731"/>
              <a:gd name="connsiteY71" fmla="*/ 624267 h 1773682"/>
              <a:gd name="connsiteX72" fmla="*/ 6003235 w 9024731"/>
              <a:gd name="connsiteY72" fmla="*/ 974124 h 1773682"/>
              <a:gd name="connsiteX73" fmla="*/ 6035040 w 9024731"/>
              <a:gd name="connsiteY73" fmla="*/ 862806 h 1773682"/>
              <a:gd name="connsiteX74" fmla="*/ 6094675 w 9024731"/>
              <a:gd name="connsiteY74" fmla="*/ 990027 h 1773682"/>
              <a:gd name="connsiteX75" fmla="*/ 6237799 w 9024731"/>
              <a:gd name="connsiteY75" fmla="*/ 858831 h 1773682"/>
              <a:gd name="connsiteX76" fmla="*/ 6333214 w 9024731"/>
              <a:gd name="connsiteY76" fmla="*/ 938344 h 1773682"/>
              <a:gd name="connsiteX77" fmla="*/ 6468387 w 9024731"/>
              <a:gd name="connsiteY77" fmla="*/ 882684 h 1773682"/>
              <a:gd name="connsiteX78" fmla="*/ 6595607 w 9024731"/>
              <a:gd name="connsiteY78" fmla="*/ 934368 h 1773682"/>
              <a:gd name="connsiteX79" fmla="*/ 6742707 w 9024731"/>
              <a:gd name="connsiteY79" fmla="*/ 878709 h 1773682"/>
              <a:gd name="connsiteX80" fmla="*/ 6881854 w 9024731"/>
              <a:gd name="connsiteY80" fmla="*/ 926417 h 1773682"/>
              <a:gd name="connsiteX81" fmla="*/ 6973294 w 9024731"/>
              <a:gd name="connsiteY81" fmla="*/ 882684 h 1773682"/>
              <a:gd name="connsiteX82" fmla="*/ 7088588 w 9024731"/>
              <a:gd name="connsiteY82" fmla="*/ 934368 h 1773682"/>
              <a:gd name="connsiteX83" fmla="*/ 7195931 w 9024731"/>
              <a:gd name="connsiteY83" fmla="*/ 886660 h 1773682"/>
              <a:gd name="connsiteX84" fmla="*/ 7303274 w 9024731"/>
              <a:gd name="connsiteY84" fmla="*/ 946295 h 1773682"/>
              <a:gd name="connsiteX85" fmla="*/ 7454348 w 9024731"/>
              <a:gd name="connsiteY85" fmla="*/ 874733 h 1773682"/>
              <a:gd name="connsiteX86" fmla="*/ 7609399 w 9024731"/>
              <a:gd name="connsiteY86" fmla="*/ 938344 h 1773682"/>
              <a:gd name="connsiteX87" fmla="*/ 7613374 w 9024731"/>
              <a:gd name="connsiteY87" fmla="*/ 576559 h 1773682"/>
              <a:gd name="connsiteX88" fmla="*/ 7653131 w 9024731"/>
              <a:gd name="connsiteY88" fmla="*/ 934368 h 1773682"/>
              <a:gd name="connsiteX89" fmla="*/ 7748547 w 9024731"/>
              <a:gd name="connsiteY89" fmla="*/ 874733 h 1773682"/>
              <a:gd name="connsiteX90" fmla="*/ 7828060 w 9024731"/>
              <a:gd name="connsiteY90" fmla="*/ 942319 h 1773682"/>
              <a:gd name="connsiteX91" fmla="*/ 7919500 w 9024731"/>
              <a:gd name="connsiteY91" fmla="*/ 858831 h 1773682"/>
              <a:gd name="connsiteX92" fmla="*/ 8038769 w 9024731"/>
              <a:gd name="connsiteY92" fmla="*/ 942319 h 1773682"/>
              <a:gd name="connsiteX93" fmla="*/ 8110331 w 9024731"/>
              <a:gd name="connsiteY93" fmla="*/ 870757 h 1773682"/>
              <a:gd name="connsiteX94" fmla="*/ 8201771 w 9024731"/>
              <a:gd name="connsiteY94" fmla="*/ 966173 h 1773682"/>
              <a:gd name="connsiteX95" fmla="*/ 8305138 w 9024731"/>
              <a:gd name="connsiteY95" fmla="*/ 878709 h 1773682"/>
              <a:gd name="connsiteX96" fmla="*/ 8400554 w 9024731"/>
              <a:gd name="connsiteY96" fmla="*/ 958222 h 1773682"/>
              <a:gd name="connsiteX97" fmla="*/ 8456213 w 9024731"/>
              <a:gd name="connsiteY97" fmla="*/ 1316031 h 1773682"/>
              <a:gd name="connsiteX98" fmla="*/ 8460188 w 9024731"/>
              <a:gd name="connsiteY98" fmla="*/ 882684 h 1773682"/>
              <a:gd name="connsiteX99" fmla="*/ 8527774 w 9024731"/>
              <a:gd name="connsiteY99" fmla="*/ 994003 h 1773682"/>
              <a:gd name="connsiteX100" fmla="*/ 8631141 w 9024731"/>
              <a:gd name="connsiteY100" fmla="*/ 886660 h 1773682"/>
              <a:gd name="connsiteX101" fmla="*/ 8714630 w 9024731"/>
              <a:gd name="connsiteY101" fmla="*/ 970149 h 1773682"/>
              <a:gd name="connsiteX102" fmla="*/ 8774265 w 9024731"/>
              <a:gd name="connsiteY102" fmla="*/ 874733 h 1773682"/>
              <a:gd name="connsiteX103" fmla="*/ 8849802 w 9024731"/>
              <a:gd name="connsiteY103" fmla="*/ 950271 h 1773682"/>
              <a:gd name="connsiteX104" fmla="*/ 8925340 w 9024731"/>
              <a:gd name="connsiteY104" fmla="*/ 874733 h 1773682"/>
              <a:gd name="connsiteX105" fmla="*/ 8977023 w 9024731"/>
              <a:gd name="connsiteY105" fmla="*/ 962197 h 1773682"/>
              <a:gd name="connsiteX106" fmla="*/ 9024731 w 9024731"/>
              <a:gd name="connsiteY106" fmla="*/ 874733 h 1773682"/>
              <a:gd name="connsiteX0" fmla="*/ 0 w 9024731"/>
              <a:gd name="connsiteY0" fmla="*/ 910514 h 1773740"/>
              <a:gd name="connsiteX1" fmla="*/ 95416 w 9024731"/>
              <a:gd name="connsiteY1" fmla="*/ 858831 h 1773740"/>
              <a:gd name="connsiteX2" fmla="*/ 210710 w 9024731"/>
              <a:gd name="connsiteY2" fmla="*/ 966173 h 1773740"/>
              <a:gd name="connsiteX3" fmla="*/ 381663 w 9024731"/>
              <a:gd name="connsiteY3" fmla="*/ 878709 h 1773740"/>
              <a:gd name="connsiteX4" fmla="*/ 481054 w 9024731"/>
              <a:gd name="connsiteY4" fmla="*/ 934368 h 1773740"/>
              <a:gd name="connsiteX5" fmla="*/ 600324 w 9024731"/>
              <a:gd name="connsiteY5" fmla="*/ 894611 h 1773740"/>
              <a:gd name="connsiteX6" fmla="*/ 715618 w 9024731"/>
              <a:gd name="connsiteY6" fmla="*/ 938344 h 1773740"/>
              <a:gd name="connsiteX7" fmla="*/ 914400 w 9024731"/>
              <a:gd name="connsiteY7" fmla="*/ 377776 h 1773740"/>
              <a:gd name="connsiteX8" fmla="*/ 1144988 w 9024731"/>
              <a:gd name="connsiteY8" fmla="*/ 930392 h 1773740"/>
              <a:gd name="connsiteX9" fmla="*/ 1232453 w 9024731"/>
              <a:gd name="connsiteY9" fmla="*/ 886660 h 1773740"/>
              <a:gd name="connsiteX10" fmla="*/ 1288112 w 9024731"/>
              <a:gd name="connsiteY10" fmla="*/ 946295 h 1773740"/>
              <a:gd name="connsiteX11" fmla="*/ 1375576 w 9024731"/>
              <a:gd name="connsiteY11" fmla="*/ 882684 h 1773740"/>
              <a:gd name="connsiteX12" fmla="*/ 1435211 w 9024731"/>
              <a:gd name="connsiteY12" fmla="*/ 958222 h 1773740"/>
              <a:gd name="connsiteX13" fmla="*/ 1765190 w 9024731"/>
              <a:gd name="connsiteY13" fmla="*/ 1773231 h 1773740"/>
              <a:gd name="connsiteX14" fmla="*/ 1975900 w 9024731"/>
              <a:gd name="connsiteY14" fmla="*/ 827026 h 1773740"/>
              <a:gd name="connsiteX15" fmla="*/ 2107096 w 9024731"/>
              <a:gd name="connsiteY15" fmla="*/ 974124 h 1773740"/>
              <a:gd name="connsiteX16" fmla="*/ 2333708 w 9024731"/>
              <a:gd name="connsiteY16" fmla="*/ 90 h 1773740"/>
              <a:gd name="connsiteX17" fmla="*/ 2635858 w 9024731"/>
              <a:gd name="connsiteY17" fmla="*/ 918465 h 1773740"/>
              <a:gd name="connsiteX18" fmla="*/ 2755127 w 9024731"/>
              <a:gd name="connsiteY18" fmla="*/ 1327957 h 1773740"/>
              <a:gd name="connsiteX19" fmla="*/ 2882348 w 9024731"/>
              <a:gd name="connsiteY19" fmla="*/ 612340 h 1773740"/>
              <a:gd name="connsiteX20" fmla="*/ 3053301 w 9024731"/>
              <a:gd name="connsiteY20" fmla="*/ 946295 h 1773740"/>
              <a:gd name="connsiteX21" fmla="*/ 3120887 w 9024731"/>
              <a:gd name="connsiteY21" fmla="*/ 834977 h 1773740"/>
              <a:gd name="connsiteX22" fmla="*/ 3196425 w 9024731"/>
              <a:gd name="connsiteY22" fmla="*/ 962197 h 1773740"/>
              <a:gd name="connsiteX23" fmla="*/ 3236181 w 9024731"/>
              <a:gd name="connsiteY23" fmla="*/ 854855 h 1773740"/>
              <a:gd name="connsiteX24" fmla="*/ 3351475 w 9024731"/>
              <a:gd name="connsiteY24" fmla="*/ 1141102 h 1773740"/>
              <a:gd name="connsiteX25" fmla="*/ 3478696 w 9024731"/>
              <a:gd name="connsiteY25" fmla="*/ 803171 h 1773740"/>
              <a:gd name="connsiteX26" fmla="*/ 3554234 w 9024731"/>
              <a:gd name="connsiteY26" fmla="*/ 918465 h 1773740"/>
              <a:gd name="connsiteX27" fmla="*/ 3737114 w 9024731"/>
              <a:gd name="connsiteY27" fmla="*/ 1502886 h 1773740"/>
              <a:gd name="connsiteX28" fmla="*/ 3860359 w 9024731"/>
              <a:gd name="connsiteY28" fmla="*/ 918465 h 1773740"/>
              <a:gd name="connsiteX29" fmla="*/ 3912042 w 9024731"/>
              <a:gd name="connsiteY29" fmla="*/ 926417 h 1773740"/>
              <a:gd name="connsiteX30" fmla="*/ 3947823 w 9024731"/>
              <a:gd name="connsiteY30" fmla="*/ 997978 h 1773740"/>
              <a:gd name="connsiteX31" fmla="*/ 3991555 w 9024731"/>
              <a:gd name="connsiteY31" fmla="*/ 866782 h 1773740"/>
              <a:gd name="connsiteX32" fmla="*/ 4082995 w 9024731"/>
              <a:gd name="connsiteY32" fmla="*/ 982076 h 1773740"/>
              <a:gd name="connsiteX33" fmla="*/ 4122752 w 9024731"/>
              <a:gd name="connsiteY33" fmla="*/ 850879 h 1773740"/>
              <a:gd name="connsiteX34" fmla="*/ 4194314 w 9024731"/>
              <a:gd name="connsiteY34" fmla="*/ 958222 h 1773740"/>
              <a:gd name="connsiteX35" fmla="*/ 4238046 w 9024731"/>
              <a:gd name="connsiteY35" fmla="*/ 858831 h 1773740"/>
              <a:gd name="connsiteX36" fmla="*/ 4281778 w 9024731"/>
              <a:gd name="connsiteY36" fmla="*/ 986051 h 1773740"/>
              <a:gd name="connsiteX37" fmla="*/ 4365267 w 9024731"/>
              <a:gd name="connsiteY37" fmla="*/ 481144 h 1773740"/>
              <a:gd name="connsiteX38" fmla="*/ 4405023 w 9024731"/>
              <a:gd name="connsiteY38" fmla="*/ 918465 h 1773740"/>
              <a:gd name="connsiteX39" fmla="*/ 4452731 w 9024731"/>
              <a:gd name="connsiteY39" fmla="*/ 878709 h 1773740"/>
              <a:gd name="connsiteX40" fmla="*/ 4508390 w 9024731"/>
              <a:gd name="connsiteY40" fmla="*/ 954246 h 1773740"/>
              <a:gd name="connsiteX41" fmla="*/ 4556098 w 9024731"/>
              <a:gd name="connsiteY41" fmla="*/ 882684 h 1773740"/>
              <a:gd name="connsiteX42" fmla="*/ 4619708 w 9024731"/>
              <a:gd name="connsiteY42" fmla="*/ 954246 h 1773740"/>
              <a:gd name="connsiteX43" fmla="*/ 4683319 w 9024731"/>
              <a:gd name="connsiteY43" fmla="*/ 854855 h 1773740"/>
              <a:gd name="connsiteX44" fmla="*/ 4754880 w 9024731"/>
              <a:gd name="connsiteY44" fmla="*/ 1224591 h 1773740"/>
              <a:gd name="connsiteX45" fmla="*/ 4766807 w 9024731"/>
              <a:gd name="connsiteY45" fmla="*/ 850879 h 1773740"/>
              <a:gd name="connsiteX46" fmla="*/ 4810540 w 9024731"/>
              <a:gd name="connsiteY46" fmla="*/ 970149 h 1773740"/>
              <a:gd name="connsiteX47" fmla="*/ 4866199 w 9024731"/>
              <a:gd name="connsiteY47" fmla="*/ 644145 h 1773740"/>
              <a:gd name="connsiteX48" fmla="*/ 4937760 w 9024731"/>
              <a:gd name="connsiteY48" fmla="*/ 926417 h 1773740"/>
              <a:gd name="connsiteX49" fmla="*/ 5009322 w 9024731"/>
              <a:gd name="connsiteY49" fmla="*/ 838952 h 1773740"/>
              <a:gd name="connsiteX50" fmla="*/ 5072933 w 9024731"/>
              <a:gd name="connsiteY50" fmla="*/ 974124 h 1773740"/>
              <a:gd name="connsiteX51" fmla="*/ 5124616 w 9024731"/>
              <a:gd name="connsiteY51" fmla="*/ 838952 h 1773740"/>
              <a:gd name="connsiteX52" fmla="*/ 5196178 w 9024731"/>
              <a:gd name="connsiteY52" fmla="*/ 974124 h 1773740"/>
              <a:gd name="connsiteX53" fmla="*/ 5231959 w 9024731"/>
              <a:gd name="connsiteY53" fmla="*/ 878709 h 1773740"/>
              <a:gd name="connsiteX54" fmla="*/ 5279667 w 9024731"/>
              <a:gd name="connsiteY54" fmla="*/ 946295 h 1773740"/>
              <a:gd name="connsiteX55" fmla="*/ 5319423 w 9024731"/>
              <a:gd name="connsiteY55" fmla="*/ 854855 h 1773740"/>
              <a:gd name="connsiteX56" fmla="*/ 5390985 w 9024731"/>
              <a:gd name="connsiteY56" fmla="*/ 966173 h 1773740"/>
              <a:gd name="connsiteX57" fmla="*/ 5406887 w 9024731"/>
              <a:gd name="connsiteY57" fmla="*/ 858831 h 1773740"/>
              <a:gd name="connsiteX58" fmla="*/ 5462547 w 9024731"/>
              <a:gd name="connsiteY58" fmla="*/ 958222 h 1773740"/>
              <a:gd name="connsiteX59" fmla="*/ 5494352 w 9024731"/>
              <a:gd name="connsiteY59" fmla="*/ 850879 h 1773740"/>
              <a:gd name="connsiteX60" fmla="*/ 5530133 w 9024731"/>
              <a:gd name="connsiteY60" fmla="*/ 1308079 h 1773740"/>
              <a:gd name="connsiteX61" fmla="*/ 5550011 w 9024731"/>
              <a:gd name="connsiteY61" fmla="*/ 878709 h 1773740"/>
              <a:gd name="connsiteX62" fmla="*/ 5597719 w 9024731"/>
              <a:gd name="connsiteY62" fmla="*/ 970149 h 1773740"/>
              <a:gd name="connsiteX63" fmla="*/ 5641451 w 9024731"/>
              <a:gd name="connsiteY63" fmla="*/ 866782 h 1773740"/>
              <a:gd name="connsiteX64" fmla="*/ 5685183 w 9024731"/>
              <a:gd name="connsiteY64" fmla="*/ 954246 h 1773740"/>
              <a:gd name="connsiteX65" fmla="*/ 5736867 w 9024731"/>
              <a:gd name="connsiteY65" fmla="*/ 854855 h 1773740"/>
              <a:gd name="connsiteX66" fmla="*/ 5788550 w 9024731"/>
              <a:gd name="connsiteY66" fmla="*/ 1339884 h 1773740"/>
              <a:gd name="connsiteX67" fmla="*/ 5816380 w 9024731"/>
              <a:gd name="connsiteY67" fmla="*/ 866782 h 1773740"/>
              <a:gd name="connsiteX68" fmla="*/ 5856136 w 9024731"/>
              <a:gd name="connsiteY68" fmla="*/ 962197 h 1773740"/>
              <a:gd name="connsiteX69" fmla="*/ 5923722 w 9024731"/>
              <a:gd name="connsiteY69" fmla="*/ 850879 h 1773740"/>
              <a:gd name="connsiteX70" fmla="*/ 5935649 w 9024731"/>
              <a:gd name="connsiteY70" fmla="*/ 997978 h 1773740"/>
              <a:gd name="connsiteX71" fmla="*/ 5983357 w 9024731"/>
              <a:gd name="connsiteY71" fmla="*/ 624267 h 1773740"/>
              <a:gd name="connsiteX72" fmla="*/ 6003235 w 9024731"/>
              <a:gd name="connsiteY72" fmla="*/ 974124 h 1773740"/>
              <a:gd name="connsiteX73" fmla="*/ 6035040 w 9024731"/>
              <a:gd name="connsiteY73" fmla="*/ 862806 h 1773740"/>
              <a:gd name="connsiteX74" fmla="*/ 6094675 w 9024731"/>
              <a:gd name="connsiteY74" fmla="*/ 990027 h 1773740"/>
              <a:gd name="connsiteX75" fmla="*/ 6237799 w 9024731"/>
              <a:gd name="connsiteY75" fmla="*/ 858831 h 1773740"/>
              <a:gd name="connsiteX76" fmla="*/ 6333214 w 9024731"/>
              <a:gd name="connsiteY76" fmla="*/ 938344 h 1773740"/>
              <a:gd name="connsiteX77" fmla="*/ 6468387 w 9024731"/>
              <a:gd name="connsiteY77" fmla="*/ 882684 h 1773740"/>
              <a:gd name="connsiteX78" fmla="*/ 6595607 w 9024731"/>
              <a:gd name="connsiteY78" fmla="*/ 934368 h 1773740"/>
              <a:gd name="connsiteX79" fmla="*/ 6742707 w 9024731"/>
              <a:gd name="connsiteY79" fmla="*/ 878709 h 1773740"/>
              <a:gd name="connsiteX80" fmla="*/ 6881854 w 9024731"/>
              <a:gd name="connsiteY80" fmla="*/ 926417 h 1773740"/>
              <a:gd name="connsiteX81" fmla="*/ 6973294 w 9024731"/>
              <a:gd name="connsiteY81" fmla="*/ 882684 h 1773740"/>
              <a:gd name="connsiteX82" fmla="*/ 7088588 w 9024731"/>
              <a:gd name="connsiteY82" fmla="*/ 934368 h 1773740"/>
              <a:gd name="connsiteX83" fmla="*/ 7195931 w 9024731"/>
              <a:gd name="connsiteY83" fmla="*/ 886660 h 1773740"/>
              <a:gd name="connsiteX84" fmla="*/ 7303274 w 9024731"/>
              <a:gd name="connsiteY84" fmla="*/ 946295 h 1773740"/>
              <a:gd name="connsiteX85" fmla="*/ 7454348 w 9024731"/>
              <a:gd name="connsiteY85" fmla="*/ 874733 h 1773740"/>
              <a:gd name="connsiteX86" fmla="*/ 7609399 w 9024731"/>
              <a:gd name="connsiteY86" fmla="*/ 938344 h 1773740"/>
              <a:gd name="connsiteX87" fmla="*/ 7613374 w 9024731"/>
              <a:gd name="connsiteY87" fmla="*/ 576559 h 1773740"/>
              <a:gd name="connsiteX88" fmla="*/ 7653131 w 9024731"/>
              <a:gd name="connsiteY88" fmla="*/ 934368 h 1773740"/>
              <a:gd name="connsiteX89" fmla="*/ 7748547 w 9024731"/>
              <a:gd name="connsiteY89" fmla="*/ 874733 h 1773740"/>
              <a:gd name="connsiteX90" fmla="*/ 7828060 w 9024731"/>
              <a:gd name="connsiteY90" fmla="*/ 942319 h 1773740"/>
              <a:gd name="connsiteX91" fmla="*/ 7919500 w 9024731"/>
              <a:gd name="connsiteY91" fmla="*/ 858831 h 1773740"/>
              <a:gd name="connsiteX92" fmla="*/ 8038769 w 9024731"/>
              <a:gd name="connsiteY92" fmla="*/ 942319 h 1773740"/>
              <a:gd name="connsiteX93" fmla="*/ 8110331 w 9024731"/>
              <a:gd name="connsiteY93" fmla="*/ 870757 h 1773740"/>
              <a:gd name="connsiteX94" fmla="*/ 8201771 w 9024731"/>
              <a:gd name="connsiteY94" fmla="*/ 966173 h 1773740"/>
              <a:gd name="connsiteX95" fmla="*/ 8305138 w 9024731"/>
              <a:gd name="connsiteY95" fmla="*/ 878709 h 1773740"/>
              <a:gd name="connsiteX96" fmla="*/ 8400554 w 9024731"/>
              <a:gd name="connsiteY96" fmla="*/ 958222 h 1773740"/>
              <a:gd name="connsiteX97" fmla="*/ 8456213 w 9024731"/>
              <a:gd name="connsiteY97" fmla="*/ 1316031 h 1773740"/>
              <a:gd name="connsiteX98" fmla="*/ 8460188 w 9024731"/>
              <a:gd name="connsiteY98" fmla="*/ 882684 h 1773740"/>
              <a:gd name="connsiteX99" fmla="*/ 8527774 w 9024731"/>
              <a:gd name="connsiteY99" fmla="*/ 994003 h 1773740"/>
              <a:gd name="connsiteX100" fmla="*/ 8631141 w 9024731"/>
              <a:gd name="connsiteY100" fmla="*/ 886660 h 1773740"/>
              <a:gd name="connsiteX101" fmla="*/ 8714630 w 9024731"/>
              <a:gd name="connsiteY101" fmla="*/ 970149 h 1773740"/>
              <a:gd name="connsiteX102" fmla="*/ 8774265 w 9024731"/>
              <a:gd name="connsiteY102" fmla="*/ 874733 h 1773740"/>
              <a:gd name="connsiteX103" fmla="*/ 8849802 w 9024731"/>
              <a:gd name="connsiteY103" fmla="*/ 950271 h 1773740"/>
              <a:gd name="connsiteX104" fmla="*/ 8925340 w 9024731"/>
              <a:gd name="connsiteY104" fmla="*/ 874733 h 1773740"/>
              <a:gd name="connsiteX105" fmla="*/ 8977023 w 9024731"/>
              <a:gd name="connsiteY105" fmla="*/ 962197 h 1773740"/>
              <a:gd name="connsiteX106" fmla="*/ 9024731 w 9024731"/>
              <a:gd name="connsiteY106" fmla="*/ 874733 h 1773740"/>
              <a:gd name="connsiteX0" fmla="*/ 0 w 9024731"/>
              <a:gd name="connsiteY0" fmla="*/ 910514 h 1773740"/>
              <a:gd name="connsiteX1" fmla="*/ 95416 w 9024731"/>
              <a:gd name="connsiteY1" fmla="*/ 858831 h 1773740"/>
              <a:gd name="connsiteX2" fmla="*/ 210710 w 9024731"/>
              <a:gd name="connsiteY2" fmla="*/ 966173 h 1773740"/>
              <a:gd name="connsiteX3" fmla="*/ 381663 w 9024731"/>
              <a:gd name="connsiteY3" fmla="*/ 878709 h 1773740"/>
              <a:gd name="connsiteX4" fmla="*/ 481054 w 9024731"/>
              <a:gd name="connsiteY4" fmla="*/ 934368 h 1773740"/>
              <a:gd name="connsiteX5" fmla="*/ 600324 w 9024731"/>
              <a:gd name="connsiteY5" fmla="*/ 894611 h 1773740"/>
              <a:gd name="connsiteX6" fmla="*/ 715618 w 9024731"/>
              <a:gd name="connsiteY6" fmla="*/ 938344 h 1773740"/>
              <a:gd name="connsiteX7" fmla="*/ 914400 w 9024731"/>
              <a:gd name="connsiteY7" fmla="*/ 377776 h 1773740"/>
              <a:gd name="connsiteX8" fmla="*/ 1144988 w 9024731"/>
              <a:gd name="connsiteY8" fmla="*/ 930392 h 1773740"/>
              <a:gd name="connsiteX9" fmla="*/ 1232453 w 9024731"/>
              <a:gd name="connsiteY9" fmla="*/ 886660 h 1773740"/>
              <a:gd name="connsiteX10" fmla="*/ 1288112 w 9024731"/>
              <a:gd name="connsiteY10" fmla="*/ 946295 h 1773740"/>
              <a:gd name="connsiteX11" fmla="*/ 1375576 w 9024731"/>
              <a:gd name="connsiteY11" fmla="*/ 882684 h 1773740"/>
              <a:gd name="connsiteX12" fmla="*/ 1435211 w 9024731"/>
              <a:gd name="connsiteY12" fmla="*/ 958222 h 1773740"/>
              <a:gd name="connsiteX13" fmla="*/ 1765190 w 9024731"/>
              <a:gd name="connsiteY13" fmla="*/ 1773231 h 1773740"/>
              <a:gd name="connsiteX14" fmla="*/ 1975900 w 9024731"/>
              <a:gd name="connsiteY14" fmla="*/ 827026 h 1773740"/>
              <a:gd name="connsiteX15" fmla="*/ 2126974 w 9024731"/>
              <a:gd name="connsiteY15" fmla="*/ 974124 h 1773740"/>
              <a:gd name="connsiteX16" fmla="*/ 2333708 w 9024731"/>
              <a:gd name="connsiteY16" fmla="*/ 90 h 1773740"/>
              <a:gd name="connsiteX17" fmla="*/ 2635858 w 9024731"/>
              <a:gd name="connsiteY17" fmla="*/ 918465 h 1773740"/>
              <a:gd name="connsiteX18" fmla="*/ 2755127 w 9024731"/>
              <a:gd name="connsiteY18" fmla="*/ 1327957 h 1773740"/>
              <a:gd name="connsiteX19" fmla="*/ 2882348 w 9024731"/>
              <a:gd name="connsiteY19" fmla="*/ 612340 h 1773740"/>
              <a:gd name="connsiteX20" fmla="*/ 3053301 w 9024731"/>
              <a:gd name="connsiteY20" fmla="*/ 946295 h 1773740"/>
              <a:gd name="connsiteX21" fmla="*/ 3120887 w 9024731"/>
              <a:gd name="connsiteY21" fmla="*/ 834977 h 1773740"/>
              <a:gd name="connsiteX22" fmla="*/ 3196425 w 9024731"/>
              <a:gd name="connsiteY22" fmla="*/ 962197 h 1773740"/>
              <a:gd name="connsiteX23" fmla="*/ 3236181 w 9024731"/>
              <a:gd name="connsiteY23" fmla="*/ 854855 h 1773740"/>
              <a:gd name="connsiteX24" fmla="*/ 3351475 w 9024731"/>
              <a:gd name="connsiteY24" fmla="*/ 1141102 h 1773740"/>
              <a:gd name="connsiteX25" fmla="*/ 3478696 w 9024731"/>
              <a:gd name="connsiteY25" fmla="*/ 803171 h 1773740"/>
              <a:gd name="connsiteX26" fmla="*/ 3554234 w 9024731"/>
              <a:gd name="connsiteY26" fmla="*/ 918465 h 1773740"/>
              <a:gd name="connsiteX27" fmla="*/ 3737114 w 9024731"/>
              <a:gd name="connsiteY27" fmla="*/ 1502886 h 1773740"/>
              <a:gd name="connsiteX28" fmla="*/ 3860359 w 9024731"/>
              <a:gd name="connsiteY28" fmla="*/ 918465 h 1773740"/>
              <a:gd name="connsiteX29" fmla="*/ 3912042 w 9024731"/>
              <a:gd name="connsiteY29" fmla="*/ 926417 h 1773740"/>
              <a:gd name="connsiteX30" fmla="*/ 3947823 w 9024731"/>
              <a:gd name="connsiteY30" fmla="*/ 997978 h 1773740"/>
              <a:gd name="connsiteX31" fmla="*/ 3991555 w 9024731"/>
              <a:gd name="connsiteY31" fmla="*/ 866782 h 1773740"/>
              <a:gd name="connsiteX32" fmla="*/ 4082995 w 9024731"/>
              <a:gd name="connsiteY32" fmla="*/ 982076 h 1773740"/>
              <a:gd name="connsiteX33" fmla="*/ 4122752 w 9024731"/>
              <a:gd name="connsiteY33" fmla="*/ 850879 h 1773740"/>
              <a:gd name="connsiteX34" fmla="*/ 4194314 w 9024731"/>
              <a:gd name="connsiteY34" fmla="*/ 958222 h 1773740"/>
              <a:gd name="connsiteX35" fmla="*/ 4238046 w 9024731"/>
              <a:gd name="connsiteY35" fmla="*/ 858831 h 1773740"/>
              <a:gd name="connsiteX36" fmla="*/ 4281778 w 9024731"/>
              <a:gd name="connsiteY36" fmla="*/ 986051 h 1773740"/>
              <a:gd name="connsiteX37" fmla="*/ 4365267 w 9024731"/>
              <a:gd name="connsiteY37" fmla="*/ 481144 h 1773740"/>
              <a:gd name="connsiteX38" fmla="*/ 4405023 w 9024731"/>
              <a:gd name="connsiteY38" fmla="*/ 918465 h 1773740"/>
              <a:gd name="connsiteX39" fmla="*/ 4452731 w 9024731"/>
              <a:gd name="connsiteY39" fmla="*/ 878709 h 1773740"/>
              <a:gd name="connsiteX40" fmla="*/ 4508390 w 9024731"/>
              <a:gd name="connsiteY40" fmla="*/ 954246 h 1773740"/>
              <a:gd name="connsiteX41" fmla="*/ 4556098 w 9024731"/>
              <a:gd name="connsiteY41" fmla="*/ 882684 h 1773740"/>
              <a:gd name="connsiteX42" fmla="*/ 4619708 w 9024731"/>
              <a:gd name="connsiteY42" fmla="*/ 954246 h 1773740"/>
              <a:gd name="connsiteX43" fmla="*/ 4683319 w 9024731"/>
              <a:gd name="connsiteY43" fmla="*/ 854855 h 1773740"/>
              <a:gd name="connsiteX44" fmla="*/ 4754880 w 9024731"/>
              <a:gd name="connsiteY44" fmla="*/ 1224591 h 1773740"/>
              <a:gd name="connsiteX45" fmla="*/ 4766807 w 9024731"/>
              <a:gd name="connsiteY45" fmla="*/ 850879 h 1773740"/>
              <a:gd name="connsiteX46" fmla="*/ 4810540 w 9024731"/>
              <a:gd name="connsiteY46" fmla="*/ 970149 h 1773740"/>
              <a:gd name="connsiteX47" fmla="*/ 4866199 w 9024731"/>
              <a:gd name="connsiteY47" fmla="*/ 644145 h 1773740"/>
              <a:gd name="connsiteX48" fmla="*/ 4937760 w 9024731"/>
              <a:gd name="connsiteY48" fmla="*/ 926417 h 1773740"/>
              <a:gd name="connsiteX49" fmla="*/ 5009322 w 9024731"/>
              <a:gd name="connsiteY49" fmla="*/ 838952 h 1773740"/>
              <a:gd name="connsiteX50" fmla="*/ 5072933 w 9024731"/>
              <a:gd name="connsiteY50" fmla="*/ 974124 h 1773740"/>
              <a:gd name="connsiteX51" fmla="*/ 5124616 w 9024731"/>
              <a:gd name="connsiteY51" fmla="*/ 838952 h 1773740"/>
              <a:gd name="connsiteX52" fmla="*/ 5196178 w 9024731"/>
              <a:gd name="connsiteY52" fmla="*/ 974124 h 1773740"/>
              <a:gd name="connsiteX53" fmla="*/ 5231959 w 9024731"/>
              <a:gd name="connsiteY53" fmla="*/ 878709 h 1773740"/>
              <a:gd name="connsiteX54" fmla="*/ 5279667 w 9024731"/>
              <a:gd name="connsiteY54" fmla="*/ 946295 h 1773740"/>
              <a:gd name="connsiteX55" fmla="*/ 5319423 w 9024731"/>
              <a:gd name="connsiteY55" fmla="*/ 854855 h 1773740"/>
              <a:gd name="connsiteX56" fmla="*/ 5390985 w 9024731"/>
              <a:gd name="connsiteY56" fmla="*/ 966173 h 1773740"/>
              <a:gd name="connsiteX57" fmla="*/ 5406887 w 9024731"/>
              <a:gd name="connsiteY57" fmla="*/ 858831 h 1773740"/>
              <a:gd name="connsiteX58" fmla="*/ 5462547 w 9024731"/>
              <a:gd name="connsiteY58" fmla="*/ 958222 h 1773740"/>
              <a:gd name="connsiteX59" fmla="*/ 5494352 w 9024731"/>
              <a:gd name="connsiteY59" fmla="*/ 850879 h 1773740"/>
              <a:gd name="connsiteX60" fmla="*/ 5530133 w 9024731"/>
              <a:gd name="connsiteY60" fmla="*/ 1308079 h 1773740"/>
              <a:gd name="connsiteX61" fmla="*/ 5550011 w 9024731"/>
              <a:gd name="connsiteY61" fmla="*/ 878709 h 1773740"/>
              <a:gd name="connsiteX62" fmla="*/ 5597719 w 9024731"/>
              <a:gd name="connsiteY62" fmla="*/ 970149 h 1773740"/>
              <a:gd name="connsiteX63" fmla="*/ 5641451 w 9024731"/>
              <a:gd name="connsiteY63" fmla="*/ 866782 h 1773740"/>
              <a:gd name="connsiteX64" fmla="*/ 5685183 w 9024731"/>
              <a:gd name="connsiteY64" fmla="*/ 954246 h 1773740"/>
              <a:gd name="connsiteX65" fmla="*/ 5736867 w 9024731"/>
              <a:gd name="connsiteY65" fmla="*/ 854855 h 1773740"/>
              <a:gd name="connsiteX66" fmla="*/ 5788550 w 9024731"/>
              <a:gd name="connsiteY66" fmla="*/ 1339884 h 1773740"/>
              <a:gd name="connsiteX67" fmla="*/ 5816380 w 9024731"/>
              <a:gd name="connsiteY67" fmla="*/ 866782 h 1773740"/>
              <a:gd name="connsiteX68" fmla="*/ 5856136 w 9024731"/>
              <a:gd name="connsiteY68" fmla="*/ 962197 h 1773740"/>
              <a:gd name="connsiteX69" fmla="*/ 5923722 w 9024731"/>
              <a:gd name="connsiteY69" fmla="*/ 850879 h 1773740"/>
              <a:gd name="connsiteX70" fmla="*/ 5935649 w 9024731"/>
              <a:gd name="connsiteY70" fmla="*/ 997978 h 1773740"/>
              <a:gd name="connsiteX71" fmla="*/ 5983357 w 9024731"/>
              <a:gd name="connsiteY71" fmla="*/ 624267 h 1773740"/>
              <a:gd name="connsiteX72" fmla="*/ 6003235 w 9024731"/>
              <a:gd name="connsiteY72" fmla="*/ 974124 h 1773740"/>
              <a:gd name="connsiteX73" fmla="*/ 6035040 w 9024731"/>
              <a:gd name="connsiteY73" fmla="*/ 862806 h 1773740"/>
              <a:gd name="connsiteX74" fmla="*/ 6094675 w 9024731"/>
              <a:gd name="connsiteY74" fmla="*/ 990027 h 1773740"/>
              <a:gd name="connsiteX75" fmla="*/ 6237799 w 9024731"/>
              <a:gd name="connsiteY75" fmla="*/ 858831 h 1773740"/>
              <a:gd name="connsiteX76" fmla="*/ 6333214 w 9024731"/>
              <a:gd name="connsiteY76" fmla="*/ 938344 h 1773740"/>
              <a:gd name="connsiteX77" fmla="*/ 6468387 w 9024731"/>
              <a:gd name="connsiteY77" fmla="*/ 882684 h 1773740"/>
              <a:gd name="connsiteX78" fmla="*/ 6595607 w 9024731"/>
              <a:gd name="connsiteY78" fmla="*/ 934368 h 1773740"/>
              <a:gd name="connsiteX79" fmla="*/ 6742707 w 9024731"/>
              <a:gd name="connsiteY79" fmla="*/ 878709 h 1773740"/>
              <a:gd name="connsiteX80" fmla="*/ 6881854 w 9024731"/>
              <a:gd name="connsiteY80" fmla="*/ 926417 h 1773740"/>
              <a:gd name="connsiteX81" fmla="*/ 6973294 w 9024731"/>
              <a:gd name="connsiteY81" fmla="*/ 882684 h 1773740"/>
              <a:gd name="connsiteX82" fmla="*/ 7088588 w 9024731"/>
              <a:gd name="connsiteY82" fmla="*/ 934368 h 1773740"/>
              <a:gd name="connsiteX83" fmla="*/ 7195931 w 9024731"/>
              <a:gd name="connsiteY83" fmla="*/ 886660 h 1773740"/>
              <a:gd name="connsiteX84" fmla="*/ 7303274 w 9024731"/>
              <a:gd name="connsiteY84" fmla="*/ 946295 h 1773740"/>
              <a:gd name="connsiteX85" fmla="*/ 7454348 w 9024731"/>
              <a:gd name="connsiteY85" fmla="*/ 874733 h 1773740"/>
              <a:gd name="connsiteX86" fmla="*/ 7609399 w 9024731"/>
              <a:gd name="connsiteY86" fmla="*/ 938344 h 1773740"/>
              <a:gd name="connsiteX87" fmla="*/ 7613374 w 9024731"/>
              <a:gd name="connsiteY87" fmla="*/ 576559 h 1773740"/>
              <a:gd name="connsiteX88" fmla="*/ 7653131 w 9024731"/>
              <a:gd name="connsiteY88" fmla="*/ 934368 h 1773740"/>
              <a:gd name="connsiteX89" fmla="*/ 7748547 w 9024731"/>
              <a:gd name="connsiteY89" fmla="*/ 874733 h 1773740"/>
              <a:gd name="connsiteX90" fmla="*/ 7828060 w 9024731"/>
              <a:gd name="connsiteY90" fmla="*/ 942319 h 1773740"/>
              <a:gd name="connsiteX91" fmla="*/ 7919500 w 9024731"/>
              <a:gd name="connsiteY91" fmla="*/ 858831 h 1773740"/>
              <a:gd name="connsiteX92" fmla="*/ 8038769 w 9024731"/>
              <a:gd name="connsiteY92" fmla="*/ 942319 h 1773740"/>
              <a:gd name="connsiteX93" fmla="*/ 8110331 w 9024731"/>
              <a:gd name="connsiteY93" fmla="*/ 870757 h 1773740"/>
              <a:gd name="connsiteX94" fmla="*/ 8201771 w 9024731"/>
              <a:gd name="connsiteY94" fmla="*/ 966173 h 1773740"/>
              <a:gd name="connsiteX95" fmla="*/ 8305138 w 9024731"/>
              <a:gd name="connsiteY95" fmla="*/ 878709 h 1773740"/>
              <a:gd name="connsiteX96" fmla="*/ 8400554 w 9024731"/>
              <a:gd name="connsiteY96" fmla="*/ 958222 h 1773740"/>
              <a:gd name="connsiteX97" fmla="*/ 8456213 w 9024731"/>
              <a:gd name="connsiteY97" fmla="*/ 1316031 h 1773740"/>
              <a:gd name="connsiteX98" fmla="*/ 8460188 w 9024731"/>
              <a:gd name="connsiteY98" fmla="*/ 882684 h 1773740"/>
              <a:gd name="connsiteX99" fmla="*/ 8527774 w 9024731"/>
              <a:gd name="connsiteY99" fmla="*/ 994003 h 1773740"/>
              <a:gd name="connsiteX100" fmla="*/ 8631141 w 9024731"/>
              <a:gd name="connsiteY100" fmla="*/ 886660 h 1773740"/>
              <a:gd name="connsiteX101" fmla="*/ 8714630 w 9024731"/>
              <a:gd name="connsiteY101" fmla="*/ 970149 h 1773740"/>
              <a:gd name="connsiteX102" fmla="*/ 8774265 w 9024731"/>
              <a:gd name="connsiteY102" fmla="*/ 874733 h 1773740"/>
              <a:gd name="connsiteX103" fmla="*/ 8849802 w 9024731"/>
              <a:gd name="connsiteY103" fmla="*/ 950271 h 1773740"/>
              <a:gd name="connsiteX104" fmla="*/ 8925340 w 9024731"/>
              <a:gd name="connsiteY104" fmla="*/ 874733 h 1773740"/>
              <a:gd name="connsiteX105" fmla="*/ 8977023 w 9024731"/>
              <a:gd name="connsiteY105" fmla="*/ 962197 h 1773740"/>
              <a:gd name="connsiteX106" fmla="*/ 9024731 w 9024731"/>
              <a:gd name="connsiteY106" fmla="*/ 874733 h 1773740"/>
              <a:gd name="connsiteX0" fmla="*/ 0 w 9024731"/>
              <a:gd name="connsiteY0" fmla="*/ 910514 h 1773740"/>
              <a:gd name="connsiteX1" fmla="*/ 95416 w 9024731"/>
              <a:gd name="connsiteY1" fmla="*/ 858831 h 1773740"/>
              <a:gd name="connsiteX2" fmla="*/ 210710 w 9024731"/>
              <a:gd name="connsiteY2" fmla="*/ 966173 h 1773740"/>
              <a:gd name="connsiteX3" fmla="*/ 381663 w 9024731"/>
              <a:gd name="connsiteY3" fmla="*/ 878709 h 1773740"/>
              <a:gd name="connsiteX4" fmla="*/ 481054 w 9024731"/>
              <a:gd name="connsiteY4" fmla="*/ 934368 h 1773740"/>
              <a:gd name="connsiteX5" fmla="*/ 600324 w 9024731"/>
              <a:gd name="connsiteY5" fmla="*/ 894611 h 1773740"/>
              <a:gd name="connsiteX6" fmla="*/ 715618 w 9024731"/>
              <a:gd name="connsiteY6" fmla="*/ 938344 h 1773740"/>
              <a:gd name="connsiteX7" fmla="*/ 914400 w 9024731"/>
              <a:gd name="connsiteY7" fmla="*/ 377776 h 1773740"/>
              <a:gd name="connsiteX8" fmla="*/ 1144988 w 9024731"/>
              <a:gd name="connsiteY8" fmla="*/ 930392 h 1773740"/>
              <a:gd name="connsiteX9" fmla="*/ 1232453 w 9024731"/>
              <a:gd name="connsiteY9" fmla="*/ 886660 h 1773740"/>
              <a:gd name="connsiteX10" fmla="*/ 1288112 w 9024731"/>
              <a:gd name="connsiteY10" fmla="*/ 946295 h 1773740"/>
              <a:gd name="connsiteX11" fmla="*/ 1375576 w 9024731"/>
              <a:gd name="connsiteY11" fmla="*/ 882684 h 1773740"/>
              <a:gd name="connsiteX12" fmla="*/ 1435211 w 9024731"/>
              <a:gd name="connsiteY12" fmla="*/ 958222 h 1773740"/>
              <a:gd name="connsiteX13" fmla="*/ 1765190 w 9024731"/>
              <a:gd name="connsiteY13" fmla="*/ 1773231 h 1773740"/>
              <a:gd name="connsiteX14" fmla="*/ 1975900 w 9024731"/>
              <a:gd name="connsiteY14" fmla="*/ 827026 h 1773740"/>
              <a:gd name="connsiteX15" fmla="*/ 2126974 w 9024731"/>
              <a:gd name="connsiteY15" fmla="*/ 974124 h 1773740"/>
              <a:gd name="connsiteX16" fmla="*/ 2377440 w 9024731"/>
              <a:gd name="connsiteY16" fmla="*/ 90 h 1773740"/>
              <a:gd name="connsiteX17" fmla="*/ 2635858 w 9024731"/>
              <a:gd name="connsiteY17" fmla="*/ 918465 h 1773740"/>
              <a:gd name="connsiteX18" fmla="*/ 2755127 w 9024731"/>
              <a:gd name="connsiteY18" fmla="*/ 1327957 h 1773740"/>
              <a:gd name="connsiteX19" fmla="*/ 2882348 w 9024731"/>
              <a:gd name="connsiteY19" fmla="*/ 612340 h 1773740"/>
              <a:gd name="connsiteX20" fmla="*/ 3053301 w 9024731"/>
              <a:gd name="connsiteY20" fmla="*/ 946295 h 1773740"/>
              <a:gd name="connsiteX21" fmla="*/ 3120887 w 9024731"/>
              <a:gd name="connsiteY21" fmla="*/ 834977 h 1773740"/>
              <a:gd name="connsiteX22" fmla="*/ 3196425 w 9024731"/>
              <a:gd name="connsiteY22" fmla="*/ 962197 h 1773740"/>
              <a:gd name="connsiteX23" fmla="*/ 3236181 w 9024731"/>
              <a:gd name="connsiteY23" fmla="*/ 854855 h 1773740"/>
              <a:gd name="connsiteX24" fmla="*/ 3351475 w 9024731"/>
              <a:gd name="connsiteY24" fmla="*/ 1141102 h 1773740"/>
              <a:gd name="connsiteX25" fmla="*/ 3478696 w 9024731"/>
              <a:gd name="connsiteY25" fmla="*/ 803171 h 1773740"/>
              <a:gd name="connsiteX26" fmla="*/ 3554234 w 9024731"/>
              <a:gd name="connsiteY26" fmla="*/ 918465 h 1773740"/>
              <a:gd name="connsiteX27" fmla="*/ 3737114 w 9024731"/>
              <a:gd name="connsiteY27" fmla="*/ 1502886 h 1773740"/>
              <a:gd name="connsiteX28" fmla="*/ 3860359 w 9024731"/>
              <a:gd name="connsiteY28" fmla="*/ 918465 h 1773740"/>
              <a:gd name="connsiteX29" fmla="*/ 3912042 w 9024731"/>
              <a:gd name="connsiteY29" fmla="*/ 926417 h 1773740"/>
              <a:gd name="connsiteX30" fmla="*/ 3947823 w 9024731"/>
              <a:gd name="connsiteY30" fmla="*/ 997978 h 1773740"/>
              <a:gd name="connsiteX31" fmla="*/ 3991555 w 9024731"/>
              <a:gd name="connsiteY31" fmla="*/ 866782 h 1773740"/>
              <a:gd name="connsiteX32" fmla="*/ 4082995 w 9024731"/>
              <a:gd name="connsiteY32" fmla="*/ 982076 h 1773740"/>
              <a:gd name="connsiteX33" fmla="*/ 4122752 w 9024731"/>
              <a:gd name="connsiteY33" fmla="*/ 850879 h 1773740"/>
              <a:gd name="connsiteX34" fmla="*/ 4194314 w 9024731"/>
              <a:gd name="connsiteY34" fmla="*/ 958222 h 1773740"/>
              <a:gd name="connsiteX35" fmla="*/ 4238046 w 9024731"/>
              <a:gd name="connsiteY35" fmla="*/ 858831 h 1773740"/>
              <a:gd name="connsiteX36" fmla="*/ 4281778 w 9024731"/>
              <a:gd name="connsiteY36" fmla="*/ 986051 h 1773740"/>
              <a:gd name="connsiteX37" fmla="*/ 4365267 w 9024731"/>
              <a:gd name="connsiteY37" fmla="*/ 481144 h 1773740"/>
              <a:gd name="connsiteX38" fmla="*/ 4405023 w 9024731"/>
              <a:gd name="connsiteY38" fmla="*/ 918465 h 1773740"/>
              <a:gd name="connsiteX39" fmla="*/ 4452731 w 9024731"/>
              <a:gd name="connsiteY39" fmla="*/ 878709 h 1773740"/>
              <a:gd name="connsiteX40" fmla="*/ 4508390 w 9024731"/>
              <a:gd name="connsiteY40" fmla="*/ 954246 h 1773740"/>
              <a:gd name="connsiteX41" fmla="*/ 4556098 w 9024731"/>
              <a:gd name="connsiteY41" fmla="*/ 882684 h 1773740"/>
              <a:gd name="connsiteX42" fmla="*/ 4619708 w 9024731"/>
              <a:gd name="connsiteY42" fmla="*/ 954246 h 1773740"/>
              <a:gd name="connsiteX43" fmla="*/ 4683319 w 9024731"/>
              <a:gd name="connsiteY43" fmla="*/ 854855 h 1773740"/>
              <a:gd name="connsiteX44" fmla="*/ 4754880 w 9024731"/>
              <a:gd name="connsiteY44" fmla="*/ 1224591 h 1773740"/>
              <a:gd name="connsiteX45" fmla="*/ 4766807 w 9024731"/>
              <a:gd name="connsiteY45" fmla="*/ 850879 h 1773740"/>
              <a:gd name="connsiteX46" fmla="*/ 4810540 w 9024731"/>
              <a:gd name="connsiteY46" fmla="*/ 970149 h 1773740"/>
              <a:gd name="connsiteX47" fmla="*/ 4866199 w 9024731"/>
              <a:gd name="connsiteY47" fmla="*/ 644145 h 1773740"/>
              <a:gd name="connsiteX48" fmla="*/ 4937760 w 9024731"/>
              <a:gd name="connsiteY48" fmla="*/ 926417 h 1773740"/>
              <a:gd name="connsiteX49" fmla="*/ 5009322 w 9024731"/>
              <a:gd name="connsiteY49" fmla="*/ 838952 h 1773740"/>
              <a:gd name="connsiteX50" fmla="*/ 5072933 w 9024731"/>
              <a:gd name="connsiteY50" fmla="*/ 974124 h 1773740"/>
              <a:gd name="connsiteX51" fmla="*/ 5124616 w 9024731"/>
              <a:gd name="connsiteY51" fmla="*/ 838952 h 1773740"/>
              <a:gd name="connsiteX52" fmla="*/ 5196178 w 9024731"/>
              <a:gd name="connsiteY52" fmla="*/ 974124 h 1773740"/>
              <a:gd name="connsiteX53" fmla="*/ 5231959 w 9024731"/>
              <a:gd name="connsiteY53" fmla="*/ 878709 h 1773740"/>
              <a:gd name="connsiteX54" fmla="*/ 5279667 w 9024731"/>
              <a:gd name="connsiteY54" fmla="*/ 946295 h 1773740"/>
              <a:gd name="connsiteX55" fmla="*/ 5319423 w 9024731"/>
              <a:gd name="connsiteY55" fmla="*/ 854855 h 1773740"/>
              <a:gd name="connsiteX56" fmla="*/ 5390985 w 9024731"/>
              <a:gd name="connsiteY56" fmla="*/ 966173 h 1773740"/>
              <a:gd name="connsiteX57" fmla="*/ 5406887 w 9024731"/>
              <a:gd name="connsiteY57" fmla="*/ 858831 h 1773740"/>
              <a:gd name="connsiteX58" fmla="*/ 5462547 w 9024731"/>
              <a:gd name="connsiteY58" fmla="*/ 958222 h 1773740"/>
              <a:gd name="connsiteX59" fmla="*/ 5494352 w 9024731"/>
              <a:gd name="connsiteY59" fmla="*/ 850879 h 1773740"/>
              <a:gd name="connsiteX60" fmla="*/ 5530133 w 9024731"/>
              <a:gd name="connsiteY60" fmla="*/ 1308079 h 1773740"/>
              <a:gd name="connsiteX61" fmla="*/ 5550011 w 9024731"/>
              <a:gd name="connsiteY61" fmla="*/ 878709 h 1773740"/>
              <a:gd name="connsiteX62" fmla="*/ 5597719 w 9024731"/>
              <a:gd name="connsiteY62" fmla="*/ 970149 h 1773740"/>
              <a:gd name="connsiteX63" fmla="*/ 5641451 w 9024731"/>
              <a:gd name="connsiteY63" fmla="*/ 866782 h 1773740"/>
              <a:gd name="connsiteX64" fmla="*/ 5685183 w 9024731"/>
              <a:gd name="connsiteY64" fmla="*/ 954246 h 1773740"/>
              <a:gd name="connsiteX65" fmla="*/ 5736867 w 9024731"/>
              <a:gd name="connsiteY65" fmla="*/ 854855 h 1773740"/>
              <a:gd name="connsiteX66" fmla="*/ 5788550 w 9024731"/>
              <a:gd name="connsiteY66" fmla="*/ 1339884 h 1773740"/>
              <a:gd name="connsiteX67" fmla="*/ 5816380 w 9024731"/>
              <a:gd name="connsiteY67" fmla="*/ 866782 h 1773740"/>
              <a:gd name="connsiteX68" fmla="*/ 5856136 w 9024731"/>
              <a:gd name="connsiteY68" fmla="*/ 962197 h 1773740"/>
              <a:gd name="connsiteX69" fmla="*/ 5923722 w 9024731"/>
              <a:gd name="connsiteY69" fmla="*/ 850879 h 1773740"/>
              <a:gd name="connsiteX70" fmla="*/ 5935649 w 9024731"/>
              <a:gd name="connsiteY70" fmla="*/ 997978 h 1773740"/>
              <a:gd name="connsiteX71" fmla="*/ 5983357 w 9024731"/>
              <a:gd name="connsiteY71" fmla="*/ 624267 h 1773740"/>
              <a:gd name="connsiteX72" fmla="*/ 6003235 w 9024731"/>
              <a:gd name="connsiteY72" fmla="*/ 974124 h 1773740"/>
              <a:gd name="connsiteX73" fmla="*/ 6035040 w 9024731"/>
              <a:gd name="connsiteY73" fmla="*/ 862806 h 1773740"/>
              <a:gd name="connsiteX74" fmla="*/ 6094675 w 9024731"/>
              <a:gd name="connsiteY74" fmla="*/ 990027 h 1773740"/>
              <a:gd name="connsiteX75" fmla="*/ 6237799 w 9024731"/>
              <a:gd name="connsiteY75" fmla="*/ 858831 h 1773740"/>
              <a:gd name="connsiteX76" fmla="*/ 6333214 w 9024731"/>
              <a:gd name="connsiteY76" fmla="*/ 938344 h 1773740"/>
              <a:gd name="connsiteX77" fmla="*/ 6468387 w 9024731"/>
              <a:gd name="connsiteY77" fmla="*/ 882684 h 1773740"/>
              <a:gd name="connsiteX78" fmla="*/ 6595607 w 9024731"/>
              <a:gd name="connsiteY78" fmla="*/ 934368 h 1773740"/>
              <a:gd name="connsiteX79" fmla="*/ 6742707 w 9024731"/>
              <a:gd name="connsiteY79" fmla="*/ 878709 h 1773740"/>
              <a:gd name="connsiteX80" fmla="*/ 6881854 w 9024731"/>
              <a:gd name="connsiteY80" fmla="*/ 926417 h 1773740"/>
              <a:gd name="connsiteX81" fmla="*/ 6973294 w 9024731"/>
              <a:gd name="connsiteY81" fmla="*/ 882684 h 1773740"/>
              <a:gd name="connsiteX82" fmla="*/ 7088588 w 9024731"/>
              <a:gd name="connsiteY82" fmla="*/ 934368 h 1773740"/>
              <a:gd name="connsiteX83" fmla="*/ 7195931 w 9024731"/>
              <a:gd name="connsiteY83" fmla="*/ 886660 h 1773740"/>
              <a:gd name="connsiteX84" fmla="*/ 7303274 w 9024731"/>
              <a:gd name="connsiteY84" fmla="*/ 946295 h 1773740"/>
              <a:gd name="connsiteX85" fmla="*/ 7454348 w 9024731"/>
              <a:gd name="connsiteY85" fmla="*/ 874733 h 1773740"/>
              <a:gd name="connsiteX86" fmla="*/ 7609399 w 9024731"/>
              <a:gd name="connsiteY86" fmla="*/ 938344 h 1773740"/>
              <a:gd name="connsiteX87" fmla="*/ 7613374 w 9024731"/>
              <a:gd name="connsiteY87" fmla="*/ 576559 h 1773740"/>
              <a:gd name="connsiteX88" fmla="*/ 7653131 w 9024731"/>
              <a:gd name="connsiteY88" fmla="*/ 934368 h 1773740"/>
              <a:gd name="connsiteX89" fmla="*/ 7748547 w 9024731"/>
              <a:gd name="connsiteY89" fmla="*/ 874733 h 1773740"/>
              <a:gd name="connsiteX90" fmla="*/ 7828060 w 9024731"/>
              <a:gd name="connsiteY90" fmla="*/ 942319 h 1773740"/>
              <a:gd name="connsiteX91" fmla="*/ 7919500 w 9024731"/>
              <a:gd name="connsiteY91" fmla="*/ 858831 h 1773740"/>
              <a:gd name="connsiteX92" fmla="*/ 8038769 w 9024731"/>
              <a:gd name="connsiteY92" fmla="*/ 942319 h 1773740"/>
              <a:gd name="connsiteX93" fmla="*/ 8110331 w 9024731"/>
              <a:gd name="connsiteY93" fmla="*/ 870757 h 1773740"/>
              <a:gd name="connsiteX94" fmla="*/ 8201771 w 9024731"/>
              <a:gd name="connsiteY94" fmla="*/ 966173 h 1773740"/>
              <a:gd name="connsiteX95" fmla="*/ 8305138 w 9024731"/>
              <a:gd name="connsiteY95" fmla="*/ 878709 h 1773740"/>
              <a:gd name="connsiteX96" fmla="*/ 8400554 w 9024731"/>
              <a:gd name="connsiteY96" fmla="*/ 958222 h 1773740"/>
              <a:gd name="connsiteX97" fmla="*/ 8456213 w 9024731"/>
              <a:gd name="connsiteY97" fmla="*/ 1316031 h 1773740"/>
              <a:gd name="connsiteX98" fmla="*/ 8460188 w 9024731"/>
              <a:gd name="connsiteY98" fmla="*/ 882684 h 1773740"/>
              <a:gd name="connsiteX99" fmla="*/ 8527774 w 9024731"/>
              <a:gd name="connsiteY99" fmla="*/ 994003 h 1773740"/>
              <a:gd name="connsiteX100" fmla="*/ 8631141 w 9024731"/>
              <a:gd name="connsiteY100" fmla="*/ 886660 h 1773740"/>
              <a:gd name="connsiteX101" fmla="*/ 8714630 w 9024731"/>
              <a:gd name="connsiteY101" fmla="*/ 970149 h 1773740"/>
              <a:gd name="connsiteX102" fmla="*/ 8774265 w 9024731"/>
              <a:gd name="connsiteY102" fmla="*/ 874733 h 1773740"/>
              <a:gd name="connsiteX103" fmla="*/ 8849802 w 9024731"/>
              <a:gd name="connsiteY103" fmla="*/ 950271 h 1773740"/>
              <a:gd name="connsiteX104" fmla="*/ 8925340 w 9024731"/>
              <a:gd name="connsiteY104" fmla="*/ 874733 h 1773740"/>
              <a:gd name="connsiteX105" fmla="*/ 8977023 w 9024731"/>
              <a:gd name="connsiteY105" fmla="*/ 962197 h 1773740"/>
              <a:gd name="connsiteX106" fmla="*/ 9024731 w 9024731"/>
              <a:gd name="connsiteY106" fmla="*/ 874733 h 1773740"/>
              <a:gd name="connsiteX0" fmla="*/ 0 w 9024731"/>
              <a:gd name="connsiteY0" fmla="*/ 910514 h 1773740"/>
              <a:gd name="connsiteX1" fmla="*/ 95416 w 9024731"/>
              <a:gd name="connsiteY1" fmla="*/ 858831 h 1773740"/>
              <a:gd name="connsiteX2" fmla="*/ 210710 w 9024731"/>
              <a:gd name="connsiteY2" fmla="*/ 966173 h 1773740"/>
              <a:gd name="connsiteX3" fmla="*/ 381663 w 9024731"/>
              <a:gd name="connsiteY3" fmla="*/ 878709 h 1773740"/>
              <a:gd name="connsiteX4" fmla="*/ 481054 w 9024731"/>
              <a:gd name="connsiteY4" fmla="*/ 934368 h 1773740"/>
              <a:gd name="connsiteX5" fmla="*/ 600324 w 9024731"/>
              <a:gd name="connsiteY5" fmla="*/ 894611 h 1773740"/>
              <a:gd name="connsiteX6" fmla="*/ 715618 w 9024731"/>
              <a:gd name="connsiteY6" fmla="*/ 938344 h 1773740"/>
              <a:gd name="connsiteX7" fmla="*/ 914400 w 9024731"/>
              <a:gd name="connsiteY7" fmla="*/ 377776 h 1773740"/>
              <a:gd name="connsiteX8" fmla="*/ 1144988 w 9024731"/>
              <a:gd name="connsiteY8" fmla="*/ 930392 h 1773740"/>
              <a:gd name="connsiteX9" fmla="*/ 1232453 w 9024731"/>
              <a:gd name="connsiteY9" fmla="*/ 886660 h 1773740"/>
              <a:gd name="connsiteX10" fmla="*/ 1288112 w 9024731"/>
              <a:gd name="connsiteY10" fmla="*/ 946295 h 1773740"/>
              <a:gd name="connsiteX11" fmla="*/ 1375576 w 9024731"/>
              <a:gd name="connsiteY11" fmla="*/ 882684 h 1773740"/>
              <a:gd name="connsiteX12" fmla="*/ 1435211 w 9024731"/>
              <a:gd name="connsiteY12" fmla="*/ 958222 h 1773740"/>
              <a:gd name="connsiteX13" fmla="*/ 1765190 w 9024731"/>
              <a:gd name="connsiteY13" fmla="*/ 1773231 h 1773740"/>
              <a:gd name="connsiteX14" fmla="*/ 1975900 w 9024731"/>
              <a:gd name="connsiteY14" fmla="*/ 827026 h 1773740"/>
              <a:gd name="connsiteX15" fmla="*/ 2126974 w 9024731"/>
              <a:gd name="connsiteY15" fmla="*/ 974124 h 1773740"/>
              <a:gd name="connsiteX16" fmla="*/ 2377440 w 9024731"/>
              <a:gd name="connsiteY16" fmla="*/ 90 h 1773740"/>
              <a:gd name="connsiteX17" fmla="*/ 2619956 w 9024731"/>
              <a:gd name="connsiteY17" fmla="*/ 918465 h 1773740"/>
              <a:gd name="connsiteX18" fmla="*/ 2755127 w 9024731"/>
              <a:gd name="connsiteY18" fmla="*/ 1327957 h 1773740"/>
              <a:gd name="connsiteX19" fmla="*/ 2882348 w 9024731"/>
              <a:gd name="connsiteY19" fmla="*/ 612340 h 1773740"/>
              <a:gd name="connsiteX20" fmla="*/ 3053301 w 9024731"/>
              <a:gd name="connsiteY20" fmla="*/ 946295 h 1773740"/>
              <a:gd name="connsiteX21" fmla="*/ 3120887 w 9024731"/>
              <a:gd name="connsiteY21" fmla="*/ 834977 h 1773740"/>
              <a:gd name="connsiteX22" fmla="*/ 3196425 w 9024731"/>
              <a:gd name="connsiteY22" fmla="*/ 962197 h 1773740"/>
              <a:gd name="connsiteX23" fmla="*/ 3236181 w 9024731"/>
              <a:gd name="connsiteY23" fmla="*/ 854855 h 1773740"/>
              <a:gd name="connsiteX24" fmla="*/ 3351475 w 9024731"/>
              <a:gd name="connsiteY24" fmla="*/ 1141102 h 1773740"/>
              <a:gd name="connsiteX25" fmla="*/ 3478696 w 9024731"/>
              <a:gd name="connsiteY25" fmla="*/ 803171 h 1773740"/>
              <a:gd name="connsiteX26" fmla="*/ 3554234 w 9024731"/>
              <a:gd name="connsiteY26" fmla="*/ 918465 h 1773740"/>
              <a:gd name="connsiteX27" fmla="*/ 3737114 w 9024731"/>
              <a:gd name="connsiteY27" fmla="*/ 1502886 h 1773740"/>
              <a:gd name="connsiteX28" fmla="*/ 3860359 w 9024731"/>
              <a:gd name="connsiteY28" fmla="*/ 918465 h 1773740"/>
              <a:gd name="connsiteX29" fmla="*/ 3912042 w 9024731"/>
              <a:gd name="connsiteY29" fmla="*/ 926417 h 1773740"/>
              <a:gd name="connsiteX30" fmla="*/ 3947823 w 9024731"/>
              <a:gd name="connsiteY30" fmla="*/ 997978 h 1773740"/>
              <a:gd name="connsiteX31" fmla="*/ 3991555 w 9024731"/>
              <a:gd name="connsiteY31" fmla="*/ 866782 h 1773740"/>
              <a:gd name="connsiteX32" fmla="*/ 4082995 w 9024731"/>
              <a:gd name="connsiteY32" fmla="*/ 982076 h 1773740"/>
              <a:gd name="connsiteX33" fmla="*/ 4122752 w 9024731"/>
              <a:gd name="connsiteY33" fmla="*/ 850879 h 1773740"/>
              <a:gd name="connsiteX34" fmla="*/ 4194314 w 9024731"/>
              <a:gd name="connsiteY34" fmla="*/ 958222 h 1773740"/>
              <a:gd name="connsiteX35" fmla="*/ 4238046 w 9024731"/>
              <a:gd name="connsiteY35" fmla="*/ 858831 h 1773740"/>
              <a:gd name="connsiteX36" fmla="*/ 4281778 w 9024731"/>
              <a:gd name="connsiteY36" fmla="*/ 986051 h 1773740"/>
              <a:gd name="connsiteX37" fmla="*/ 4365267 w 9024731"/>
              <a:gd name="connsiteY37" fmla="*/ 481144 h 1773740"/>
              <a:gd name="connsiteX38" fmla="*/ 4405023 w 9024731"/>
              <a:gd name="connsiteY38" fmla="*/ 918465 h 1773740"/>
              <a:gd name="connsiteX39" fmla="*/ 4452731 w 9024731"/>
              <a:gd name="connsiteY39" fmla="*/ 878709 h 1773740"/>
              <a:gd name="connsiteX40" fmla="*/ 4508390 w 9024731"/>
              <a:gd name="connsiteY40" fmla="*/ 954246 h 1773740"/>
              <a:gd name="connsiteX41" fmla="*/ 4556098 w 9024731"/>
              <a:gd name="connsiteY41" fmla="*/ 882684 h 1773740"/>
              <a:gd name="connsiteX42" fmla="*/ 4619708 w 9024731"/>
              <a:gd name="connsiteY42" fmla="*/ 954246 h 1773740"/>
              <a:gd name="connsiteX43" fmla="*/ 4683319 w 9024731"/>
              <a:gd name="connsiteY43" fmla="*/ 854855 h 1773740"/>
              <a:gd name="connsiteX44" fmla="*/ 4754880 w 9024731"/>
              <a:gd name="connsiteY44" fmla="*/ 1224591 h 1773740"/>
              <a:gd name="connsiteX45" fmla="*/ 4766807 w 9024731"/>
              <a:gd name="connsiteY45" fmla="*/ 850879 h 1773740"/>
              <a:gd name="connsiteX46" fmla="*/ 4810540 w 9024731"/>
              <a:gd name="connsiteY46" fmla="*/ 970149 h 1773740"/>
              <a:gd name="connsiteX47" fmla="*/ 4866199 w 9024731"/>
              <a:gd name="connsiteY47" fmla="*/ 644145 h 1773740"/>
              <a:gd name="connsiteX48" fmla="*/ 4937760 w 9024731"/>
              <a:gd name="connsiteY48" fmla="*/ 926417 h 1773740"/>
              <a:gd name="connsiteX49" fmla="*/ 5009322 w 9024731"/>
              <a:gd name="connsiteY49" fmla="*/ 838952 h 1773740"/>
              <a:gd name="connsiteX50" fmla="*/ 5072933 w 9024731"/>
              <a:gd name="connsiteY50" fmla="*/ 974124 h 1773740"/>
              <a:gd name="connsiteX51" fmla="*/ 5124616 w 9024731"/>
              <a:gd name="connsiteY51" fmla="*/ 838952 h 1773740"/>
              <a:gd name="connsiteX52" fmla="*/ 5196178 w 9024731"/>
              <a:gd name="connsiteY52" fmla="*/ 974124 h 1773740"/>
              <a:gd name="connsiteX53" fmla="*/ 5231959 w 9024731"/>
              <a:gd name="connsiteY53" fmla="*/ 878709 h 1773740"/>
              <a:gd name="connsiteX54" fmla="*/ 5279667 w 9024731"/>
              <a:gd name="connsiteY54" fmla="*/ 946295 h 1773740"/>
              <a:gd name="connsiteX55" fmla="*/ 5319423 w 9024731"/>
              <a:gd name="connsiteY55" fmla="*/ 854855 h 1773740"/>
              <a:gd name="connsiteX56" fmla="*/ 5390985 w 9024731"/>
              <a:gd name="connsiteY56" fmla="*/ 966173 h 1773740"/>
              <a:gd name="connsiteX57" fmla="*/ 5406887 w 9024731"/>
              <a:gd name="connsiteY57" fmla="*/ 858831 h 1773740"/>
              <a:gd name="connsiteX58" fmla="*/ 5462547 w 9024731"/>
              <a:gd name="connsiteY58" fmla="*/ 958222 h 1773740"/>
              <a:gd name="connsiteX59" fmla="*/ 5494352 w 9024731"/>
              <a:gd name="connsiteY59" fmla="*/ 850879 h 1773740"/>
              <a:gd name="connsiteX60" fmla="*/ 5530133 w 9024731"/>
              <a:gd name="connsiteY60" fmla="*/ 1308079 h 1773740"/>
              <a:gd name="connsiteX61" fmla="*/ 5550011 w 9024731"/>
              <a:gd name="connsiteY61" fmla="*/ 878709 h 1773740"/>
              <a:gd name="connsiteX62" fmla="*/ 5597719 w 9024731"/>
              <a:gd name="connsiteY62" fmla="*/ 970149 h 1773740"/>
              <a:gd name="connsiteX63" fmla="*/ 5641451 w 9024731"/>
              <a:gd name="connsiteY63" fmla="*/ 866782 h 1773740"/>
              <a:gd name="connsiteX64" fmla="*/ 5685183 w 9024731"/>
              <a:gd name="connsiteY64" fmla="*/ 954246 h 1773740"/>
              <a:gd name="connsiteX65" fmla="*/ 5736867 w 9024731"/>
              <a:gd name="connsiteY65" fmla="*/ 854855 h 1773740"/>
              <a:gd name="connsiteX66" fmla="*/ 5788550 w 9024731"/>
              <a:gd name="connsiteY66" fmla="*/ 1339884 h 1773740"/>
              <a:gd name="connsiteX67" fmla="*/ 5816380 w 9024731"/>
              <a:gd name="connsiteY67" fmla="*/ 866782 h 1773740"/>
              <a:gd name="connsiteX68" fmla="*/ 5856136 w 9024731"/>
              <a:gd name="connsiteY68" fmla="*/ 962197 h 1773740"/>
              <a:gd name="connsiteX69" fmla="*/ 5923722 w 9024731"/>
              <a:gd name="connsiteY69" fmla="*/ 850879 h 1773740"/>
              <a:gd name="connsiteX70" fmla="*/ 5935649 w 9024731"/>
              <a:gd name="connsiteY70" fmla="*/ 997978 h 1773740"/>
              <a:gd name="connsiteX71" fmla="*/ 5983357 w 9024731"/>
              <a:gd name="connsiteY71" fmla="*/ 624267 h 1773740"/>
              <a:gd name="connsiteX72" fmla="*/ 6003235 w 9024731"/>
              <a:gd name="connsiteY72" fmla="*/ 974124 h 1773740"/>
              <a:gd name="connsiteX73" fmla="*/ 6035040 w 9024731"/>
              <a:gd name="connsiteY73" fmla="*/ 862806 h 1773740"/>
              <a:gd name="connsiteX74" fmla="*/ 6094675 w 9024731"/>
              <a:gd name="connsiteY74" fmla="*/ 990027 h 1773740"/>
              <a:gd name="connsiteX75" fmla="*/ 6237799 w 9024731"/>
              <a:gd name="connsiteY75" fmla="*/ 858831 h 1773740"/>
              <a:gd name="connsiteX76" fmla="*/ 6333214 w 9024731"/>
              <a:gd name="connsiteY76" fmla="*/ 938344 h 1773740"/>
              <a:gd name="connsiteX77" fmla="*/ 6468387 w 9024731"/>
              <a:gd name="connsiteY77" fmla="*/ 882684 h 1773740"/>
              <a:gd name="connsiteX78" fmla="*/ 6595607 w 9024731"/>
              <a:gd name="connsiteY78" fmla="*/ 934368 h 1773740"/>
              <a:gd name="connsiteX79" fmla="*/ 6742707 w 9024731"/>
              <a:gd name="connsiteY79" fmla="*/ 878709 h 1773740"/>
              <a:gd name="connsiteX80" fmla="*/ 6881854 w 9024731"/>
              <a:gd name="connsiteY80" fmla="*/ 926417 h 1773740"/>
              <a:gd name="connsiteX81" fmla="*/ 6973294 w 9024731"/>
              <a:gd name="connsiteY81" fmla="*/ 882684 h 1773740"/>
              <a:gd name="connsiteX82" fmla="*/ 7088588 w 9024731"/>
              <a:gd name="connsiteY82" fmla="*/ 934368 h 1773740"/>
              <a:gd name="connsiteX83" fmla="*/ 7195931 w 9024731"/>
              <a:gd name="connsiteY83" fmla="*/ 886660 h 1773740"/>
              <a:gd name="connsiteX84" fmla="*/ 7303274 w 9024731"/>
              <a:gd name="connsiteY84" fmla="*/ 946295 h 1773740"/>
              <a:gd name="connsiteX85" fmla="*/ 7454348 w 9024731"/>
              <a:gd name="connsiteY85" fmla="*/ 874733 h 1773740"/>
              <a:gd name="connsiteX86" fmla="*/ 7609399 w 9024731"/>
              <a:gd name="connsiteY86" fmla="*/ 938344 h 1773740"/>
              <a:gd name="connsiteX87" fmla="*/ 7613374 w 9024731"/>
              <a:gd name="connsiteY87" fmla="*/ 576559 h 1773740"/>
              <a:gd name="connsiteX88" fmla="*/ 7653131 w 9024731"/>
              <a:gd name="connsiteY88" fmla="*/ 934368 h 1773740"/>
              <a:gd name="connsiteX89" fmla="*/ 7748547 w 9024731"/>
              <a:gd name="connsiteY89" fmla="*/ 874733 h 1773740"/>
              <a:gd name="connsiteX90" fmla="*/ 7828060 w 9024731"/>
              <a:gd name="connsiteY90" fmla="*/ 942319 h 1773740"/>
              <a:gd name="connsiteX91" fmla="*/ 7919500 w 9024731"/>
              <a:gd name="connsiteY91" fmla="*/ 858831 h 1773740"/>
              <a:gd name="connsiteX92" fmla="*/ 8038769 w 9024731"/>
              <a:gd name="connsiteY92" fmla="*/ 942319 h 1773740"/>
              <a:gd name="connsiteX93" fmla="*/ 8110331 w 9024731"/>
              <a:gd name="connsiteY93" fmla="*/ 870757 h 1773740"/>
              <a:gd name="connsiteX94" fmla="*/ 8201771 w 9024731"/>
              <a:gd name="connsiteY94" fmla="*/ 966173 h 1773740"/>
              <a:gd name="connsiteX95" fmla="*/ 8305138 w 9024731"/>
              <a:gd name="connsiteY95" fmla="*/ 878709 h 1773740"/>
              <a:gd name="connsiteX96" fmla="*/ 8400554 w 9024731"/>
              <a:gd name="connsiteY96" fmla="*/ 958222 h 1773740"/>
              <a:gd name="connsiteX97" fmla="*/ 8456213 w 9024731"/>
              <a:gd name="connsiteY97" fmla="*/ 1316031 h 1773740"/>
              <a:gd name="connsiteX98" fmla="*/ 8460188 w 9024731"/>
              <a:gd name="connsiteY98" fmla="*/ 882684 h 1773740"/>
              <a:gd name="connsiteX99" fmla="*/ 8527774 w 9024731"/>
              <a:gd name="connsiteY99" fmla="*/ 994003 h 1773740"/>
              <a:gd name="connsiteX100" fmla="*/ 8631141 w 9024731"/>
              <a:gd name="connsiteY100" fmla="*/ 886660 h 1773740"/>
              <a:gd name="connsiteX101" fmla="*/ 8714630 w 9024731"/>
              <a:gd name="connsiteY101" fmla="*/ 970149 h 1773740"/>
              <a:gd name="connsiteX102" fmla="*/ 8774265 w 9024731"/>
              <a:gd name="connsiteY102" fmla="*/ 874733 h 1773740"/>
              <a:gd name="connsiteX103" fmla="*/ 8849802 w 9024731"/>
              <a:gd name="connsiteY103" fmla="*/ 950271 h 1773740"/>
              <a:gd name="connsiteX104" fmla="*/ 8925340 w 9024731"/>
              <a:gd name="connsiteY104" fmla="*/ 874733 h 1773740"/>
              <a:gd name="connsiteX105" fmla="*/ 8977023 w 9024731"/>
              <a:gd name="connsiteY105" fmla="*/ 962197 h 1773740"/>
              <a:gd name="connsiteX106" fmla="*/ 9024731 w 9024731"/>
              <a:gd name="connsiteY106" fmla="*/ 874733 h 1773740"/>
              <a:gd name="connsiteX0" fmla="*/ 0 w 9024731"/>
              <a:gd name="connsiteY0" fmla="*/ 910543 h 1773769"/>
              <a:gd name="connsiteX1" fmla="*/ 95416 w 9024731"/>
              <a:gd name="connsiteY1" fmla="*/ 858860 h 1773769"/>
              <a:gd name="connsiteX2" fmla="*/ 210710 w 9024731"/>
              <a:gd name="connsiteY2" fmla="*/ 966202 h 1773769"/>
              <a:gd name="connsiteX3" fmla="*/ 381663 w 9024731"/>
              <a:gd name="connsiteY3" fmla="*/ 878738 h 1773769"/>
              <a:gd name="connsiteX4" fmla="*/ 481054 w 9024731"/>
              <a:gd name="connsiteY4" fmla="*/ 934397 h 1773769"/>
              <a:gd name="connsiteX5" fmla="*/ 600324 w 9024731"/>
              <a:gd name="connsiteY5" fmla="*/ 894640 h 1773769"/>
              <a:gd name="connsiteX6" fmla="*/ 715618 w 9024731"/>
              <a:gd name="connsiteY6" fmla="*/ 938373 h 1773769"/>
              <a:gd name="connsiteX7" fmla="*/ 914400 w 9024731"/>
              <a:gd name="connsiteY7" fmla="*/ 377805 h 1773769"/>
              <a:gd name="connsiteX8" fmla="*/ 1144988 w 9024731"/>
              <a:gd name="connsiteY8" fmla="*/ 930421 h 1773769"/>
              <a:gd name="connsiteX9" fmla="*/ 1232453 w 9024731"/>
              <a:gd name="connsiteY9" fmla="*/ 886689 h 1773769"/>
              <a:gd name="connsiteX10" fmla="*/ 1288112 w 9024731"/>
              <a:gd name="connsiteY10" fmla="*/ 946324 h 1773769"/>
              <a:gd name="connsiteX11" fmla="*/ 1375576 w 9024731"/>
              <a:gd name="connsiteY11" fmla="*/ 882713 h 1773769"/>
              <a:gd name="connsiteX12" fmla="*/ 1435211 w 9024731"/>
              <a:gd name="connsiteY12" fmla="*/ 958251 h 1773769"/>
              <a:gd name="connsiteX13" fmla="*/ 1765190 w 9024731"/>
              <a:gd name="connsiteY13" fmla="*/ 1773260 h 1773769"/>
              <a:gd name="connsiteX14" fmla="*/ 1975900 w 9024731"/>
              <a:gd name="connsiteY14" fmla="*/ 827055 h 1773769"/>
              <a:gd name="connsiteX15" fmla="*/ 2126974 w 9024731"/>
              <a:gd name="connsiteY15" fmla="*/ 974153 h 1773769"/>
              <a:gd name="connsiteX16" fmla="*/ 2377440 w 9024731"/>
              <a:gd name="connsiteY16" fmla="*/ 119 h 1773769"/>
              <a:gd name="connsiteX17" fmla="*/ 2635858 w 9024731"/>
              <a:gd name="connsiteY17" fmla="*/ 910543 h 1773769"/>
              <a:gd name="connsiteX18" fmla="*/ 2755127 w 9024731"/>
              <a:gd name="connsiteY18" fmla="*/ 1327986 h 1773769"/>
              <a:gd name="connsiteX19" fmla="*/ 2882348 w 9024731"/>
              <a:gd name="connsiteY19" fmla="*/ 612369 h 1773769"/>
              <a:gd name="connsiteX20" fmla="*/ 3053301 w 9024731"/>
              <a:gd name="connsiteY20" fmla="*/ 946324 h 1773769"/>
              <a:gd name="connsiteX21" fmla="*/ 3120887 w 9024731"/>
              <a:gd name="connsiteY21" fmla="*/ 835006 h 1773769"/>
              <a:gd name="connsiteX22" fmla="*/ 3196425 w 9024731"/>
              <a:gd name="connsiteY22" fmla="*/ 962226 h 1773769"/>
              <a:gd name="connsiteX23" fmla="*/ 3236181 w 9024731"/>
              <a:gd name="connsiteY23" fmla="*/ 854884 h 1773769"/>
              <a:gd name="connsiteX24" fmla="*/ 3351475 w 9024731"/>
              <a:gd name="connsiteY24" fmla="*/ 1141131 h 1773769"/>
              <a:gd name="connsiteX25" fmla="*/ 3478696 w 9024731"/>
              <a:gd name="connsiteY25" fmla="*/ 803200 h 1773769"/>
              <a:gd name="connsiteX26" fmla="*/ 3554234 w 9024731"/>
              <a:gd name="connsiteY26" fmla="*/ 918494 h 1773769"/>
              <a:gd name="connsiteX27" fmla="*/ 3737114 w 9024731"/>
              <a:gd name="connsiteY27" fmla="*/ 1502915 h 1773769"/>
              <a:gd name="connsiteX28" fmla="*/ 3860359 w 9024731"/>
              <a:gd name="connsiteY28" fmla="*/ 918494 h 1773769"/>
              <a:gd name="connsiteX29" fmla="*/ 3912042 w 9024731"/>
              <a:gd name="connsiteY29" fmla="*/ 926446 h 1773769"/>
              <a:gd name="connsiteX30" fmla="*/ 3947823 w 9024731"/>
              <a:gd name="connsiteY30" fmla="*/ 998007 h 1773769"/>
              <a:gd name="connsiteX31" fmla="*/ 3991555 w 9024731"/>
              <a:gd name="connsiteY31" fmla="*/ 866811 h 1773769"/>
              <a:gd name="connsiteX32" fmla="*/ 4082995 w 9024731"/>
              <a:gd name="connsiteY32" fmla="*/ 982105 h 1773769"/>
              <a:gd name="connsiteX33" fmla="*/ 4122752 w 9024731"/>
              <a:gd name="connsiteY33" fmla="*/ 850908 h 1773769"/>
              <a:gd name="connsiteX34" fmla="*/ 4194314 w 9024731"/>
              <a:gd name="connsiteY34" fmla="*/ 958251 h 1773769"/>
              <a:gd name="connsiteX35" fmla="*/ 4238046 w 9024731"/>
              <a:gd name="connsiteY35" fmla="*/ 858860 h 1773769"/>
              <a:gd name="connsiteX36" fmla="*/ 4281778 w 9024731"/>
              <a:gd name="connsiteY36" fmla="*/ 986080 h 1773769"/>
              <a:gd name="connsiteX37" fmla="*/ 4365267 w 9024731"/>
              <a:gd name="connsiteY37" fmla="*/ 481173 h 1773769"/>
              <a:gd name="connsiteX38" fmla="*/ 4405023 w 9024731"/>
              <a:gd name="connsiteY38" fmla="*/ 918494 h 1773769"/>
              <a:gd name="connsiteX39" fmla="*/ 4452731 w 9024731"/>
              <a:gd name="connsiteY39" fmla="*/ 878738 h 1773769"/>
              <a:gd name="connsiteX40" fmla="*/ 4508390 w 9024731"/>
              <a:gd name="connsiteY40" fmla="*/ 954275 h 1773769"/>
              <a:gd name="connsiteX41" fmla="*/ 4556098 w 9024731"/>
              <a:gd name="connsiteY41" fmla="*/ 882713 h 1773769"/>
              <a:gd name="connsiteX42" fmla="*/ 4619708 w 9024731"/>
              <a:gd name="connsiteY42" fmla="*/ 954275 h 1773769"/>
              <a:gd name="connsiteX43" fmla="*/ 4683319 w 9024731"/>
              <a:gd name="connsiteY43" fmla="*/ 854884 h 1773769"/>
              <a:gd name="connsiteX44" fmla="*/ 4754880 w 9024731"/>
              <a:gd name="connsiteY44" fmla="*/ 1224620 h 1773769"/>
              <a:gd name="connsiteX45" fmla="*/ 4766807 w 9024731"/>
              <a:gd name="connsiteY45" fmla="*/ 850908 h 1773769"/>
              <a:gd name="connsiteX46" fmla="*/ 4810540 w 9024731"/>
              <a:gd name="connsiteY46" fmla="*/ 970178 h 1773769"/>
              <a:gd name="connsiteX47" fmla="*/ 4866199 w 9024731"/>
              <a:gd name="connsiteY47" fmla="*/ 644174 h 1773769"/>
              <a:gd name="connsiteX48" fmla="*/ 4937760 w 9024731"/>
              <a:gd name="connsiteY48" fmla="*/ 926446 h 1773769"/>
              <a:gd name="connsiteX49" fmla="*/ 5009322 w 9024731"/>
              <a:gd name="connsiteY49" fmla="*/ 838981 h 1773769"/>
              <a:gd name="connsiteX50" fmla="*/ 5072933 w 9024731"/>
              <a:gd name="connsiteY50" fmla="*/ 974153 h 1773769"/>
              <a:gd name="connsiteX51" fmla="*/ 5124616 w 9024731"/>
              <a:gd name="connsiteY51" fmla="*/ 838981 h 1773769"/>
              <a:gd name="connsiteX52" fmla="*/ 5196178 w 9024731"/>
              <a:gd name="connsiteY52" fmla="*/ 974153 h 1773769"/>
              <a:gd name="connsiteX53" fmla="*/ 5231959 w 9024731"/>
              <a:gd name="connsiteY53" fmla="*/ 878738 h 1773769"/>
              <a:gd name="connsiteX54" fmla="*/ 5279667 w 9024731"/>
              <a:gd name="connsiteY54" fmla="*/ 946324 h 1773769"/>
              <a:gd name="connsiteX55" fmla="*/ 5319423 w 9024731"/>
              <a:gd name="connsiteY55" fmla="*/ 854884 h 1773769"/>
              <a:gd name="connsiteX56" fmla="*/ 5390985 w 9024731"/>
              <a:gd name="connsiteY56" fmla="*/ 966202 h 1773769"/>
              <a:gd name="connsiteX57" fmla="*/ 5406887 w 9024731"/>
              <a:gd name="connsiteY57" fmla="*/ 858860 h 1773769"/>
              <a:gd name="connsiteX58" fmla="*/ 5462547 w 9024731"/>
              <a:gd name="connsiteY58" fmla="*/ 958251 h 1773769"/>
              <a:gd name="connsiteX59" fmla="*/ 5494352 w 9024731"/>
              <a:gd name="connsiteY59" fmla="*/ 850908 h 1773769"/>
              <a:gd name="connsiteX60" fmla="*/ 5530133 w 9024731"/>
              <a:gd name="connsiteY60" fmla="*/ 1308108 h 1773769"/>
              <a:gd name="connsiteX61" fmla="*/ 5550011 w 9024731"/>
              <a:gd name="connsiteY61" fmla="*/ 878738 h 1773769"/>
              <a:gd name="connsiteX62" fmla="*/ 5597719 w 9024731"/>
              <a:gd name="connsiteY62" fmla="*/ 970178 h 1773769"/>
              <a:gd name="connsiteX63" fmla="*/ 5641451 w 9024731"/>
              <a:gd name="connsiteY63" fmla="*/ 866811 h 1773769"/>
              <a:gd name="connsiteX64" fmla="*/ 5685183 w 9024731"/>
              <a:gd name="connsiteY64" fmla="*/ 954275 h 1773769"/>
              <a:gd name="connsiteX65" fmla="*/ 5736867 w 9024731"/>
              <a:gd name="connsiteY65" fmla="*/ 854884 h 1773769"/>
              <a:gd name="connsiteX66" fmla="*/ 5788550 w 9024731"/>
              <a:gd name="connsiteY66" fmla="*/ 1339913 h 1773769"/>
              <a:gd name="connsiteX67" fmla="*/ 5816380 w 9024731"/>
              <a:gd name="connsiteY67" fmla="*/ 866811 h 1773769"/>
              <a:gd name="connsiteX68" fmla="*/ 5856136 w 9024731"/>
              <a:gd name="connsiteY68" fmla="*/ 962226 h 1773769"/>
              <a:gd name="connsiteX69" fmla="*/ 5923722 w 9024731"/>
              <a:gd name="connsiteY69" fmla="*/ 850908 h 1773769"/>
              <a:gd name="connsiteX70" fmla="*/ 5935649 w 9024731"/>
              <a:gd name="connsiteY70" fmla="*/ 998007 h 1773769"/>
              <a:gd name="connsiteX71" fmla="*/ 5983357 w 9024731"/>
              <a:gd name="connsiteY71" fmla="*/ 624296 h 1773769"/>
              <a:gd name="connsiteX72" fmla="*/ 6003235 w 9024731"/>
              <a:gd name="connsiteY72" fmla="*/ 974153 h 1773769"/>
              <a:gd name="connsiteX73" fmla="*/ 6035040 w 9024731"/>
              <a:gd name="connsiteY73" fmla="*/ 862835 h 1773769"/>
              <a:gd name="connsiteX74" fmla="*/ 6094675 w 9024731"/>
              <a:gd name="connsiteY74" fmla="*/ 990056 h 1773769"/>
              <a:gd name="connsiteX75" fmla="*/ 6237799 w 9024731"/>
              <a:gd name="connsiteY75" fmla="*/ 858860 h 1773769"/>
              <a:gd name="connsiteX76" fmla="*/ 6333214 w 9024731"/>
              <a:gd name="connsiteY76" fmla="*/ 938373 h 1773769"/>
              <a:gd name="connsiteX77" fmla="*/ 6468387 w 9024731"/>
              <a:gd name="connsiteY77" fmla="*/ 882713 h 1773769"/>
              <a:gd name="connsiteX78" fmla="*/ 6595607 w 9024731"/>
              <a:gd name="connsiteY78" fmla="*/ 934397 h 1773769"/>
              <a:gd name="connsiteX79" fmla="*/ 6742707 w 9024731"/>
              <a:gd name="connsiteY79" fmla="*/ 878738 h 1773769"/>
              <a:gd name="connsiteX80" fmla="*/ 6881854 w 9024731"/>
              <a:gd name="connsiteY80" fmla="*/ 926446 h 1773769"/>
              <a:gd name="connsiteX81" fmla="*/ 6973294 w 9024731"/>
              <a:gd name="connsiteY81" fmla="*/ 882713 h 1773769"/>
              <a:gd name="connsiteX82" fmla="*/ 7088588 w 9024731"/>
              <a:gd name="connsiteY82" fmla="*/ 934397 h 1773769"/>
              <a:gd name="connsiteX83" fmla="*/ 7195931 w 9024731"/>
              <a:gd name="connsiteY83" fmla="*/ 886689 h 1773769"/>
              <a:gd name="connsiteX84" fmla="*/ 7303274 w 9024731"/>
              <a:gd name="connsiteY84" fmla="*/ 946324 h 1773769"/>
              <a:gd name="connsiteX85" fmla="*/ 7454348 w 9024731"/>
              <a:gd name="connsiteY85" fmla="*/ 874762 h 1773769"/>
              <a:gd name="connsiteX86" fmla="*/ 7609399 w 9024731"/>
              <a:gd name="connsiteY86" fmla="*/ 938373 h 1773769"/>
              <a:gd name="connsiteX87" fmla="*/ 7613374 w 9024731"/>
              <a:gd name="connsiteY87" fmla="*/ 576588 h 1773769"/>
              <a:gd name="connsiteX88" fmla="*/ 7653131 w 9024731"/>
              <a:gd name="connsiteY88" fmla="*/ 934397 h 1773769"/>
              <a:gd name="connsiteX89" fmla="*/ 7748547 w 9024731"/>
              <a:gd name="connsiteY89" fmla="*/ 874762 h 1773769"/>
              <a:gd name="connsiteX90" fmla="*/ 7828060 w 9024731"/>
              <a:gd name="connsiteY90" fmla="*/ 942348 h 1773769"/>
              <a:gd name="connsiteX91" fmla="*/ 7919500 w 9024731"/>
              <a:gd name="connsiteY91" fmla="*/ 858860 h 1773769"/>
              <a:gd name="connsiteX92" fmla="*/ 8038769 w 9024731"/>
              <a:gd name="connsiteY92" fmla="*/ 942348 h 1773769"/>
              <a:gd name="connsiteX93" fmla="*/ 8110331 w 9024731"/>
              <a:gd name="connsiteY93" fmla="*/ 870786 h 1773769"/>
              <a:gd name="connsiteX94" fmla="*/ 8201771 w 9024731"/>
              <a:gd name="connsiteY94" fmla="*/ 966202 h 1773769"/>
              <a:gd name="connsiteX95" fmla="*/ 8305138 w 9024731"/>
              <a:gd name="connsiteY95" fmla="*/ 878738 h 1773769"/>
              <a:gd name="connsiteX96" fmla="*/ 8400554 w 9024731"/>
              <a:gd name="connsiteY96" fmla="*/ 958251 h 1773769"/>
              <a:gd name="connsiteX97" fmla="*/ 8456213 w 9024731"/>
              <a:gd name="connsiteY97" fmla="*/ 1316060 h 1773769"/>
              <a:gd name="connsiteX98" fmla="*/ 8460188 w 9024731"/>
              <a:gd name="connsiteY98" fmla="*/ 882713 h 1773769"/>
              <a:gd name="connsiteX99" fmla="*/ 8527774 w 9024731"/>
              <a:gd name="connsiteY99" fmla="*/ 994032 h 1773769"/>
              <a:gd name="connsiteX100" fmla="*/ 8631141 w 9024731"/>
              <a:gd name="connsiteY100" fmla="*/ 886689 h 1773769"/>
              <a:gd name="connsiteX101" fmla="*/ 8714630 w 9024731"/>
              <a:gd name="connsiteY101" fmla="*/ 970178 h 1773769"/>
              <a:gd name="connsiteX102" fmla="*/ 8774265 w 9024731"/>
              <a:gd name="connsiteY102" fmla="*/ 874762 h 1773769"/>
              <a:gd name="connsiteX103" fmla="*/ 8849802 w 9024731"/>
              <a:gd name="connsiteY103" fmla="*/ 950300 h 1773769"/>
              <a:gd name="connsiteX104" fmla="*/ 8925340 w 9024731"/>
              <a:gd name="connsiteY104" fmla="*/ 874762 h 1773769"/>
              <a:gd name="connsiteX105" fmla="*/ 8977023 w 9024731"/>
              <a:gd name="connsiteY105" fmla="*/ 962226 h 1773769"/>
              <a:gd name="connsiteX106" fmla="*/ 9024731 w 9024731"/>
              <a:gd name="connsiteY106" fmla="*/ 874762 h 1773769"/>
              <a:gd name="connsiteX0" fmla="*/ 0 w 9024731"/>
              <a:gd name="connsiteY0" fmla="*/ 910543 h 1773769"/>
              <a:gd name="connsiteX1" fmla="*/ 95416 w 9024731"/>
              <a:gd name="connsiteY1" fmla="*/ 858860 h 1773769"/>
              <a:gd name="connsiteX2" fmla="*/ 210710 w 9024731"/>
              <a:gd name="connsiteY2" fmla="*/ 966202 h 1773769"/>
              <a:gd name="connsiteX3" fmla="*/ 381663 w 9024731"/>
              <a:gd name="connsiteY3" fmla="*/ 878738 h 1773769"/>
              <a:gd name="connsiteX4" fmla="*/ 481054 w 9024731"/>
              <a:gd name="connsiteY4" fmla="*/ 934397 h 1773769"/>
              <a:gd name="connsiteX5" fmla="*/ 600324 w 9024731"/>
              <a:gd name="connsiteY5" fmla="*/ 894640 h 1773769"/>
              <a:gd name="connsiteX6" fmla="*/ 715618 w 9024731"/>
              <a:gd name="connsiteY6" fmla="*/ 938373 h 1773769"/>
              <a:gd name="connsiteX7" fmla="*/ 914400 w 9024731"/>
              <a:gd name="connsiteY7" fmla="*/ 377805 h 1773769"/>
              <a:gd name="connsiteX8" fmla="*/ 1144988 w 9024731"/>
              <a:gd name="connsiteY8" fmla="*/ 930421 h 1773769"/>
              <a:gd name="connsiteX9" fmla="*/ 1232453 w 9024731"/>
              <a:gd name="connsiteY9" fmla="*/ 886689 h 1773769"/>
              <a:gd name="connsiteX10" fmla="*/ 1288112 w 9024731"/>
              <a:gd name="connsiteY10" fmla="*/ 946324 h 1773769"/>
              <a:gd name="connsiteX11" fmla="*/ 1375576 w 9024731"/>
              <a:gd name="connsiteY11" fmla="*/ 882713 h 1773769"/>
              <a:gd name="connsiteX12" fmla="*/ 1435211 w 9024731"/>
              <a:gd name="connsiteY12" fmla="*/ 958251 h 1773769"/>
              <a:gd name="connsiteX13" fmla="*/ 1765190 w 9024731"/>
              <a:gd name="connsiteY13" fmla="*/ 1773260 h 1773769"/>
              <a:gd name="connsiteX14" fmla="*/ 1975900 w 9024731"/>
              <a:gd name="connsiteY14" fmla="*/ 827055 h 1773769"/>
              <a:gd name="connsiteX15" fmla="*/ 2126974 w 9024731"/>
              <a:gd name="connsiteY15" fmla="*/ 974153 h 1773769"/>
              <a:gd name="connsiteX16" fmla="*/ 2377440 w 9024731"/>
              <a:gd name="connsiteY16" fmla="*/ 119 h 1773769"/>
              <a:gd name="connsiteX17" fmla="*/ 2635858 w 9024731"/>
              <a:gd name="connsiteY17" fmla="*/ 910543 h 1773769"/>
              <a:gd name="connsiteX18" fmla="*/ 2755127 w 9024731"/>
              <a:gd name="connsiteY18" fmla="*/ 1327986 h 1773769"/>
              <a:gd name="connsiteX19" fmla="*/ 2882348 w 9024731"/>
              <a:gd name="connsiteY19" fmla="*/ 612369 h 1773769"/>
              <a:gd name="connsiteX20" fmla="*/ 3053301 w 9024731"/>
              <a:gd name="connsiteY20" fmla="*/ 946324 h 1773769"/>
              <a:gd name="connsiteX21" fmla="*/ 3120887 w 9024731"/>
              <a:gd name="connsiteY21" fmla="*/ 835006 h 1773769"/>
              <a:gd name="connsiteX22" fmla="*/ 3196425 w 9024731"/>
              <a:gd name="connsiteY22" fmla="*/ 962226 h 1773769"/>
              <a:gd name="connsiteX23" fmla="*/ 3236181 w 9024731"/>
              <a:gd name="connsiteY23" fmla="*/ 854884 h 1773769"/>
              <a:gd name="connsiteX24" fmla="*/ 3351475 w 9024731"/>
              <a:gd name="connsiteY24" fmla="*/ 1141131 h 1773769"/>
              <a:gd name="connsiteX25" fmla="*/ 3478696 w 9024731"/>
              <a:gd name="connsiteY25" fmla="*/ 803200 h 1773769"/>
              <a:gd name="connsiteX26" fmla="*/ 3554234 w 9024731"/>
              <a:gd name="connsiteY26" fmla="*/ 918494 h 1773769"/>
              <a:gd name="connsiteX27" fmla="*/ 3737114 w 9024731"/>
              <a:gd name="connsiteY27" fmla="*/ 1502915 h 1773769"/>
              <a:gd name="connsiteX28" fmla="*/ 3860359 w 9024731"/>
              <a:gd name="connsiteY28" fmla="*/ 918494 h 1773769"/>
              <a:gd name="connsiteX29" fmla="*/ 3912042 w 9024731"/>
              <a:gd name="connsiteY29" fmla="*/ 926446 h 1773769"/>
              <a:gd name="connsiteX30" fmla="*/ 3947823 w 9024731"/>
              <a:gd name="connsiteY30" fmla="*/ 998007 h 1773769"/>
              <a:gd name="connsiteX31" fmla="*/ 3991555 w 9024731"/>
              <a:gd name="connsiteY31" fmla="*/ 866811 h 1773769"/>
              <a:gd name="connsiteX32" fmla="*/ 4082995 w 9024731"/>
              <a:gd name="connsiteY32" fmla="*/ 982105 h 1773769"/>
              <a:gd name="connsiteX33" fmla="*/ 4122752 w 9024731"/>
              <a:gd name="connsiteY33" fmla="*/ 850908 h 1773769"/>
              <a:gd name="connsiteX34" fmla="*/ 4194314 w 9024731"/>
              <a:gd name="connsiteY34" fmla="*/ 958251 h 1773769"/>
              <a:gd name="connsiteX35" fmla="*/ 4238046 w 9024731"/>
              <a:gd name="connsiteY35" fmla="*/ 858860 h 1773769"/>
              <a:gd name="connsiteX36" fmla="*/ 4281778 w 9024731"/>
              <a:gd name="connsiteY36" fmla="*/ 986080 h 1773769"/>
              <a:gd name="connsiteX37" fmla="*/ 4365267 w 9024731"/>
              <a:gd name="connsiteY37" fmla="*/ 481173 h 1773769"/>
              <a:gd name="connsiteX38" fmla="*/ 4405023 w 9024731"/>
              <a:gd name="connsiteY38" fmla="*/ 918494 h 1773769"/>
              <a:gd name="connsiteX39" fmla="*/ 4452731 w 9024731"/>
              <a:gd name="connsiteY39" fmla="*/ 878738 h 1773769"/>
              <a:gd name="connsiteX40" fmla="*/ 4508390 w 9024731"/>
              <a:gd name="connsiteY40" fmla="*/ 954275 h 1773769"/>
              <a:gd name="connsiteX41" fmla="*/ 4556098 w 9024731"/>
              <a:gd name="connsiteY41" fmla="*/ 882713 h 1773769"/>
              <a:gd name="connsiteX42" fmla="*/ 4619708 w 9024731"/>
              <a:gd name="connsiteY42" fmla="*/ 954275 h 1773769"/>
              <a:gd name="connsiteX43" fmla="*/ 4683319 w 9024731"/>
              <a:gd name="connsiteY43" fmla="*/ 854884 h 1773769"/>
              <a:gd name="connsiteX44" fmla="*/ 4754880 w 9024731"/>
              <a:gd name="connsiteY44" fmla="*/ 1224620 h 1773769"/>
              <a:gd name="connsiteX45" fmla="*/ 4766807 w 9024731"/>
              <a:gd name="connsiteY45" fmla="*/ 850908 h 1773769"/>
              <a:gd name="connsiteX46" fmla="*/ 4810540 w 9024731"/>
              <a:gd name="connsiteY46" fmla="*/ 970178 h 1773769"/>
              <a:gd name="connsiteX47" fmla="*/ 4866199 w 9024731"/>
              <a:gd name="connsiteY47" fmla="*/ 644174 h 1773769"/>
              <a:gd name="connsiteX48" fmla="*/ 4937760 w 9024731"/>
              <a:gd name="connsiteY48" fmla="*/ 926446 h 1773769"/>
              <a:gd name="connsiteX49" fmla="*/ 5009322 w 9024731"/>
              <a:gd name="connsiteY49" fmla="*/ 838981 h 1773769"/>
              <a:gd name="connsiteX50" fmla="*/ 5072933 w 9024731"/>
              <a:gd name="connsiteY50" fmla="*/ 974153 h 1773769"/>
              <a:gd name="connsiteX51" fmla="*/ 5124616 w 9024731"/>
              <a:gd name="connsiteY51" fmla="*/ 838981 h 1773769"/>
              <a:gd name="connsiteX52" fmla="*/ 5196178 w 9024731"/>
              <a:gd name="connsiteY52" fmla="*/ 974153 h 1773769"/>
              <a:gd name="connsiteX53" fmla="*/ 5231959 w 9024731"/>
              <a:gd name="connsiteY53" fmla="*/ 878738 h 1773769"/>
              <a:gd name="connsiteX54" fmla="*/ 5279667 w 9024731"/>
              <a:gd name="connsiteY54" fmla="*/ 946324 h 1773769"/>
              <a:gd name="connsiteX55" fmla="*/ 5319423 w 9024731"/>
              <a:gd name="connsiteY55" fmla="*/ 854884 h 1773769"/>
              <a:gd name="connsiteX56" fmla="*/ 5390985 w 9024731"/>
              <a:gd name="connsiteY56" fmla="*/ 966202 h 1773769"/>
              <a:gd name="connsiteX57" fmla="*/ 5406887 w 9024731"/>
              <a:gd name="connsiteY57" fmla="*/ 858860 h 1773769"/>
              <a:gd name="connsiteX58" fmla="*/ 5462547 w 9024731"/>
              <a:gd name="connsiteY58" fmla="*/ 958251 h 1773769"/>
              <a:gd name="connsiteX59" fmla="*/ 5494352 w 9024731"/>
              <a:gd name="connsiteY59" fmla="*/ 850908 h 1773769"/>
              <a:gd name="connsiteX60" fmla="*/ 5530133 w 9024731"/>
              <a:gd name="connsiteY60" fmla="*/ 1308108 h 1773769"/>
              <a:gd name="connsiteX61" fmla="*/ 5550011 w 9024731"/>
              <a:gd name="connsiteY61" fmla="*/ 878738 h 1773769"/>
              <a:gd name="connsiteX62" fmla="*/ 5597719 w 9024731"/>
              <a:gd name="connsiteY62" fmla="*/ 970178 h 1773769"/>
              <a:gd name="connsiteX63" fmla="*/ 5641451 w 9024731"/>
              <a:gd name="connsiteY63" fmla="*/ 866811 h 1773769"/>
              <a:gd name="connsiteX64" fmla="*/ 5685183 w 9024731"/>
              <a:gd name="connsiteY64" fmla="*/ 954275 h 1773769"/>
              <a:gd name="connsiteX65" fmla="*/ 5736867 w 9024731"/>
              <a:gd name="connsiteY65" fmla="*/ 854884 h 1773769"/>
              <a:gd name="connsiteX66" fmla="*/ 5788550 w 9024731"/>
              <a:gd name="connsiteY66" fmla="*/ 1339913 h 1773769"/>
              <a:gd name="connsiteX67" fmla="*/ 5816380 w 9024731"/>
              <a:gd name="connsiteY67" fmla="*/ 866811 h 1773769"/>
              <a:gd name="connsiteX68" fmla="*/ 5856136 w 9024731"/>
              <a:gd name="connsiteY68" fmla="*/ 962226 h 1773769"/>
              <a:gd name="connsiteX69" fmla="*/ 5923722 w 9024731"/>
              <a:gd name="connsiteY69" fmla="*/ 850908 h 1773769"/>
              <a:gd name="connsiteX70" fmla="*/ 5935649 w 9024731"/>
              <a:gd name="connsiteY70" fmla="*/ 998007 h 1773769"/>
              <a:gd name="connsiteX71" fmla="*/ 5983357 w 9024731"/>
              <a:gd name="connsiteY71" fmla="*/ 624296 h 1773769"/>
              <a:gd name="connsiteX72" fmla="*/ 6003235 w 9024731"/>
              <a:gd name="connsiteY72" fmla="*/ 974153 h 1773769"/>
              <a:gd name="connsiteX73" fmla="*/ 6035040 w 9024731"/>
              <a:gd name="connsiteY73" fmla="*/ 862835 h 1773769"/>
              <a:gd name="connsiteX74" fmla="*/ 6094675 w 9024731"/>
              <a:gd name="connsiteY74" fmla="*/ 990056 h 1773769"/>
              <a:gd name="connsiteX75" fmla="*/ 6237799 w 9024731"/>
              <a:gd name="connsiteY75" fmla="*/ 858860 h 1773769"/>
              <a:gd name="connsiteX76" fmla="*/ 6333214 w 9024731"/>
              <a:gd name="connsiteY76" fmla="*/ 938373 h 1773769"/>
              <a:gd name="connsiteX77" fmla="*/ 6468387 w 9024731"/>
              <a:gd name="connsiteY77" fmla="*/ 882713 h 1773769"/>
              <a:gd name="connsiteX78" fmla="*/ 6595607 w 9024731"/>
              <a:gd name="connsiteY78" fmla="*/ 934397 h 1773769"/>
              <a:gd name="connsiteX79" fmla="*/ 6742707 w 9024731"/>
              <a:gd name="connsiteY79" fmla="*/ 878738 h 1773769"/>
              <a:gd name="connsiteX80" fmla="*/ 6881854 w 9024731"/>
              <a:gd name="connsiteY80" fmla="*/ 926446 h 1773769"/>
              <a:gd name="connsiteX81" fmla="*/ 6973294 w 9024731"/>
              <a:gd name="connsiteY81" fmla="*/ 882713 h 1773769"/>
              <a:gd name="connsiteX82" fmla="*/ 7088588 w 9024731"/>
              <a:gd name="connsiteY82" fmla="*/ 934397 h 1773769"/>
              <a:gd name="connsiteX83" fmla="*/ 7195931 w 9024731"/>
              <a:gd name="connsiteY83" fmla="*/ 886689 h 1773769"/>
              <a:gd name="connsiteX84" fmla="*/ 7303274 w 9024731"/>
              <a:gd name="connsiteY84" fmla="*/ 946324 h 1773769"/>
              <a:gd name="connsiteX85" fmla="*/ 7454348 w 9024731"/>
              <a:gd name="connsiteY85" fmla="*/ 874762 h 1773769"/>
              <a:gd name="connsiteX86" fmla="*/ 7609399 w 9024731"/>
              <a:gd name="connsiteY86" fmla="*/ 938373 h 1773769"/>
              <a:gd name="connsiteX87" fmla="*/ 7613374 w 9024731"/>
              <a:gd name="connsiteY87" fmla="*/ 576588 h 1773769"/>
              <a:gd name="connsiteX88" fmla="*/ 7653131 w 9024731"/>
              <a:gd name="connsiteY88" fmla="*/ 934397 h 1773769"/>
              <a:gd name="connsiteX89" fmla="*/ 7748547 w 9024731"/>
              <a:gd name="connsiteY89" fmla="*/ 874762 h 1773769"/>
              <a:gd name="connsiteX90" fmla="*/ 7828060 w 9024731"/>
              <a:gd name="connsiteY90" fmla="*/ 942348 h 1773769"/>
              <a:gd name="connsiteX91" fmla="*/ 7919500 w 9024731"/>
              <a:gd name="connsiteY91" fmla="*/ 858860 h 1773769"/>
              <a:gd name="connsiteX92" fmla="*/ 8038769 w 9024731"/>
              <a:gd name="connsiteY92" fmla="*/ 942348 h 1773769"/>
              <a:gd name="connsiteX93" fmla="*/ 8110331 w 9024731"/>
              <a:gd name="connsiteY93" fmla="*/ 870786 h 1773769"/>
              <a:gd name="connsiteX94" fmla="*/ 8201771 w 9024731"/>
              <a:gd name="connsiteY94" fmla="*/ 966202 h 1773769"/>
              <a:gd name="connsiteX95" fmla="*/ 8305138 w 9024731"/>
              <a:gd name="connsiteY95" fmla="*/ 878738 h 1773769"/>
              <a:gd name="connsiteX96" fmla="*/ 8400554 w 9024731"/>
              <a:gd name="connsiteY96" fmla="*/ 958251 h 1773769"/>
              <a:gd name="connsiteX97" fmla="*/ 8456213 w 9024731"/>
              <a:gd name="connsiteY97" fmla="*/ 1316060 h 1773769"/>
              <a:gd name="connsiteX98" fmla="*/ 8460188 w 9024731"/>
              <a:gd name="connsiteY98" fmla="*/ 882713 h 1773769"/>
              <a:gd name="connsiteX99" fmla="*/ 8527774 w 9024731"/>
              <a:gd name="connsiteY99" fmla="*/ 994032 h 1773769"/>
              <a:gd name="connsiteX100" fmla="*/ 8631141 w 9024731"/>
              <a:gd name="connsiteY100" fmla="*/ 886689 h 1773769"/>
              <a:gd name="connsiteX101" fmla="*/ 8714630 w 9024731"/>
              <a:gd name="connsiteY101" fmla="*/ 970178 h 1773769"/>
              <a:gd name="connsiteX102" fmla="*/ 8774265 w 9024731"/>
              <a:gd name="connsiteY102" fmla="*/ 874762 h 1773769"/>
              <a:gd name="connsiteX103" fmla="*/ 8849802 w 9024731"/>
              <a:gd name="connsiteY103" fmla="*/ 950300 h 1773769"/>
              <a:gd name="connsiteX104" fmla="*/ 8925340 w 9024731"/>
              <a:gd name="connsiteY104" fmla="*/ 874762 h 1773769"/>
              <a:gd name="connsiteX105" fmla="*/ 8977023 w 9024731"/>
              <a:gd name="connsiteY105" fmla="*/ 962226 h 1773769"/>
              <a:gd name="connsiteX106" fmla="*/ 9024731 w 9024731"/>
              <a:gd name="connsiteY106" fmla="*/ 874762 h 1773769"/>
              <a:gd name="connsiteX0" fmla="*/ 0 w 9024731"/>
              <a:gd name="connsiteY0" fmla="*/ 910543 h 1773769"/>
              <a:gd name="connsiteX1" fmla="*/ 95416 w 9024731"/>
              <a:gd name="connsiteY1" fmla="*/ 858860 h 1773769"/>
              <a:gd name="connsiteX2" fmla="*/ 210710 w 9024731"/>
              <a:gd name="connsiteY2" fmla="*/ 966202 h 1773769"/>
              <a:gd name="connsiteX3" fmla="*/ 381663 w 9024731"/>
              <a:gd name="connsiteY3" fmla="*/ 878738 h 1773769"/>
              <a:gd name="connsiteX4" fmla="*/ 481054 w 9024731"/>
              <a:gd name="connsiteY4" fmla="*/ 934397 h 1773769"/>
              <a:gd name="connsiteX5" fmla="*/ 600324 w 9024731"/>
              <a:gd name="connsiteY5" fmla="*/ 894640 h 1773769"/>
              <a:gd name="connsiteX6" fmla="*/ 715618 w 9024731"/>
              <a:gd name="connsiteY6" fmla="*/ 938373 h 1773769"/>
              <a:gd name="connsiteX7" fmla="*/ 914400 w 9024731"/>
              <a:gd name="connsiteY7" fmla="*/ 377805 h 1773769"/>
              <a:gd name="connsiteX8" fmla="*/ 1144988 w 9024731"/>
              <a:gd name="connsiteY8" fmla="*/ 930421 h 1773769"/>
              <a:gd name="connsiteX9" fmla="*/ 1232453 w 9024731"/>
              <a:gd name="connsiteY9" fmla="*/ 886689 h 1773769"/>
              <a:gd name="connsiteX10" fmla="*/ 1288112 w 9024731"/>
              <a:gd name="connsiteY10" fmla="*/ 946324 h 1773769"/>
              <a:gd name="connsiteX11" fmla="*/ 1375576 w 9024731"/>
              <a:gd name="connsiteY11" fmla="*/ 882713 h 1773769"/>
              <a:gd name="connsiteX12" fmla="*/ 1435211 w 9024731"/>
              <a:gd name="connsiteY12" fmla="*/ 958251 h 1773769"/>
              <a:gd name="connsiteX13" fmla="*/ 1765190 w 9024731"/>
              <a:gd name="connsiteY13" fmla="*/ 1773260 h 1773769"/>
              <a:gd name="connsiteX14" fmla="*/ 1975900 w 9024731"/>
              <a:gd name="connsiteY14" fmla="*/ 827055 h 1773769"/>
              <a:gd name="connsiteX15" fmla="*/ 2126974 w 9024731"/>
              <a:gd name="connsiteY15" fmla="*/ 974153 h 1773769"/>
              <a:gd name="connsiteX16" fmla="*/ 2377440 w 9024731"/>
              <a:gd name="connsiteY16" fmla="*/ 119 h 1773769"/>
              <a:gd name="connsiteX17" fmla="*/ 2635858 w 9024731"/>
              <a:gd name="connsiteY17" fmla="*/ 910543 h 1773769"/>
              <a:gd name="connsiteX18" fmla="*/ 2755127 w 9024731"/>
              <a:gd name="connsiteY18" fmla="*/ 1327986 h 1773769"/>
              <a:gd name="connsiteX19" fmla="*/ 2882348 w 9024731"/>
              <a:gd name="connsiteY19" fmla="*/ 612369 h 1773769"/>
              <a:gd name="connsiteX20" fmla="*/ 3053301 w 9024731"/>
              <a:gd name="connsiteY20" fmla="*/ 946324 h 1773769"/>
              <a:gd name="connsiteX21" fmla="*/ 3120887 w 9024731"/>
              <a:gd name="connsiteY21" fmla="*/ 835006 h 1773769"/>
              <a:gd name="connsiteX22" fmla="*/ 3196425 w 9024731"/>
              <a:gd name="connsiteY22" fmla="*/ 962226 h 1773769"/>
              <a:gd name="connsiteX23" fmla="*/ 3236181 w 9024731"/>
              <a:gd name="connsiteY23" fmla="*/ 854884 h 1773769"/>
              <a:gd name="connsiteX24" fmla="*/ 3351475 w 9024731"/>
              <a:gd name="connsiteY24" fmla="*/ 1141131 h 1773769"/>
              <a:gd name="connsiteX25" fmla="*/ 3478696 w 9024731"/>
              <a:gd name="connsiteY25" fmla="*/ 803200 h 1773769"/>
              <a:gd name="connsiteX26" fmla="*/ 3554234 w 9024731"/>
              <a:gd name="connsiteY26" fmla="*/ 918494 h 1773769"/>
              <a:gd name="connsiteX27" fmla="*/ 3737114 w 9024731"/>
              <a:gd name="connsiteY27" fmla="*/ 1502915 h 1773769"/>
              <a:gd name="connsiteX28" fmla="*/ 3860359 w 9024731"/>
              <a:gd name="connsiteY28" fmla="*/ 918494 h 1773769"/>
              <a:gd name="connsiteX29" fmla="*/ 3912042 w 9024731"/>
              <a:gd name="connsiteY29" fmla="*/ 926446 h 1773769"/>
              <a:gd name="connsiteX30" fmla="*/ 3947823 w 9024731"/>
              <a:gd name="connsiteY30" fmla="*/ 998007 h 1773769"/>
              <a:gd name="connsiteX31" fmla="*/ 3991555 w 9024731"/>
              <a:gd name="connsiteY31" fmla="*/ 866811 h 1773769"/>
              <a:gd name="connsiteX32" fmla="*/ 4082995 w 9024731"/>
              <a:gd name="connsiteY32" fmla="*/ 982105 h 1773769"/>
              <a:gd name="connsiteX33" fmla="*/ 4122752 w 9024731"/>
              <a:gd name="connsiteY33" fmla="*/ 850908 h 1773769"/>
              <a:gd name="connsiteX34" fmla="*/ 4194314 w 9024731"/>
              <a:gd name="connsiteY34" fmla="*/ 958251 h 1773769"/>
              <a:gd name="connsiteX35" fmla="*/ 4238046 w 9024731"/>
              <a:gd name="connsiteY35" fmla="*/ 858860 h 1773769"/>
              <a:gd name="connsiteX36" fmla="*/ 4281778 w 9024731"/>
              <a:gd name="connsiteY36" fmla="*/ 986080 h 1773769"/>
              <a:gd name="connsiteX37" fmla="*/ 4365267 w 9024731"/>
              <a:gd name="connsiteY37" fmla="*/ 481173 h 1773769"/>
              <a:gd name="connsiteX38" fmla="*/ 4405023 w 9024731"/>
              <a:gd name="connsiteY38" fmla="*/ 918494 h 1773769"/>
              <a:gd name="connsiteX39" fmla="*/ 4452731 w 9024731"/>
              <a:gd name="connsiteY39" fmla="*/ 878738 h 1773769"/>
              <a:gd name="connsiteX40" fmla="*/ 4508390 w 9024731"/>
              <a:gd name="connsiteY40" fmla="*/ 954275 h 1773769"/>
              <a:gd name="connsiteX41" fmla="*/ 4556098 w 9024731"/>
              <a:gd name="connsiteY41" fmla="*/ 882713 h 1773769"/>
              <a:gd name="connsiteX42" fmla="*/ 4619708 w 9024731"/>
              <a:gd name="connsiteY42" fmla="*/ 954275 h 1773769"/>
              <a:gd name="connsiteX43" fmla="*/ 4683319 w 9024731"/>
              <a:gd name="connsiteY43" fmla="*/ 854884 h 1773769"/>
              <a:gd name="connsiteX44" fmla="*/ 4754880 w 9024731"/>
              <a:gd name="connsiteY44" fmla="*/ 1224620 h 1773769"/>
              <a:gd name="connsiteX45" fmla="*/ 4766807 w 9024731"/>
              <a:gd name="connsiteY45" fmla="*/ 850908 h 1773769"/>
              <a:gd name="connsiteX46" fmla="*/ 4810540 w 9024731"/>
              <a:gd name="connsiteY46" fmla="*/ 970178 h 1773769"/>
              <a:gd name="connsiteX47" fmla="*/ 4866199 w 9024731"/>
              <a:gd name="connsiteY47" fmla="*/ 644174 h 1773769"/>
              <a:gd name="connsiteX48" fmla="*/ 4937760 w 9024731"/>
              <a:gd name="connsiteY48" fmla="*/ 926446 h 1773769"/>
              <a:gd name="connsiteX49" fmla="*/ 5009322 w 9024731"/>
              <a:gd name="connsiteY49" fmla="*/ 838981 h 1773769"/>
              <a:gd name="connsiteX50" fmla="*/ 5072933 w 9024731"/>
              <a:gd name="connsiteY50" fmla="*/ 974153 h 1773769"/>
              <a:gd name="connsiteX51" fmla="*/ 5124616 w 9024731"/>
              <a:gd name="connsiteY51" fmla="*/ 838981 h 1773769"/>
              <a:gd name="connsiteX52" fmla="*/ 5196178 w 9024731"/>
              <a:gd name="connsiteY52" fmla="*/ 974153 h 1773769"/>
              <a:gd name="connsiteX53" fmla="*/ 5231959 w 9024731"/>
              <a:gd name="connsiteY53" fmla="*/ 878738 h 1773769"/>
              <a:gd name="connsiteX54" fmla="*/ 5279667 w 9024731"/>
              <a:gd name="connsiteY54" fmla="*/ 946324 h 1773769"/>
              <a:gd name="connsiteX55" fmla="*/ 5319423 w 9024731"/>
              <a:gd name="connsiteY55" fmla="*/ 854884 h 1773769"/>
              <a:gd name="connsiteX56" fmla="*/ 5390985 w 9024731"/>
              <a:gd name="connsiteY56" fmla="*/ 966202 h 1773769"/>
              <a:gd name="connsiteX57" fmla="*/ 5406887 w 9024731"/>
              <a:gd name="connsiteY57" fmla="*/ 858860 h 1773769"/>
              <a:gd name="connsiteX58" fmla="*/ 5462547 w 9024731"/>
              <a:gd name="connsiteY58" fmla="*/ 958251 h 1773769"/>
              <a:gd name="connsiteX59" fmla="*/ 5494352 w 9024731"/>
              <a:gd name="connsiteY59" fmla="*/ 850908 h 1773769"/>
              <a:gd name="connsiteX60" fmla="*/ 5530133 w 9024731"/>
              <a:gd name="connsiteY60" fmla="*/ 1308108 h 1773769"/>
              <a:gd name="connsiteX61" fmla="*/ 5550011 w 9024731"/>
              <a:gd name="connsiteY61" fmla="*/ 878738 h 1773769"/>
              <a:gd name="connsiteX62" fmla="*/ 5597719 w 9024731"/>
              <a:gd name="connsiteY62" fmla="*/ 970178 h 1773769"/>
              <a:gd name="connsiteX63" fmla="*/ 5641451 w 9024731"/>
              <a:gd name="connsiteY63" fmla="*/ 866811 h 1773769"/>
              <a:gd name="connsiteX64" fmla="*/ 5685183 w 9024731"/>
              <a:gd name="connsiteY64" fmla="*/ 954275 h 1773769"/>
              <a:gd name="connsiteX65" fmla="*/ 5736867 w 9024731"/>
              <a:gd name="connsiteY65" fmla="*/ 854884 h 1773769"/>
              <a:gd name="connsiteX66" fmla="*/ 5788550 w 9024731"/>
              <a:gd name="connsiteY66" fmla="*/ 1339913 h 1773769"/>
              <a:gd name="connsiteX67" fmla="*/ 5816380 w 9024731"/>
              <a:gd name="connsiteY67" fmla="*/ 866811 h 1773769"/>
              <a:gd name="connsiteX68" fmla="*/ 5856136 w 9024731"/>
              <a:gd name="connsiteY68" fmla="*/ 962226 h 1773769"/>
              <a:gd name="connsiteX69" fmla="*/ 5923722 w 9024731"/>
              <a:gd name="connsiteY69" fmla="*/ 850908 h 1773769"/>
              <a:gd name="connsiteX70" fmla="*/ 5935649 w 9024731"/>
              <a:gd name="connsiteY70" fmla="*/ 998007 h 1773769"/>
              <a:gd name="connsiteX71" fmla="*/ 5983357 w 9024731"/>
              <a:gd name="connsiteY71" fmla="*/ 624296 h 1773769"/>
              <a:gd name="connsiteX72" fmla="*/ 6003235 w 9024731"/>
              <a:gd name="connsiteY72" fmla="*/ 974153 h 1773769"/>
              <a:gd name="connsiteX73" fmla="*/ 6035040 w 9024731"/>
              <a:gd name="connsiteY73" fmla="*/ 862835 h 1773769"/>
              <a:gd name="connsiteX74" fmla="*/ 6094675 w 9024731"/>
              <a:gd name="connsiteY74" fmla="*/ 990056 h 1773769"/>
              <a:gd name="connsiteX75" fmla="*/ 6237799 w 9024731"/>
              <a:gd name="connsiteY75" fmla="*/ 858860 h 1773769"/>
              <a:gd name="connsiteX76" fmla="*/ 6333214 w 9024731"/>
              <a:gd name="connsiteY76" fmla="*/ 938373 h 1773769"/>
              <a:gd name="connsiteX77" fmla="*/ 6468387 w 9024731"/>
              <a:gd name="connsiteY77" fmla="*/ 882713 h 1773769"/>
              <a:gd name="connsiteX78" fmla="*/ 6595607 w 9024731"/>
              <a:gd name="connsiteY78" fmla="*/ 934397 h 1773769"/>
              <a:gd name="connsiteX79" fmla="*/ 6742707 w 9024731"/>
              <a:gd name="connsiteY79" fmla="*/ 878738 h 1773769"/>
              <a:gd name="connsiteX80" fmla="*/ 6881854 w 9024731"/>
              <a:gd name="connsiteY80" fmla="*/ 926446 h 1773769"/>
              <a:gd name="connsiteX81" fmla="*/ 6973294 w 9024731"/>
              <a:gd name="connsiteY81" fmla="*/ 882713 h 1773769"/>
              <a:gd name="connsiteX82" fmla="*/ 7088588 w 9024731"/>
              <a:gd name="connsiteY82" fmla="*/ 934397 h 1773769"/>
              <a:gd name="connsiteX83" fmla="*/ 7195931 w 9024731"/>
              <a:gd name="connsiteY83" fmla="*/ 886689 h 1773769"/>
              <a:gd name="connsiteX84" fmla="*/ 7303274 w 9024731"/>
              <a:gd name="connsiteY84" fmla="*/ 946324 h 1773769"/>
              <a:gd name="connsiteX85" fmla="*/ 7454348 w 9024731"/>
              <a:gd name="connsiteY85" fmla="*/ 874762 h 1773769"/>
              <a:gd name="connsiteX86" fmla="*/ 7609399 w 9024731"/>
              <a:gd name="connsiteY86" fmla="*/ 938373 h 1773769"/>
              <a:gd name="connsiteX87" fmla="*/ 7613374 w 9024731"/>
              <a:gd name="connsiteY87" fmla="*/ 576588 h 1773769"/>
              <a:gd name="connsiteX88" fmla="*/ 7653131 w 9024731"/>
              <a:gd name="connsiteY88" fmla="*/ 934397 h 1773769"/>
              <a:gd name="connsiteX89" fmla="*/ 7748547 w 9024731"/>
              <a:gd name="connsiteY89" fmla="*/ 874762 h 1773769"/>
              <a:gd name="connsiteX90" fmla="*/ 7828060 w 9024731"/>
              <a:gd name="connsiteY90" fmla="*/ 942348 h 1773769"/>
              <a:gd name="connsiteX91" fmla="*/ 7919500 w 9024731"/>
              <a:gd name="connsiteY91" fmla="*/ 858860 h 1773769"/>
              <a:gd name="connsiteX92" fmla="*/ 8038769 w 9024731"/>
              <a:gd name="connsiteY92" fmla="*/ 942348 h 1773769"/>
              <a:gd name="connsiteX93" fmla="*/ 8110331 w 9024731"/>
              <a:gd name="connsiteY93" fmla="*/ 870786 h 1773769"/>
              <a:gd name="connsiteX94" fmla="*/ 8201771 w 9024731"/>
              <a:gd name="connsiteY94" fmla="*/ 966202 h 1773769"/>
              <a:gd name="connsiteX95" fmla="*/ 8305138 w 9024731"/>
              <a:gd name="connsiteY95" fmla="*/ 878738 h 1773769"/>
              <a:gd name="connsiteX96" fmla="*/ 8400554 w 9024731"/>
              <a:gd name="connsiteY96" fmla="*/ 958251 h 1773769"/>
              <a:gd name="connsiteX97" fmla="*/ 8456213 w 9024731"/>
              <a:gd name="connsiteY97" fmla="*/ 1316060 h 1773769"/>
              <a:gd name="connsiteX98" fmla="*/ 8460188 w 9024731"/>
              <a:gd name="connsiteY98" fmla="*/ 882713 h 1773769"/>
              <a:gd name="connsiteX99" fmla="*/ 8527774 w 9024731"/>
              <a:gd name="connsiteY99" fmla="*/ 994032 h 1773769"/>
              <a:gd name="connsiteX100" fmla="*/ 8631141 w 9024731"/>
              <a:gd name="connsiteY100" fmla="*/ 886689 h 1773769"/>
              <a:gd name="connsiteX101" fmla="*/ 8714630 w 9024731"/>
              <a:gd name="connsiteY101" fmla="*/ 970178 h 1773769"/>
              <a:gd name="connsiteX102" fmla="*/ 8774265 w 9024731"/>
              <a:gd name="connsiteY102" fmla="*/ 874762 h 1773769"/>
              <a:gd name="connsiteX103" fmla="*/ 8849802 w 9024731"/>
              <a:gd name="connsiteY103" fmla="*/ 950300 h 1773769"/>
              <a:gd name="connsiteX104" fmla="*/ 8925340 w 9024731"/>
              <a:gd name="connsiteY104" fmla="*/ 874762 h 1773769"/>
              <a:gd name="connsiteX105" fmla="*/ 8977023 w 9024731"/>
              <a:gd name="connsiteY105" fmla="*/ 962226 h 1773769"/>
              <a:gd name="connsiteX106" fmla="*/ 9024731 w 9024731"/>
              <a:gd name="connsiteY106" fmla="*/ 874762 h 1773769"/>
              <a:gd name="connsiteX0" fmla="*/ 0 w 9024731"/>
              <a:gd name="connsiteY0" fmla="*/ 910543 h 1773769"/>
              <a:gd name="connsiteX1" fmla="*/ 95416 w 9024731"/>
              <a:gd name="connsiteY1" fmla="*/ 858860 h 1773769"/>
              <a:gd name="connsiteX2" fmla="*/ 210710 w 9024731"/>
              <a:gd name="connsiteY2" fmla="*/ 966202 h 1773769"/>
              <a:gd name="connsiteX3" fmla="*/ 381663 w 9024731"/>
              <a:gd name="connsiteY3" fmla="*/ 878738 h 1773769"/>
              <a:gd name="connsiteX4" fmla="*/ 481054 w 9024731"/>
              <a:gd name="connsiteY4" fmla="*/ 934397 h 1773769"/>
              <a:gd name="connsiteX5" fmla="*/ 600324 w 9024731"/>
              <a:gd name="connsiteY5" fmla="*/ 894640 h 1773769"/>
              <a:gd name="connsiteX6" fmla="*/ 715618 w 9024731"/>
              <a:gd name="connsiteY6" fmla="*/ 938373 h 1773769"/>
              <a:gd name="connsiteX7" fmla="*/ 914400 w 9024731"/>
              <a:gd name="connsiteY7" fmla="*/ 377805 h 1773769"/>
              <a:gd name="connsiteX8" fmla="*/ 1144988 w 9024731"/>
              <a:gd name="connsiteY8" fmla="*/ 930421 h 1773769"/>
              <a:gd name="connsiteX9" fmla="*/ 1232453 w 9024731"/>
              <a:gd name="connsiteY9" fmla="*/ 886689 h 1773769"/>
              <a:gd name="connsiteX10" fmla="*/ 1288112 w 9024731"/>
              <a:gd name="connsiteY10" fmla="*/ 946324 h 1773769"/>
              <a:gd name="connsiteX11" fmla="*/ 1375576 w 9024731"/>
              <a:gd name="connsiteY11" fmla="*/ 882713 h 1773769"/>
              <a:gd name="connsiteX12" fmla="*/ 1435211 w 9024731"/>
              <a:gd name="connsiteY12" fmla="*/ 958251 h 1773769"/>
              <a:gd name="connsiteX13" fmla="*/ 1765190 w 9024731"/>
              <a:gd name="connsiteY13" fmla="*/ 1773260 h 1773769"/>
              <a:gd name="connsiteX14" fmla="*/ 1975900 w 9024731"/>
              <a:gd name="connsiteY14" fmla="*/ 827055 h 1773769"/>
              <a:gd name="connsiteX15" fmla="*/ 2126974 w 9024731"/>
              <a:gd name="connsiteY15" fmla="*/ 974153 h 1773769"/>
              <a:gd name="connsiteX16" fmla="*/ 2377440 w 9024731"/>
              <a:gd name="connsiteY16" fmla="*/ 119 h 1773769"/>
              <a:gd name="connsiteX17" fmla="*/ 2635858 w 9024731"/>
              <a:gd name="connsiteY17" fmla="*/ 910543 h 1773769"/>
              <a:gd name="connsiteX18" fmla="*/ 2755127 w 9024731"/>
              <a:gd name="connsiteY18" fmla="*/ 1327986 h 1773769"/>
              <a:gd name="connsiteX19" fmla="*/ 2882348 w 9024731"/>
              <a:gd name="connsiteY19" fmla="*/ 612369 h 1773769"/>
              <a:gd name="connsiteX20" fmla="*/ 3053301 w 9024731"/>
              <a:gd name="connsiteY20" fmla="*/ 946324 h 1773769"/>
              <a:gd name="connsiteX21" fmla="*/ 3120887 w 9024731"/>
              <a:gd name="connsiteY21" fmla="*/ 835006 h 1773769"/>
              <a:gd name="connsiteX22" fmla="*/ 3196425 w 9024731"/>
              <a:gd name="connsiteY22" fmla="*/ 962226 h 1773769"/>
              <a:gd name="connsiteX23" fmla="*/ 3236181 w 9024731"/>
              <a:gd name="connsiteY23" fmla="*/ 854884 h 1773769"/>
              <a:gd name="connsiteX24" fmla="*/ 3351475 w 9024731"/>
              <a:gd name="connsiteY24" fmla="*/ 1141131 h 1773769"/>
              <a:gd name="connsiteX25" fmla="*/ 3478696 w 9024731"/>
              <a:gd name="connsiteY25" fmla="*/ 803200 h 1773769"/>
              <a:gd name="connsiteX26" fmla="*/ 3554234 w 9024731"/>
              <a:gd name="connsiteY26" fmla="*/ 918494 h 1773769"/>
              <a:gd name="connsiteX27" fmla="*/ 3737114 w 9024731"/>
              <a:gd name="connsiteY27" fmla="*/ 1502915 h 1773769"/>
              <a:gd name="connsiteX28" fmla="*/ 3860359 w 9024731"/>
              <a:gd name="connsiteY28" fmla="*/ 918494 h 1773769"/>
              <a:gd name="connsiteX29" fmla="*/ 3912042 w 9024731"/>
              <a:gd name="connsiteY29" fmla="*/ 926446 h 1773769"/>
              <a:gd name="connsiteX30" fmla="*/ 3947823 w 9024731"/>
              <a:gd name="connsiteY30" fmla="*/ 998007 h 1773769"/>
              <a:gd name="connsiteX31" fmla="*/ 3991555 w 9024731"/>
              <a:gd name="connsiteY31" fmla="*/ 866811 h 1773769"/>
              <a:gd name="connsiteX32" fmla="*/ 4082995 w 9024731"/>
              <a:gd name="connsiteY32" fmla="*/ 982105 h 1773769"/>
              <a:gd name="connsiteX33" fmla="*/ 4122752 w 9024731"/>
              <a:gd name="connsiteY33" fmla="*/ 850908 h 1773769"/>
              <a:gd name="connsiteX34" fmla="*/ 4194314 w 9024731"/>
              <a:gd name="connsiteY34" fmla="*/ 958251 h 1773769"/>
              <a:gd name="connsiteX35" fmla="*/ 4238046 w 9024731"/>
              <a:gd name="connsiteY35" fmla="*/ 858860 h 1773769"/>
              <a:gd name="connsiteX36" fmla="*/ 4281778 w 9024731"/>
              <a:gd name="connsiteY36" fmla="*/ 986080 h 1773769"/>
              <a:gd name="connsiteX37" fmla="*/ 4365267 w 9024731"/>
              <a:gd name="connsiteY37" fmla="*/ 481173 h 1773769"/>
              <a:gd name="connsiteX38" fmla="*/ 4405023 w 9024731"/>
              <a:gd name="connsiteY38" fmla="*/ 918494 h 1773769"/>
              <a:gd name="connsiteX39" fmla="*/ 4452731 w 9024731"/>
              <a:gd name="connsiteY39" fmla="*/ 878738 h 1773769"/>
              <a:gd name="connsiteX40" fmla="*/ 4508390 w 9024731"/>
              <a:gd name="connsiteY40" fmla="*/ 954275 h 1773769"/>
              <a:gd name="connsiteX41" fmla="*/ 4556098 w 9024731"/>
              <a:gd name="connsiteY41" fmla="*/ 882713 h 1773769"/>
              <a:gd name="connsiteX42" fmla="*/ 4619708 w 9024731"/>
              <a:gd name="connsiteY42" fmla="*/ 954275 h 1773769"/>
              <a:gd name="connsiteX43" fmla="*/ 4683319 w 9024731"/>
              <a:gd name="connsiteY43" fmla="*/ 854884 h 1773769"/>
              <a:gd name="connsiteX44" fmla="*/ 4754880 w 9024731"/>
              <a:gd name="connsiteY44" fmla="*/ 1224620 h 1773769"/>
              <a:gd name="connsiteX45" fmla="*/ 4766807 w 9024731"/>
              <a:gd name="connsiteY45" fmla="*/ 850908 h 1773769"/>
              <a:gd name="connsiteX46" fmla="*/ 4810540 w 9024731"/>
              <a:gd name="connsiteY46" fmla="*/ 970178 h 1773769"/>
              <a:gd name="connsiteX47" fmla="*/ 4866199 w 9024731"/>
              <a:gd name="connsiteY47" fmla="*/ 644174 h 1773769"/>
              <a:gd name="connsiteX48" fmla="*/ 4937760 w 9024731"/>
              <a:gd name="connsiteY48" fmla="*/ 926446 h 1773769"/>
              <a:gd name="connsiteX49" fmla="*/ 5009322 w 9024731"/>
              <a:gd name="connsiteY49" fmla="*/ 838981 h 1773769"/>
              <a:gd name="connsiteX50" fmla="*/ 5072933 w 9024731"/>
              <a:gd name="connsiteY50" fmla="*/ 974153 h 1773769"/>
              <a:gd name="connsiteX51" fmla="*/ 5124616 w 9024731"/>
              <a:gd name="connsiteY51" fmla="*/ 838981 h 1773769"/>
              <a:gd name="connsiteX52" fmla="*/ 5196178 w 9024731"/>
              <a:gd name="connsiteY52" fmla="*/ 974153 h 1773769"/>
              <a:gd name="connsiteX53" fmla="*/ 5231959 w 9024731"/>
              <a:gd name="connsiteY53" fmla="*/ 878738 h 1773769"/>
              <a:gd name="connsiteX54" fmla="*/ 5279667 w 9024731"/>
              <a:gd name="connsiteY54" fmla="*/ 946324 h 1773769"/>
              <a:gd name="connsiteX55" fmla="*/ 5319423 w 9024731"/>
              <a:gd name="connsiteY55" fmla="*/ 854884 h 1773769"/>
              <a:gd name="connsiteX56" fmla="*/ 5390985 w 9024731"/>
              <a:gd name="connsiteY56" fmla="*/ 966202 h 1773769"/>
              <a:gd name="connsiteX57" fmla="*/ 5406887 w 9024731"/>
              <a:gd name="connsiteY57" fmla="*/ 858860 h 1773769"/>
              <a:gd name="connsiteX58" fmla="*/ 5462547 w 9024731"/>
              <a:gd name="connsiteY58" fmla="*/ 958251 h 1773769"/>
              <a:gd name="connsiteX59" fmla="*/ 5494352 w 9024731"/>
              <a:gd name="connsiteY59" fmla="*/ 850908 h 1773769"/>
              <a:gd name="connsiteX60" fmla="*/ 5530133 w 9024731"/>
              <a:gd name="connsiteY60" fmla="*/ 1308108 h 1773769"/>
              <a:gd name="connsiteX61" fmla="*/ 5550011 w 9024731"/>
              <a:gd name="connsiteY61" fmla="*/ 878738 h 1773769"/>
              <a:gd name="connsiteX62" fmla="*/ 5597719 w 9024731"/>
              <a:gd name="connsiteY62" fmla="*/ 970178 h 1773769"/>
              <a:gd name="connsiteX63" fmla="*/ 5641451 w 9024731"/>
              <a:gd name="connsiteY63" fmla="*/ 866811 h 1773769"/>
              <a:gd name="connsiteX64" fmla="*/ 5685183 w 9024731"/>
              <a:gd name="connsiteY64" fmla="*/ 954275 h 1773769"/>
              <a:gd name="connsiteX65" fmla="*/ 5736867 w 9024731"/>
              <a:gd name="connsiteY65" fmla="*/ 854884 h 1773769"/>
              <a:gd name="connsiteX66" fmla="*/ 5788550 w 9024731"/>
              <a:gd name="connsiteY66" fmla="*/ 1339913 h 1773769"/>
              <a:gd name="connsiteX67" fmla="*/ 5816380 w 9024731"/>
              <a:gd name="connsiteY67" fmla="*/ 866811 h 1773769"/>
              <a:gd name="connsiteX68" fmla="*/ 5856136 w 9024731"/>
              <a:gd name="connsiteY68" fmla="*/ 962226 h 1773769"/>
              <a:gd name="connsiteX69" fmla="*/ 5923722 w 9024731"/>
              <a:gd name="connsiteY69" fmla="*/ 850908 h 1773769"/>
              <a:gd name="connsiteX70" fmla="*/ 5935649 w 9024731"/>
              <a:gd name="connsiteY70" fmla="*/ 998007 h 1773769"/>
              <a:gd name="connsiteX71" fmla="*/ 5983357 w 9024731"/>
              <a:gd name="connsiteY71" fmla="*/ 624296 h 1773769"/>
              <a:gd name="connsiteX72" fmla="*/ 6003235 w 9024731"/>
              <a:gd name="connsiteY72" fmla="*/ 974153 h 1773769"/>
              <a:gd name="connsiteX73" fmla="*/ 6035040 w 9024731"/>
              <a:gd name="connsiteY73" fmla="*/ 862835 h 1773769"/>
              <a:gd name="connsiteX74" fmla="*/ 6094675 w 9024731"/>
              <a:gd name="connsiteY74" fmla="*/ 990056 h 1773769"/>
              <a:gd name="connsiteX75" fmla="*/ 6237799 w 9024731"/>
              <a:gd name="connsiteY75" fmla="*/ 858860 h 1773769"/>
              <a:gd name="connsiteX76" fmla="*/ 6333214 w 9024731"/>
              <a:gd name="connsiteY76" fmla="*/ 938373 h 1773769"/>
              <a:gd name="connsiteX77" fmla="*/ 6468387 w 9024731"/>
              <a:gd name="connsiteY77" fmla="*/ 882713 h 1773769"/>
              <a:gd name="connsiteX78" fmla="*/ 6595607 w 9024731"/>
              <a:gd name="connsiteY78" fmla="*/ 934397 h 1773769"/>
              <a:gd name="connsiteX79" fmla="*/ 6742707 w 9024731"/>
              <a:gd name="connsiteY79" fmla="*/ 878738 h 1773769"/>
              <a:gd name="connsiteX80" fmla="*/ 6881854 w 9024731"/>
              <a:gd name="connsiteY80" fmla="*/ 926446 h 1773769"/>
              <a:gd name="connsiteX81" fmla="*/ 6973294 w 9024731"/>
              <a:gd name="connsiteY81" fmla="*/ 882713 h 1773769"/>
              <a:gd name="connsiteX82" fmla="*/ 7088588 w 9024731"/>
              <a:gd name="connsiteY82" fmla="*/ 934397 h 1773769"/>
              <a:gd name="connsiteX83" fmla="*/ 7195931 w 9024731"/>
              <a:gd name="connsiteY83" fmla="*/ 886689 h 1773769"/>
              <a:gd name="connsiteX84" fmla="*/ 7303274 w 9024731"/>
              <a:gd name="connsiteY84" fmla="*/ 946324 h 1773769"/>
              <a:gd name="connsiteX85" fmla="*/ 7454348 w 9024731"/>
              <a:gd name="connsiteY85" fmla="*/ 874762 h 1773769"/>
              <a:gd name="connsiteX86" fmla="*/ 7609399 w 9024731"/>
              <a:gd name="connsiteY86" fmla="*/ 938373 h 1773769"/>
              <a:gd name="connsiteX87" fmla="*/ 7613374 w 9024731"/>
              <a:gd name="connsiteY87" fmla="*/ 576588 h 1773769"/>
              <a:gd name="connsiteX88" fmla="*/ 7653131 w 9024731"/>
              <a:gd name="connsiteY88" fmla="*/ 934397 h 1773769"/>
              <a:gd name="connsiteX89" fmla="*/ 7748547 w 9024731"/>
              <a:gd name="connsiteY89" fmla="*/ 874762 h 1773769"/>
              <a:gd name="connsiteX90" fmla="*/ 7828060 w 9024731"/>
              <a:gd name="connsiteY90" fmla="*/ 942348 h 1773769"/>
              <a:gd name="connsiteX91" fmla="*/ 7919500 w 9024731"/>
              <a:gd name="connsiteY91" fmla="*/ 858860 h 1773769"/>
              <a:gd name="connsiteX92" fmla="*/ 8038769 w 9024731"/>
              <a:gd name="connsiteY92" fmla="*/ 942348 h 1773769"/>
              <a:gd name="connsiteX93" fmla="*/ 8110331 w 9024731"/>
              <a:gd name="connsiteY93" fmla="*/ 870786 h 1773769"/>
              <a:gd name="connsiteX94" fmla="*/ 8201771 w 9024731"/>
              <a:gd name="connsiteY94" fmla="*/ 966202 h 1773769"/>
              <a:gd name="connsiteX95" fmla="*/ 8305138 w 9024731"/>
              <a:gd name="connsiteY95" fmla="*/ 878738 h 1773769"/>
              <a:gd name="connsiteX96" fmla="*/ 8400554 w 9024731"/>
              <a:gd name="connsiteY96" fmla="*/ 958251 h 1773769"/>
              <a:gd name="connsiteX97" fmla="*/ 8456213 w 9024731"/>
              <a:gd name="connsiteY97" fmla="*/ 1316060 h 1773769"/>
              <a:gd name="connsiteX98" fmla="*/ 8460188 w 9024731"/>
              <a:gd name="connsiteY98" fmla="*/ 882713 h 1773769"/>
              <a:gd name="connsiteX99" fmla="*/ 8527774 w 9024731"/>
              <a:gd name="connsiteY99" fmla="*/ 994032 h 1773769"/>
              <a:gd name="connsiteX100" fmla="*/ 8631141 w 9024731"/>
              <a:gd name="connsiteY100" fmla="*/ 886689 h 1773769"/>
              <a:gd name="connsiteX101" fmla="*/ 8714630 w 9024731"/>
              <a:gd name="connsiteY101" fmla="*/ 970178 h 1773769"/>
              <a:gd name="connsiteX102" fmla="*/ 8774265 w 9024731"/>
              <a:gd name="connsiteY102" fmla="*/ 874762 h 1773769"/>
              <a:gd name="connsiteX103" fmla="*/ 8849802 w 9024731"/>
              <a:gd name="connsiteY103" fmla="*/ 950300 h 1773769"/>
              <a:gd name="connsiteX104" fmla="*/ 8925340 w 9024731"/>
              <a:gd name="connsiteY104" fmla="*/ 874762 h 1773769"/>
              <a:gd name="connsiteX105" fmla="*/ 8977023 w 9024731"/>
              <a:gd name="connsiteY105" fmla="*/ 962226 h 1773769"/>
              <a:gd name="connsiteX106" fmla="*/ 9024731 w 9024731"/>
              <a:gd name="connsiteY106" fmla="*/ 874762 h 1773769"/>
              <a:gd name="connsiteX0" fmla="*/ 0 w 9024731"/>
              <a:gd name="connsiteY0" fmla="*/ 910543 h 1895149"/>
              <a:gd name="connsiteX1" fmla="*/ 95416 w 9024731"/>
              <a:gd name="connsiteY1" fmla="*/ 858860 h 1895149"/>
              <a:gd name="connsiteX2" fmla="*/ 210710 w 9024731"/>
              <a:gd name="connsiteY2" fmla="*/ 966202 h 1895149"/>
              <a:gd name="connsiteX3" fmla="*/ 381663 w 9024731"/>
              <a:gd name="connsiteY3" fmla="*/ 878738 h 1895149"/>
              <a:gd name="connsiteX4" fmla="*/ 481054 w 9024731"/>
              <a:gd name="connsiteY4" fmla="*/ 934397 h 1895149"/>
              <a:gd name="connsiteX5" fmla="*/ 600324 w 9024731"/>
              <a:gd name="connsiteY5" fmla="*/ 894640 h 1895149"/>
              <a:gd name="connsiteX6" fmla="*/ 715618 w 9024731"/>
              <a:gd name="connsiteY6" fmla="*/ 938373 h 1895149"/>
              <a:gd name="connsiteX7" fmla="*/ 914400 w 9024731"/>
              <a:gd name="connsiteY7" fmla="*/ 377805 h 1895149"/>
              <a:gd name="connsiteX8" fmla="*/ 1144988 w 9024731"/>
              <a:gd name="connsiteY8" fmla="*/ 930421 h 1895149"/>
              <a:gd name="connsiteX9" fmla="*/ 1232453 w 9024731"/>
              <a:gd name="connsiteY9" fmla="*/ 886689 h 1895149"/>
              <a:gd name="connsiteX10" fmla="*/ 1288112 w 9024731"/>
              <a:gd name="connsiteY10" fmla="*/ 946324 h 1895149"/>
              <a:gd name="connsiteX11" fmla="*/ 1375576 w 9024731"/>
              <a:gd name="connsiteY11" fmla="*/ 882713 h 1895149"/>
              <a:gd name="connsiteX12" fmla="*/ 1435211 w 9024731"/>
              <a:gd name="connsiteY12" fmla="*/ 958251 h 1895149"/>
              <a:gd name="connsiteX13" fmla="*/ 1662796 w 9024731"/>
              <a:gd name="connsiteY13" fmla="*/ 1894704 h 1895149"/>
              <a:gd name="connsiteX14" fmla="*/ 1975900 w 9024731"/>
              <a:gd name="connsiteY14" fmla="*/ 827055 h 1895149"/>
              <a:gd name="connsiteX15" fmla="*/ 2126974 w 9024731"/>
              <a:gd name="connsiteY15" fmla="*/ 974153 h 1895149"/>
              <a:gd name="connsiteX16" fmla="*/ 2377440 w 9024731"/>
              <a:gd name="connsiteY16" fmla="*/ 119 h 1895149"/>
              <a:gd name="connsiteX17" fmla="*/ 2635858 w 9024731"/>
              <a:gd name="connsiteY17" fmla="*/ 910543 h 1895149"/>
              <a:gd name="connsiteX18" fmla="*/ 2755127 w 9024731"/>
              <a:gd name="connsiteY18" fmla="*/ 1327986 h 1895149"/>
              <a:gd name="connsiteX19" fmla="*/ 2882348 w 9024731"/>
              <a:gd name="connsiteY19" fmla="*/ 612369 h 1895149"/>
              <a:gd name="connsiteX20" fmla="*/ 3053301 w 9024731"/>
              <a:gd name="connsiteY20" fmla="*/ 946324 h 1895149"/>
              <a:gd name="connsiteX21" fmla="*/ 3120887 w 9024731"/>
              <a:gd name="connsiteY21" fmla="*/ 835006 h 1895149"/>
              <a:gd name="connsiteX22" fmla="*/ 3196425 w 9024731"/>
              <a:gd name="connsiteY22" fmla="*/ 962226 h 1895149"/>
              <a:gd name="connsiteX23" fmla="*/ 3236181 w 9024731"/>
              <a:gd name="connsiteY23" fmla="*/ 854884 h 1895149"/>
              <a:gd name="connsiteX24" fmla="*/ 3351475 w 9024731"/>
              <a:gd name="connsiteY24" fmla="*/ 1141131 h 1895149"/>
              <a:gd name="connsiteX25" fmla="*/ 3478696 w 9024731"/>
              <a:gd name="connsiteY25" fmla="*/ 803200 h 1895149"/>
              <a:gd name="connsiteX26" fmla="*/ 3554234 w 9024731"/>
              <a:gd name="connsiteY26" fmla="*/ 918494 h 1895149"/>
              <a:gd name="connsiteX27" fmla="*/ 3737114 w 9024731"/>
              <a:gd name="connsiteY27" fmla="*/ 1502915 h 1895149"/>
              <a:gd name="connsiteX28" fmla="*/ 3860359 w 9024731"/>
              <a:gd name="connsiteY28" fmla="*/ 918494 h 1895149"/>
              <a:gd name="connsiteX29" fmla="*/ 3912042 w 9024731"/>
              <a:gd name="connsiteY29" fmla="*/ 926446 h 1895149"/>
              <a:gd name="connsiteX30" fmla="*/ 3947823 w 9024731"/>
              <a:gd name="connsiteY30" fmla="*/ 998007 h 1895149"/>
              <a:gd name="connsiteX31" fmla="*/ 3991555 w 9024731"/>
              <a:gd name="connsiteY31" fmla="*/ 866811 h 1895149"/>
              <a:gd name="connsiteX32" fmla="*/ 4082995 w 9024731"/>
              <a:gd name="connsiteY32" fmla="*/ 982105 h 1895149"/>
              <a:gd name="connsiteX33" fmla="*/ 4122752 w 9024731"/>
              <a:gd name="connsiteY33" fmla="*/ 850908 h 1895149"/>
              <a:gd name="connsiteX34" fmla="*/ 4194314 w 9024731"/>
              <a:gd name="connsiteY34" fmla="*/ 958251 h 1895149"/>
              <a:gd name="connsiteX35" fmla="*/ 4238046 w 9024731"/>
              <a:gd name="connsiteY35" fmla="*/ 858860 h 1895149"/>
              <a:gd name="connsiteX36" fmla="*/ 4281778 w 9024731"/>
              <a:gd name="connsiteY36" fmla="*/ 986080 h 1895149"/>
              <a:gd name="connsiteX37" fmla="*/ 4365267 w 9024731"/>
              <a:gd name="connsiteY37" fmla="*/ 481173 h 1895149"/>
              <a:gd name="connsiteX38" fmla="*/ 4405023 w 9024731"/>
              <a:gd name="connsiteY38" fmla="*/ 918494 h 1895149"/>
              <a:gd name="connsiteX39" fmla="*/ 4452731 w 9024731"/>
              <a:gd name="connsiteY39" fmla="*/ 878738 h 1895149"/>
              <a:gd name="connsiteX40" fmla="*/ 4508390 w 9024731"/>
              <a:gd name="connsiteY40" fmla="*/ 954275 h 1895149"/>
              <a:gd name="connsiteX41" fmla="*/ 4556098 w 9024731"/>
              <a:gd name="connsiteY41" fmla="*/ 882713 h 1895149"/>
              <a:gd name="connsiteX42" fmla="*/ 4619708 w 9024731"/>
              <a:gd name="connsiteY42" fmla="*/ 954275 h 1895149"/>
              <a:gd name="connsiteX43" fmla="*/ 4683319 w 9024731"/>
              <a:gd name="connsiteY43" fmla="*/ 854884 h 1895149"/>
              <a:gd name="connsiteX44" fmla="*/ 4754880 w 9024731"/>
              <a:gd name="connsiteY44" fmla="*/ 1224620 h 1895149"/>
              <a:gd name="connsiteX45" fmla="*/ 4766807 w 9024731"/>
              <a:gd name="connsiteY45" fmla="*/ 850908 h 1895149"/>
              <a:gd name="connsiteX46" fmla="*/ 4810540 w 9024731"/>
              <a:gd name="connsiteY46" fmla="*/ 970178 h 1895149"/>
              <a:gd name="connsiteX47" fmla="*/ 4866199 w 9024731"/>
              <a:gd name="connsiteY47" fmla="*/ 644174 h 1895149"/>
              <a:gd name="connsiteX48" fmla="*/ 4937760 w 9024731"/>
              <a:gd name="connsiteY48" fmla="*/ 926446 h 1895149"/>
              <a:gd name="connsiteX49" fmla="*/ 5009322 w 9024731"/>
              <a:gd name="connsiteY49" fmla="*/ 838981 h 1895149"/>
              <a:gd name="connsiteX50" fmla="*/ 5072933 w 9024731"/>
              <a:gd name="connsiteY50" fmla="*/ 974153 h 1895149"/>
              <a:gd name="connsiteX51" fmla="*/ 5124616 w 9024731"/>
              <a:gd name="connsiteY51" fmla="*/ 838981 h 1895149"/>
              <a:gd name="connsiteX52" fmla="*/ 5196178 w 9024731"/>
              <a:gd name="connsiteY52" fmla="*/ 974153 h 1895149"/>
              <a:gd name="connsiteX53" fmla="*/ 5231959 w 9024731"/>
              <a:gd name="connsiteY53" fmla="*/ 878738 h 1895149"/>
              <a:gd name="connsiteX54" fmla="*/ 5279667 w 9024731"/>
              <a:gd name="connsiteY54" fmla="*/ 946324 h 1895149"/>
              <a:gd name="connsiteX55" fmla="*/ 5319423 w 9024731"/>
              <a:gd name="connsiteY55" fmla="*/ 854884 h 1895149"/>
              <a:gd name="connsiteX56" fmla="*/ 5390985 w 9024731"/>
              <a:gd name="connsiteY56" fmla="*/ 966202 h 1895149"/>
              <a:gd name="connsiteX57" fmla="*/ 5406887 w 9024731"/>
              <a:gd name="connsiteY57" fmla="*/ 858860 h 1895149"/>
              <a:gd name="connsiteX58" fmla="*/ 5462547 w 9024731"/>
              <a:gd name="connsiteY58" fmla="*/ 958251 h 1895149"/>
              <a:gd name="connsiteX59" fmla="*/ 5494352 w 9024731"/>
              <a:gd name="connsiteY59" fmla="*/ 850908 h 1895149"/>
              <a:gd name="connsiteX60" fmla="*/ 5530133 w 9024731"/>
              <a:gd name="connsiteY60" fmla="*/ 1308108 h 1895149"/>
              <a:gd name="connsiteX61" fmla="*/ 5550011 w 9024731"/>
              <a:gd name="connsiteY61" fmla="*/ 878738 h 1895149"/>
              <a:gd name="connsiteX62" fmla="*/ 5597719 w 9024731"/>
              <a:gd name="connsiteY62" fmla="*/ 970178 h 1895149"/>
              <a:gd name="connsiteX63" fmla="*/ 5641451 w 9024731"/>
              <a:gd name="connsiteY63" fmla="*/ 866811 h 1895149"/>
              <a:gd name="connsiteX64" fmla="*/ 5685183 w 9024731"/>
              <a:gd name="connsiteY64" fmla="*/ 954275 h 1895149"/>
              <a:gd name="connsiteX65" fmla="*/ 5736867 w 9024731"/>
              <a:gd name="connsiteY65" fmla="*/ 854884 h 1895149"/>
              <a:gd name="connsiteX66" fmla="*/ 5788550 w 9024731"/>
              <a:gd name="connsiteY66" fmla="*/ 1339913 h 1895149"/>
              <a:gd name="connsiteX67" fmla="*/ 5816380 w 9024731"/>
              <a:gd name="connsiteY67" fmla="*/ 866811 h 1895149"/>
              <a:gd name="connsiteX68" fmla="*/ 5856136 w 9024731"/>
              <a:gd name="connsiteY68" fmla="*/ 962226 h 1895149"/>
              <a:gd name="connsiteX69" fmla="*/ 5923722 w 9024731"/>
              <a:gd name="connsiteY69" fmla="*/ 850908 h 1895149"/>
              <a:gd name="connsiteX70" fmla="*/ 5935649 w 9024731"/>
              <a:gd name="connsiteY70" fmla="*/ 998007 h 1895149"/>
              <a:gd name="connsiteX71" fmla="*/ 5983357 w 9024731"/>
              <a:gd name="connsiteY71" fmla="*/ 624296 h 1895149"/>
              <a:gd name="connsiteX72" fmla="*/ 6003235 w 9024731"/>
              <a:gd name="connsiteY72" fmla="*/ 974153 h 1895149"/>
              <a:gd name="connsiteX73" fmla="*/ 6035040 w 9024731"/>
              <a:gd name="connsiteY73" fmla="*/ 862835 h 1895149"/>
              <a:gd name="connsiteX74" fmla="*/ 6094675 w 9024731"/>
              <a:gd name="connsiteY74" fmla="*/ 990056 h 1895149"/>
              <a:gd name="connsiteX75" fmla="*/ 6237799 w 9024731"/>
              <a:gd name="connsiteY75" fmla="*/ 858860 h 1895149"/>
              <a:gd name="connsiteX76" fmla="*/ 6333214 w 9024731"/>
              <a:gd name="connsiteY76" fmla="*/ 938373 h 1895149"/>
              <a:gd name="connsiteX77" fmla="*/ 6468387 w 9024731"/>
              <a:gd name="connsiteY77" fmla="*/ 882713 h 1895149"/>
              <a:gd name="connsiteX78" fmla="*/ 6595607 w 9024731"/>
              <a:gd name="connsiteY78" fmla="*/ 934397 h 1895149"/>
              <a:gd name="connsiteX79" fmla="*/ 6742707 w 9024731"/>
              <a:gd name="connsiteY79" fmla="*/ 878738 h 1895149"/>
              <a:gd name="connsiteX80" fmla="*/ 6881854 w 9024731"/>
              <a:gd name="connsiteY80" fmla="*/ 926446 h 1895149"/>
              <a:gd name="connsiteX81" fmla="*/ 6973294 w 9024731"/>
              <a:gd name="connsiteY81" fmla="*/ 882713 h 1895149"/>
              <a:gd name="connsiteX82" fmla="*/ 7088588 w 9024731"/>
              <a:gd name="connsiteY82" fmla="*/ 934397 h 1895149"/>
              <a:gd name="connsiteX83" fmla="*/ 7195931 w 9024731"/>
              <a:gd name="connsiteY83" fmla="*/ 886689 h 1895149"/>
              <a:gd name="connsiteX84" fmla="*/ 7303274 w 9024731"/>
              <a:gd name="connsiteY84" fmla="*/ 946324 h 1895149"/>
              <a:gd name="connsiteX85" fmla="*/ 7454348 w 9024731"/>
              <a:gd name="connsiteY85" fmla="*/ 874762 h 1895149"/>
              <a:gd name="connsiteX86" fmla="*/ 7609399 w 9024731"/>
              <a:gd name="connsiteY86" fmla="*/ 938373 h 1895149"/>
              <a:gd name="connsiteX87" fmla="*/ 7613374 w 9024731"/>
              <a:gd name="connsiteY87" fmla="*/ 576588 h 1895149"/>
              <a:gd name="connsiteX88" fmla="*/ 7653131 w 9024731"/>
              <a:gd name="connsiteY88" fmla="*/ 934397 h 1895149"/>
              <a:gd name="connsiteX89" fmla="*/ 7748547 w 9024731"/>
              <a:gd name="connsiteY89" fmla="*/ 874762 h 1895149"/>
              <a:gd name="connsiteX90" fmla="*/ 7828060 w 9024731"/>
              <a:gd name="connsiteY90" fmla="*/ 942348 h 1895149"/>
              <a:gd name="connsiteX91" fmla="*/ 7919500 w 9024731"/>
              <a:gd name="connsiteY91" fmla="*/ 858860 h 1895149"/>
              <a:gd name="connsiteX92" fmla="*/ 8038769 w 9024731"/>
              <a:gd name="connsiteY92" fmla="*/ 942348 h 1895149"/>
              <a:gd name="connsiteX93" fmla="*/ 8110331 w 9024731"/>
              <a:gd name="connsiteY93" fmla="*/ 870786 h 1895149"/>
              <a:gd name="connsiteX94" fmla="*/ 8201771 w 9024731"/>
              <a:gd name="connsiteY94" fmla="*/ 966202 h 1895149"/>
              <a:gd name="connsiteX95" fmla="*/ 8305138 w 9024731"/>
              <a:gd name="connsiteY95" fmla="*/ 878738 h 1895149"/>
              <a:gd name="connsiteX96" fmla="*/ 8400554 w 9024731"/>
              <a:gd name="connsiteY96" fmla="*/ 958251 h 1895149"/>
              <a:gd name="connsiteX97" fmla="*/ 8456213 w 9024731"/>
              <a:gd name="connsiteY97" fmla="*/ 1316060 h 1895149"/>
              <a:gd name="connsiteX98" fmla="*/ 8460188 w 9024731"/>
              <a:gd name="connsiteY98" fmla="*/ 882713 h 1895149"/>
              <a:gd name="connsiteX99" fmla="*/ 8527774 w 9024731"/>
              <a:gd name="connsiteY99" fmla="*/ 994032 h 1895149"/>
              <a:gd name="connsiteX100" fmla="*/ 8631141 w 9024731"/>
              <a:gd name="connsiteY100" fmla="*/ 886689 h 1895149"/>
              <a:gd name="connsiteX101" fmla="*/ 8714630 w 9024731"/>
              <a:gd name="connsiteY101" fmla="*/ 970178 h 1895149"/>
              <a:gd name="connsiteX102" fmla="*/ 8774265 w 9024731"/>
              <a:gd name="connsiteY102" fmla="*/ 874762 h 1895149"/>
              <a:gd name="connsiteX103" fmla="*/ 8849802 w 9024731"/>
              <a:gd name="connsiteY103" fmla="*/ 950300 h 1895149"/>
              <a:gd name="connsiteX104" fmla="*/ 8925340 w 9024731"/>
              <a:gd name="connsiteY104" fmla="*/ 874762 h 1895149"/>
              <a:gd name="connsiteX105" fmla="*/ 8977023 w 9024731"/>
              <a:gd name="connsiteY105" fmla="*/ 962226 h 1895149"/>
              <a:gd name="connsiteX106" fmla="*/ 9024731 w 9024731"/>
              <a:gd name="connsiteY106" fmla="*/ 874762 h 1895149"/>
              <a:gd name="connsiteX0" fmla="*/ 0 w 9024731"/>
              <a:gd name="connsiteY0" fmla="*/ 910543 h 1897870"/>
              <a:gd name="connsiteX1" fmla="*/ 95416 w 9024731"/>
              <a:gd name="connsiteY1" fmla="*/ 858860 h 1897870"/>
              <a:gd name="connsiteX2" fmla="*/ 210710 w 9024731"/>
              <a:gd name="connsiteY2" fmla="*/ 966202 h 1897870"/>
              <a:gd name="connsiteX3" fmla="*/ 381663 w 9024731"/>
              <a:gd name="connsiteY3" fmla="*/ 878738 h 1897870"/>
              <a:gd name="connsiteX4" fmla="*/ 481054 w 9024731"/>
              <a:gd name="connsiteY4" fmla="*/ 934397 h 1897870"/>
              <a:gd name="connsiteX5" fmla="*/ 600324 w 9024731"/>
              <a:gd name="connsiteY5" fmla="*/ 894640 h 1897870"/>
              <a:gd name="connsiteX6" fmla="*/ 715618 w 9024731"/>
              <a:gd name="connsiteY6" fmla="*/ 938373 h 1897870"/>
              <a:gd name="connsiteX7" fmla="*/ 914400 w 9024731"/>
              <a:gd name="connsiteY7" fmla="*/ 377805 h 1897870"/>
              <a:gd name="connsiteX8" fmla="*/ 1144988 w 9024731"/>
              <a:gd name="connsiteY8" fmla="*/ 930421 h 1897870"/>
              <a:gd name="connsiteX9" fmla="*/ 1232453 w 9024731"/>
              <a:gd name="connsiteY9" fmla="*/ 886689 h 1897870"/>
              <a:gd name="connsiteX10" fmla="*/ 1288112 w 9024731"/>
              <a:gd name="connsiteY10" fmla="*/ 946324 h 1897870"/>
              <a:gd name="connsiteX11" fmla="*/ 1375576 w 9024731"/>
              <a:gd name="connsiteY11" fmla="*/ 882713 h 1897870"/>
              <a:gd name="connsiteX12" fmla="*/ 1487598 w 9024731"/>
              <a:gd name="connsiteY12" fmla="*/ 1146370 h 1897870"/>
              <a:gd name="connsiteX13" fmla="*/ 1662796 w 9024731"/>
              <a:gd name="connsiteY13" fmla="*/ 1894704 h 1897870"/>
              <a:gd name="connsiteX14" fmla="*/ 1975900 w 9024731"/>
              <a:gd name="connsiteY14" fmla="*/ 827055 h 1897870"/>
              <a:gd name="connsiteX15" fmla="*/ 2126974 w 9024731"/>
              <a:gd name="connsiteY15" fmla="*/ 974153 h 1897870"/>
              <a:gd name="connsiteX16" fmla="*/ 2377440 w 9024731"/>
              <a:gd name="connsiteY16" fmla="*/ 119 h 1897870"/>
              <a:gd name="connsiteX17" fmla="*/ 2635858 w 9024731"/>
              <a:gd name="connsiteY17" fmla="*/ 910543 h 1897870"/>
              <a:gd name="connsiteX18" fmla="*/ 2755127 w 9024731"/>
              <a:gd name="connsiteY18" fmla="*/ 1327986 h 1897870"/>
              <a:gd name="connsiteX19" fmla="*/ 2882348 w 9024731"/>
              <a:gd name="connsiteY19" fmla="*/ 612369 h 1897870"/>
              <a:gd name="connsiteX20" fmla="*/ 3053301 w 9024731"/>
              <a:gd name="connsiteY20" fmla="*/ 946324 h 1897870"/>
              <a:gd name="connsiteX21" fmla="*/ 3120887 w 9024731"/>
              <a:gd name="connsiteY21" fmla="*/ 835006 h 1897870"/>
              <a:gd name="connsiteX22" fmla="*/ 3196425 w 9024731"/>
              <a:gd name="connsiteY22" fmla="*/ 962226 h 1897870"/>
              <a:gd name="connsiteX23" fmla="*/ 3236181 w 9024731"/>
              <a:gd name="connsiteY23" fmla="*/ 854884 h 1897870"/>
              <a:gd name="connsiteX24" fmla="*/ 3351475 w 9024731"/>
              <a:gd name="connsiteY24" fmla="*/ 1141131 h 1897870"/>
              <a:gd name="connsiteX25" fmla="*/ 3478696 w 9024731"/>
              <a:gd name="connsiteY25" fmla="*/ 803200 h 1897870"/>
              <a:gd name="connsiteX26" fmla="*/ 3554234 w 9024731"/>
              <a:gd name="connsiteY26" fmla="*/ 918494 h 1897870"/>
              <a:gd name="connsiteX27" fmla="*/ 3737114 w 9024731"/>
              <a:gd name="connsiteY27" fmla="*/ 1502915 h 1897870"/>
              <a:gd name="connsiteX28" fmla="*/ 3860359 w 9024731"/>
              <a:gd name="connsiteY28" fmla="*/ 918494 h 1897870"/>
              <a:gd name="connsiteX29" fmla="*/ 3912042 w 9024731"/>
              <a:gd name="connsiteY29" fmla="*/ 926446 h 1897870"/>
              <a:gd name="connsiteX30" fmla="*/ 3947823 w 9024731"/>
              <a:gd name="connsiteY30" fmla="*/ 998007 h 1897870"/>
              <a:gd name="connsiteX31" fmla="*/ 3991555 w 9024731"/>
              <a:gd name="connsiteY31" fmla="*/ 866811 h 1897870"/>
              <a:gd name="connsiteX32" fmla="*/ 4082995 w 9024731"/>
              <a:gd name="connsiteY32" fmla="*/ 982105 h 1897870"/>
              <a:gd name="connsiteX33" fmla="*/ 4122752 w 9024731"/>
              <a:gd name="connsiteY33" fmla="*/ 850908 h 1897870"/>
              <a:gd name="connsiteX34" fmla="*/ 4194314 w 9024731"/>
              <a:gd name="connsiteY34" fmla="*/ 958251 h 1897870"/>
              <a:gd name="connsiteX35" fmla="*/ 4238046 w 9024731"/>
              <a:gd name="connsiteY35" fmla="*/ 858860 h 1897870"/>
              <a:gd name="connsiteX36" fmla="*/ 4281778 w 9024731"/>
              <a:gd name="connsiteY36" fmla="*/ 986080 h 1897870"/>
              <a:gd name="connsiteX37" fmla="*/ 4365267 w 9024731"/>
              <a:gd name="connsiteY37" fmla="*/ 481173 h 1897870"/>
              <a:gd name="connsiteX38" fmla="*/ 4405023 w 9024731"/>
              <a:gd name="connsiteY38" fmla="*/ 918494 h 1897870"/>
              <a:gd name="connsiteX39" fmla="*/ 4452731 w 9024731"/>
              <a:gd name="connsiteY39" fmla="*/ 878738 h 1897870"/>
              <a:gd name="connsiteX40" fmla="*/ 4508390 w 9024731"/>
              <a:gd name="connsiteY40" fmla="*/ 954275 h 1897870"/>
              <a:gd name="connsiteX41" fmla="*/ 4556098 w 9024731"/>
              <a:gd name="connsiteY41" fmla="*/ 882713 h 1897870"/>
              <a:gd name="connsiteX42" fmla="*/ 4619708 w 9024731"/>
              <a:gd name="connsiteY42" fmla="*/ 954275 h 1897870"/>
              <a:gd name="connsiteX43" fmla="*/ 4683319 w 9024731"/>
              <a:gd name="connsiteY43" fmla="*/ 854884 h 1897870"/>
              <a:gd name="connsiteX44" fmla="*/ 4754880 w 9024731"/>
              <a:gd name="connsiteY44" fmla="*/ 1224620 h 1897870"/>
              <a:gd name="connsiteX45" fmla="*/ 4766807 w 9024731"/>
              <a:gd name="connsiteY45" fmla="*/ 850908 h 1897870"/>
              <a:gd name="connsiteX46" fmla="*/ 4810540 w 9024731"/>
              <a:gd name="connsiteY46" fmla="*/ 970178 h 1897870"/>
              <a:gd name="connsiteX47" fmla="*/ 4866199 w 9024731"/>
              <a:gd name="connsiteY47" fmla="*/ 644174 h 1897870"/>
              <a:gd name="connsiteX48" fmla="*/ 4937760 w 9024731"/>
              <a:gd name="connsiteY48" fmla="*/ 926446 h 1897870"/>
              <a:gd name="connsiteX49" fmla="*/ 5009322 w 9024731"/>
              <a:gd name="connsiteY49" fmla="*/ 838981 h 1897870"/>
              <a:gd name="connsiteX50" fmla="*/ 5072933 w 9024731"/>
              <a:gd name="connsiteY50" fmla="*/ 974153 h 1897870"/>
              <a:gd name="connsiteX51" fmla="*/ 5124616 w 9024731"/>
              <a:gd name="connsiteY51" fmla="*/ 838981 h 1897870"/>
              <a:gd name="connsiteX52" fmla="*/ 5196178 w 9024731"/>
              <a:gd name="connsiteY52" fmla="*/ 974153 h 1897870"/>
              <a:gd name="connsiteX53" fmla="*/ 5231959 w 9024731"/>
              <a:gd name="connsiteY53" fmla="*/ 878738 h 1897870"/>
              <a:gd name="connsiteX54" fmla="*/ 5279667 w 9024731"/>
              <a:gd name="connsiteY54" fmla="*/ 946324 h 1897870"/>
              <a:gd name="connsiteX55" fmla="*/ 5319423 w 9024731"/>
              <a:gd name="connsiteY55" fmla="*/ 854884 h 1897870"/>
              <a:gd name="connsiteX56" fmla="*/ 5390985 w 9024731"/>
              <a:gd name="connsiteY56" fmla="*/ 966202 h 1897870"/>
              <a:gd name="connsiteX57" fmla="*/ 5406887 w 9024731"/>
              <a:gd name="connsiteY57" fmla="*/ 858860 h 1897870"/>
              <a:gd name="connsiteX58" fmla="*/ 5462547 w 9024731"/>
              <a:gd name="connsiteY58" fmla="*/ 958251 h 1897870"/>
              <a:gd name="connsiteX59" fmla="*/ 5494352 w 9024731"/>
              <a:gd name="connsiteY59" fmla="*/ 850908 h 1897870"/>
              <a:gd name="connsiteX60" fmla="*/ 5530133 w 9024731"/>
              <a:gd name="connsiteY60" fmla="*/ 1308108 h 1897870"/>
              <a:gd name="connsiteX61" fmla="*/ 5550011 w 9024731"/>
              <a:gd name="connsiteY61" fmla="*/ 878738 h 1897870"/>
              <a:gd name="connsiteX62" fmla="*/ 5597719 w 9024731"/>
              <a:gd name="connsiteY62" fmla="*/ 970178 h 1897870"/>
              <a:gd name="connsiteX63" fmla="*/ 5641451 w 9024731"/>
              <a:gd name="connsiteY63" fmla="*/ 866811 h 1897870"/>
              <a:gd name="connsiteX64" fmla="*/ 5685183 w 9024731"/>
              <a:gd name="connsiteY64" fmla="*/ 954275 h 1897870"/>
              <a:gd name="connsiteX65" fmla="*/ 5736867 w 9024731"/>
              <a:gd name="connsiteY65" fmla="*/ 854884 h 1897870"/>
              <a:gd name="connsiteX66" fmla="*/ 5788550 w 9024731"/>
              <a:gd name="connsiteY66" fmla="*/ 1339913 h 1897870"/>
              <a:gd name="connsiteX67" fmla="*/ 5816380 w 9024731"/>
              <a:gd name="connsiteY67" fmla="*/ 866811 h 1897870"/>
              <a:gd name="connsiteX68" fmla="*/ 5856136 w 9024731"/>
              <a:gd name="connsiteY68" fmla="*/ 962226 h 1897870"/>
              <a:gd name="connsiteX69" fmla="*/ 5923722 w 9024731"/>
              <a:gd name="connsiteY69" fmla="*/ 850908 h 1897870"/>
              <a:gd name="connsiteX70" fmla="*/ 5935649 w 9024731"/>
              <a:gd name="connsiteY70" fmla="*/ 998007 h 1897870"/>
              <a:gd name="connsiteX71" fmla="*/ 5983357 w 9024731"/>
              <a:gd name="connsiteY71" fmla="*/ 624296 h 1897870"/>
              <a:gd name="connsiteX72" fmla="*/ 6003235 w 9024731"/>
              <a:gd name="connsiteY72" fmla="*/ 974153 h 1897870"/>
              <a:gd name="connsiteX73" fmla="*/ 6035040 w 9024731"/>
              <a:gd name="connsiteY73" fmla="*/ 862835 h 1897870"/>
              <a:gd name="connsiteX74" fmla="*/ 6094675 w 9024731"/>
              <a:gd name="connsiteY74" fmla="*/ 990056 h 1897870"/>
              <a:gd name="connsiteX75" fmla="*/ 6237799 w 9024731"/>
              <a:gd name="connsiteY75" fmla="*/ 858860 h 1897870"/>
              <a:gd name="connsiteX76" fmla="*/ 6333214 w 9024731"/>
              <a:gd name="connsiteY76" fmla="*/ 938373 h 1897870"/>
              <a:gd name="connsiteX77" fmla="*/ 6468387 w 9024731"/>
              <a:gd name="connsiteY77" fmla="*/ 882713 h 1897870"/>
              <a:gd name="connsiteX78" fmla="*/ 6595607 w 9024731"/>
              <a:gd name="connsiteY78" fmla="*/ 934397 h 1897870"/>
              <a:gd name="connsiteX79" fmla="*/ 6742707 w 9024731"/>
              <a:gd name="connsiteY79" fmla="*/ 878738 h 1897870"/>
              <a:gd name="connsiteX80" fmla="*/ 6881854 w 9024731"/>
              <a:gd name="connsiteY80" fmla="*/ 926446 h 1897870"/>
              <a:gd name="connsiteX81" fmla="*/ 6973294 w 9024731"/>
              <a:gd name="connsiteY81" fmla="*/ 882713 h 1897870"/>
              <a:gd name="connsiteX82" fmla="*/ 7088588 w 9024731"/>
              <a:gd name="connsiteY82" fmla="*/ 934397 h 1897870"/>
              <a:gd name="connsiteX83" fmla="*/ 7195931 w 9024731"/>
              <a:gd name="connsiteY83" fmla="*/ 886689 h 1897870"/>
              <a:gd name="connsiteX84" fmla="*/ 7303274 w 9024731"/>
              <a:gd name="connsiteY84" fmla="*/ 946324 h 1897870"/>
              <a:gd name="connsiteX85" fmla="*/ 7454348 w 9024731"/>
              <a:gd name="connsiteY85" fmla="*/ 874762 h 1897870"/>
              <a:gd name="connsiteX86" fmla="*/ 7609399 w 9024731"/>
              <a:gd name="connsiteY86" fmla="*/ 938373 h 1897870"/>
              <a:gd name="connsiteX87" fmla="*/ 7613374 w 9024731"/>
              <a:gd name="connsiteY87" fmla="*/ 576588 h 1897870"/>
              <a:gd name="connsiteX88" fmla="*/ 7653131 w 9024731"/>
              <a:gd name="connsiteY88" fmla="*/ 934397 h 1897870"/>
              <a:gd name="connsiteX89" fmla="*/ 7748547 w 9024731"/>
              <a:gd name="connsiteY89" fmla="*/ 874762 h 1897870"/>
              <a:gd name="connsiteX90" fmla="*/ 7828060 w 9024731"/>
              <a:gd name="connsiteY90" fmla="*/ 942348 h 1897870"/>
              <a:gd name="connsiteX91" fmla="*/ 7919500 w 9024731"/>
              <a:gd name="connsiteY91" fmla="*/ 858860 h 1897870"/>
              <a:gd name="connsiteX92" fmla="*/ 8038769 w 9024731"/>
              <a:gd name="connsiteY92" fmla="*/ 942348 h 1897870"/>
              <a:gd name="connsiteX93" fmla="*/ 8110331 w 9024731"/>
              <a:gd name="connsiteY93" fmla="*/ 870786 h 1897870"/>
              <a:gd name="connsiteX94" fmla="*/ 8201771 w 9024731"/>
              <a:gd name="connsiteY94" fmla="*/ 966202 h 1897870"/>
              <a:gd name="connsiteX95" fmla="*/ 8305138 w 9024731"/>
              <a:gd name="connsiteY95" fmla="*/ 878738 h 1897870"/>
              <a:gd name="connsiteX96" fmla="*/ 8400554 w 9024731"/>
              <a:gd name="connsiteY96" fmla="*/ 958251 h 1897870"/>
              <a:gd name="connsiteX97" fmla="*/ 8456213 w 9024731"/>
              <a:gd name="connsiteY97" fmla="*/ 1316060 h 1897870"/>
              <a:gd name="connsiteX98" fmla="*/ 8460188 w 9024731"/>
              <a:gd name="connsiteY98" fmla="*/ 882713 h 1897870"/>
              <a:gd name="connsiteX99" fmla="*/ 8527774 w 9024731"/>
              <a:gd name="connsiteY99" fmla="*/ 994032 h 1897870"/>
              <a:gd name="connsiteX100" fmla="*/ 8631141 w 9024731"/>
              <a:gd name="connsiteY100" fmla="*/ 886689 h 1897870"/>
              <a:gd name="connsiteX101" fmla="*/ 8714630 w 9024731"/>
              <a:gd name="connsiteY101" fmla="*/ 970178 h 1897870"/>
              <a:gd name="connsiteX102" fmla="*/ 8774265 w 9024731"/>
              <a:gd name="connsiteY102" fmla="*/ 874762 h 1897870"/>
              <a:gd name="connsiteX103" fmla="*/ 8849802 w 9024731"/>
              <a:gd name="connsiteY103" fmla="*/ 950300 h 1897870"/>
              <a:gd name="connsiteX104" fmla="*/ 8925340 w 9024731"/>
              <a:gd name="connsiteY104" fmla="*/ 874762 h 1897870"/>
              <a:gd name="connsiteX105" fmla="*/ 8977023 w 9024731"/>
              <a:gd name="connsiteY105" fmla="*/ 962226 h 1897870"/>
              <a:gd name="connsiteX106" fmla="*/ 9024731 w 9024731"/>
              <a:gd name="connsiteY106" fmla="*/ 874762 h 1897870"/>
              <a:gd name="connsiteX0" fmla="*/ 0 w 9024731"/>
              <a:gd name="connsiteY0" fmla="*/ 910543 h 1897926"/>
              <a:gd name="connsiteX1" fmla="*/ 95416 w 9024731"/>
              <a:gd name="connsiteY1" fmla="*/ 858860 h 1897926"/>
              <a:gd name="connsiteX2" fmla="*/ 210710 w 9024731"/>
              <a:gd name="connsiteY2" fmla="*/ 966202 h 1897926"/>
              <a:gd name="connsiteX3" fmla="*/ 381663 w 9024731"/>
              <a:gd name="connsiteY3" fmla="*/ 878738 h 1897926"/>
              <a:gd name="connsiteX4" fmla="*/ 481054 w 9024731"/>
              <a:gd name="connsiteY4" fmla="*/ 934397 h 1897926"/>
              <a:gd name="connsiteX5" fmla="*/ 600324 w 9024731"/>
              <a:gd name="connsiteY5" fmla="*/ 894640 h 1897926"/>
              <a:gd name="connsiteX6" fmla="*/ 715618 w 9024731"/>
              <a:gd name="connsiteY6" fmla="*/ 938373 h 1897926"/>
              <a:gd name="connsiteX7" fmla="*/ 914400 w 9024731"/>
              <a:gd name="connsiteY7" fmla="*/ 377805 h 1897926"/>
              <a:gd name="connsiteX8" fmla="*/ 1144988 w 9024731"/>
              <a:gd name="connsiteY8" fmla="*/ 930421 h 1897926"/>
              <a:gd name="connsiteX9" fmla="*/ 1232453 w 9024731"/>
              <a:gd name="connsiteY9" fmla="*/ 886689 h 1897926"/>
              <a:gd name="connsiteX10" fmla="*/ 1288112 w 9024731"/>
              <a:gd name="connsiteY10" fmla="*/ 946324 h 1897926"/>
              <a:gd name="connsiteX11" fmla="*/ 1375576 w 9024731"/>
              <a:gd name="connsiteY11" fmla="*/ 882713 h 1897926"/>
              <a:gd name="connsiteX12" fmla="*/ 1459023 w 9024731"/>
              <a:gd name="connsiteY12" fmla="*/ 1148751 h 1897926"/>
              <a:gd name="connsiteX13" fmla="*/ 1662796 w 9024731"/>
              <a:gd name="connsiteY13" fmla="*/ 1894704 h 1897926"/>
              <a:gd name="connsiteX14" fmla="*/ 1975900 w 9024731"/>
              <a:gd name="connsiteY14" fmla="*/ 827055 h 1897926"/>
              <a:gd name="connsiteX15" fmla="*/ 2126974 w 9024731"/>
              <a:gd name="connsiteY15" fmla="*/ 974153 h 1897926"/>
              <a:gd name="connsiteX16" fmla="*/ 2377440 w 9024731"/>
              <a:gd name="connsiteY16" fmla="*/ 119 h 1897926"/>
              <a:gd name="connsiteX17" fmla="*/ 2635858 w 9024731"/>
              <a:gd name="connsiteY17" fmla="*/ 910543 h 1897926"/>
              <a:gd name="connsiteX18" fmla="*/ 2755127 w 9024731"/>
              <a:gd name="connsiteY18" fmla="*/ 1327986 h 1897926"/>
              <a:gd name="connsiteX19" fmla="*/ 2882348 w 9024731"/>
              <a:gd name="connsiteY19" fmla="*/ 612369 h 1897926"/>
              <a:gd name="connsiteX20" fmla="*/ 3053301 w 9024731"/>
              <a:gd name="connsiteY20" fmla="*/ 946324 h 1897926"/>
              <a:gd name="connsiteX21" fmla="*/ 3120887 w 9024731"/>
              <a:gd name="connsiteY21" fmla="*/ 835006 h 1897926"/>
              <a:gd name="connsiteX22" fmla="*/ 3196425 w 9024731"/>
              <a:gd name="connsiteY22" fmla="*/ 962226 h 1897926"/>
              <a:gd name="connsiteX23" fmla="*/ 3236181 w 9024731"/>
              <a:gd name="connsiteY23" fmla="*/ 854884 h 1897926"/>
              <a:gd name="connsiteX24" fmla="*/ 3351475 w 9024731"/>
              <a:gd name="connsiteY24" fmla="*/ 1141131 h 1897926"/>
              <a:gd name="connsiteX25" fmla="*/ 3478696 w 9024731"/>
              <a:gd name="connsiteY25" fmla="*/ 803200 h 1897926"/>
              <a:gd name="connsiteX26" fmla="*/ 3554234 w 9024731"/>
              <a:gd name="connsiteY26" fmla="*/ 918494 h 1897926"/>
              <a:gd name="connsiteX27" fmla="*/ 3737114 w 9024731"/>
              <a:gd name="connsiteY27" fmla="*/ 1502915 h 1897926"/>
              <a:gd name="connsiteX28" fmla="*/ 3860359 w 9024731"/>
              <a:gd name="connsiteY28" fmla="*/ 918494 h 1897926"/>
              <a:gd name="connsiteX29" fmla="*/ 3912042 w 9024731"/>
              <a:gd name="connsiteY29" fmla="*/ 926446 h 1897926"/>
              <a:gd name="connsiteX30" fmla="*/ 3947823 w 9024731"/>
              <a:gd name="connsiteY30" fmla="*/ 998007 h 1897926"/>
              <a:gd name="connsiteX31" fmla="*/ 3991555 w 9024731"/>
              <a:gd name="connsiteY31" fmla="*/ 866811 h 1897926"/>
              <a:gd name="connsiteX32" fmla="*/ 4082995 w 9024731"/>
              <a:gd name="connsiteY32" fmla="*/ 982105 h 1897926"/>
              <a:gd name="connsiteX33" fmla="*/ 4122752 w 9024731"/>
              <a:gd name="connsiteY33" fmla="*/ 850908 h 1897926"/>
              <a:gd name="connsiteX34" fmla="*/ 4194314 w 9024731"/>
              <a:gd name="connsiteY34" fmla="*/ 958251 h 1897926"/>
              <a:gd name="connsiteX35" fmla="*/ 4238046 w 9024731"/>
              <a:gd name="connsiteY35" fmla="*/ 858860 h 1897926"/>
              <a:gd name="connsiteX36" fmla="*/ 4281778 w 9024731"/>
              <a:gd name="connsiteY36" fmla="*/ 986080 h 1897926"/>
              <a:gd name="connsiteX37" fmla="*/ 4365267 w 9024731"/>
              <a:gd name="connsiteY37" fmla="*/ 481173 h 1897926"/>
              <a:gd name="connsiteX38" fmla="*/ 4405023 w 9024731"/>
              <a:gd name="connsiteY38" fmla="*/ 918494 h 1897926"/>
              <a:gd name="connsiteX39" fmla="*/ 4452731 w 9024731"/>
              <a:gd name="connsiteY39" fmla="*/ 878738 h 1897926"/>
              <a:gd name="connsiteX40" fmla="*/ 4508390 w 9024731"/>
              <a:gd name="connsiteY40" fmla="*/ 954275 h 1897926"/>
              <a:gd name="connsiteX41" fmla="*/ 4556098 w 9024731"/>
              <a:gd name="connsiteY41" fmla="*/ 882713 h 1897926"/>
              <a:gd name="connsiteX42" fmla="*/ 4619708 w 9024731"/>
              <a:gd name="connsiteY42" fmla="*/ 954275 h 1897926"/>
              <a:gd name="connsiteX43" fmla="*/ 4683319 w 9024731"/>
              <a:gd name="connsiteY43" fmla="*/ 854884 h 1897926"/>
              <a:gd name="connsiteX44" fmla="*/ 4754880 w 9024731"/>
              <a:gd name="connsiteY44" fmla="*/ 1224620 h 1897926"/>
              <a:gd name="connsiteX45" fmla="*/ 4766807 w 9024731"/>
              <a:gd name="connsiteY45" fmla="*/ 850908 h 1897926"/>
              <a:gd name="connsiteX46" fmla="*/ 4810540 w 9024731"/>
              <a:gd name="connsiteY46" fmla="*/ 970178 h 1897926"/>
              <a:gd name="connsiteX47" fmla="*/ 4866199 w 9024731"/>
              <a:gd name="connsiteY47" fmla="*/ 644174 h 1897926"/>
              <a:gd name="connsiteX48" fmla="*/ 4937760 w 9024731"/>
              <a:gd name="connsiteY48" fmla="*/ 926446 h 1897926"/>
              <a:gd name="connsiteX49" fmla="*/ 5009322 w 9024731"/>
              <a:gd name="connsiteY49" fmla="*/ 838981 h 1897926"/>
              <a:gd name="connsiteX50" fmla="*/ 5072933 w 9024731"/>
              <a:gd name="connsiteY50" fmla="*/ 974153 h 1897926"/>
              <a:gd name="connsiteX51" fmla="*/ 5124616 w 9024731"/>
              <a:gd name="connsiteY51" fmla="*/ 838981 h 1897926"/>
              <a:gd name="connsiteX52" fmla="*/ 5196178 w 9024731"/>
              <a:gd name="connsiteY52" fmla="*/ 974153 h 1897926"/>
              <a:gd name="connsiteX53" fmla="*/ 5231959 w 9024731"/>
              <a:gd name="connsiteY53" fmla="*/ 878738 h 1897926"/>
              <a:gd name="connsiteX54" fmla="*/ 5279667 w 9024731"/>
              <a:gd name="connsiteY54" fmla="*/ 946324 h 1897926"/>
              <a:gd name="connsiteX55" fmla="*/ 5319423 w 9024731"/>
              <a:gd name="connsiteY55" fmla="*/ 854884 h 1897926"/>
              <a:gd name="connsiteX56" fmla="*/ 5390985 w 9024731"/>
              <a:gd name="connsiteY56" fmla="*/ 966202 h 1897926"/>
              <a:gd name="connsiteX57" fmla="*/ 5406887 w 9024731"/>
              <a:gd name="connsiteY57" fmla="*/ 858860 h 1897926"/>
              <a:gd name="connsiteX58" fmla="*/ 5462547 w 9024731"/>
              <a:gd name="connsiteY58" fmla="*/ 958251 h 1897926"/>
              <a:gd name="connsiteX59" fmla="*/ 5494352 w 9024731"/>
              <a:gd name="connsiteY59" fmla="*/ 850908 h 1897926"/>
              <a:gd name="connsiteX60" fmla="*/ 5530133 w 9024731"/>
              <a:gd name="connsiteY60" fmla="*/ 1308108 h 1897926"/>
              <a:gd name="connsiteX61" fmla="*/ 5550011 w 9024731"/>
              <a:gd name="connsiteY61" fmla="*/ 878738 h 1897926"/>
              <a:gd name="connsiteX62" fmla="*/ 5597719 w 9024731"/>
              <a:gd name="connsiteY62" fmla="*/ 970178 h 1897926"/>
              <a:gd name="connsiteX63" fmla="*/ 5641451 w 9024731"/>
              <a:gd name="connsiteY63" fmla="*/ 866811 h 1897926"/>
              <a:gd name="connsiteX64" fmla="*/ 5685183 w 9024731"/>
              <a:gd name="connsiteY64" fmla="*/ 954275 h 1897926"/>
              <a:gd name="connsiteX65" fmla="*/ 5736867 w 9024731"/>
              <a:gd name="connsiteY65" fmla="*/ 854884 h 1897926"/>
              <a:gd name="connsiteX66" fmla="*/ 5788550 w 9024731"/>
              <a:gd name="connsiteY66" fmla="*/ 1339913 h 1897926"/>
              <a:gd name="connsiteX67" fmla="*/ 5816380 w 9024731"/>
              <a:gd name="connsiteY67" fmla="*/ 866811 h 1897926"/>
              <a:gd name="connsiteX68" fmla="*/ 5856136 w 9024731"/>
              <a:gd name="connsiteY68" fmla="*/ 962226 h 1897926"/>
              <a:gd name="connsiteX69" fmla="*/ 5923722 w 9024731"/>
              <a:gd name="connsiteY69" fmla="*/ 850908 h 1897926"/>
              <a:gd name="connsiteX70" fmla="*/ 5935649 w 9024731"/>
              <a:gd name="connsiteY70" fmla="*/ 998007 h 1897926"/>
              <a:gd name="connsiteX71" fmla="*/ 5983357 w 9024731"/>
              <a:gd name="connsiteY71" fmla="*/ 624296 h 1897926"/>
              <a:gd name="connsiteX72" fmla="*/ 6003235 w 9024731"/>
              <a:gd name="connsiteY72" fmla="*/ 974153 h 1897926"/>
              <a:gd name="connsiteX73" fmla="*/ 6035040 w 9024731"/>
              <a:gd name="connsiteY73" fmla="*/ 862835 h 1897926"/>
              <a:gd name="connsiteX74" fmla="*/ 6094675 w 9024731"/>
              <a:gd name="connsiteY74" fmla="*/ 990056 h 1897926"/>
              <a:gd name="connsiteX75" fmla="*/ 6237799 w 9024731"/>
              <a:gd name="connsiteY75" fmla="*/ 858860 h 1897926"/>
              <a:gd name="connsiteX76" fmla="*/ 6333214 w 9024731"/>
              <a:gd name="connsiteY76" fmla="*/ 938373 h 1897926"/>
              <a:gd name="connsiteX77" fmla="*/ 6468387 w 9024731"/>
              <a:gd name="connsiteY77" fmla="*/ 882713 h 1897926"/>
              <a:gd name="connsiteX78" fmla="*/ 6595607 w 9024731"/>
              <a:gd name="connsiteY78" fmla="*/ 934397 h 1897926"/>
              <a:gd name="connsiteX79" fmla="*/ 6742707 w 9024731"/>
              <a:gd name="connsiteY79" fmla="*/ 878738 h 1897926"/>
              <a:gd name="connsiteX80" fmla="*/ 6881854 w 9024731"/>
              <a:gd name="connsiteY80" fmla="*/ 926446 h 1897926"/>
              <a:gd name="connsiteX81" fmla="*/ 6973294 w 9024731"/>
              <a:gd name="connsiteY81" fmla="*/ 882713 h 1897926"/>
              <a:gd name="connsiteX82" fmla="*/ 7088588 w 9024731"/>
              <a:gd name="connsiteY82" fmla="*/ 934397 h 1897926"/>
              <a:gd name="connsiteX83" fmla="*/ 7195931 w 9024731"/>
              <a:gd name="connsiteY83" fmla="*/ 886689 h 1897926"/>
              <a:gd name="connsiteX84" fmla="*/ 7303274 w 9024731"/>
              <a:gd name="connsiteY84" fmla="*/ 946324 h 1897926"/>
              <a:gd name="connsiteX85" fmla="*/ 7454348 w 9024731"/>
              <a:gd name="connsiteY85" fmla="*/ 874762 h 1897926"/>
              <a:gd name="connsiteX86" fmla="*/ 7609399 w 9024731"/>
              <a:gd name="connsiteY86" fmla="*/ 938373 h 1897926"/>
              <a:gd name="connsiteX87" fmla="*/ 7613374 w 9024731"/>
              <a:gd name="connsiteY87" fmla="*/ 576588 h 1897926"/>
              <a:gd name="connsiteX88" fmla="*/ 7653131 w 9024731"/>
              <a:gd name="connsiteY88" fmla="*/ 934397 h 1897926"/>
              <a:gd name="connsiteX89" fmla="*/ 7748547 w 9024731"/>
              <a:gd name="connsiteY89" fmla="*/ 874762 h 1897926"/>
              <a:gd name="connsiteX90" fmla="*/ 7828060 w 9024731"/>
              <a:gd name="connsiteY90" fmla="*/ 942348 h 1897926"/>
              <a:gd name="connsiteX91" fmla="*/ 7919500 w 9024731"/>
              <a:gd name="connsiteY91" fmla="*/ 858860 h 1897926"/>
              <a:gd name="connsiteX92" fmla="*/ 8038769 w 9024731"/>
              <a:gd name="connsiteY92" fmla="*/ 942348 h 1897926"/>
              <a:gd name="connsiteX93" fmla="*/ 8110331 w 9024731"/>
              <a:gd name="connsiteY93" fmla="*/ 870786 h 1897926"/>
              <a:gd name="connsiteX94" fmla="*/ 8201771 w 9024731"/>
              <a:gd name="connsiteY94" fmla="*/ 966202 h 1897926"/>
              <a:gd name="connsiteX95" fmla="*/ 8305138 w 9024731"/>
              <a:gd name="connsiteY95" fmla="*/ 878738 h 1897926"/>
              <a:gd name="connsiteX96" fmla="*/ 8400554 w 9024731"/>
              <a:gd name="connsiteY96" fmla="*/ 958251 h 1897926"/>
              <a:gd name="connsiteX97" fmla="*/ 8456213 w 9024731"/>
              <a:gd name="connsiteY97" fmla="*/ 1316060 h 1897926"/>
              <a:gd name="connsiteX98" fmla="*/ 8460188 w 9024731"/>
              <a:gd name="connsiteY98" fmla="*/ 882713 h 1897926"/>
              <a:gd name="connsiteX99" fmla="*/ 8527774 w 9024731"/>
              <a:gd name="connsiteY99" fmla="*/ 994032 h 1897926"/>
              <a:gd name="connsiteX100" fmla="*/ 8631141 w 9024731"/>
              <a:gd name="connsiteY100" fmla="*/ 886689 h 1897926"/>
              <a:gd name="connsiteX101" fmla="*/ 8714630 w 9024731"/>
              <a:gd name="connsiteY101" fmla="*/ 970178 h 1897926"/>
              <a:gd name="connsiteX102" fmla="*/ 8774265 w 9024731"/>
              <a:gd name="connsiteY102" fmla="*/ 874762 h 1897926"/>
              <a:gd name="connsiteX103" fmla="*/ 8849802 w 9024731"/>
              <a:gd name="connsiteY103" fmla="*/ 950300 h 1897926"/>
              <a:gd name="connsiteX104" fmla="*/ 8925340 w 9024731"/>
              <a:gd name="connsiteY104" fmla="*/ 874762 h 1897926"/>
              <a:gd name="connsiteX105" fmla="*/ 8977023 w 9024731"/>
              <a:gd name="connsiteY105" fmla="*/ 962226 h 1897926"/>
              <a:gd name="connsiteX106" fmla="*/ 9024731 w 9024731"/>
              <a:gd name="connsiteY106" fmla="*/ 874762 h 1897926"/>
              <a:gd name="connsiteX0" fmla="*/ 0 w 9024731"/>
              <a:gd name="connsiteY0" fmla="*/ 910543 h 1897926"/>
              <a:gd name="connsiteX1" fmla="*/ 95416 w 9024731"/>
              <a:gd name="connsiteY1" fmla="*/ 858860 h 1897926"/>
              <a:gd name="connsiteX2" fmla="*/ 210710 w 9024731"/>
              <a:gd name="connsiteY2" fmla="*/ 966202 h 1897926"/>
              <a:gd name="connsiteX3" fmla="*/ 381663 w 9024731"/>
              <a:gd name="connsiteY3" fmla="*/ 878738 h 1897926"/>
              <a:gd name="connsiteX4" fmla="*/ 481054 w 9024731"/>
              <a:gd name="connsiteY4" fmla="*/ 934397 h 1897926"/>
              <a:gd name="connsiteX5" fmla="*/ 600324 w 9024731"/>
              <a:gd name="connsiteY5" fmla="*/ 894640 h 1897926"/>
              <a:gd name="connsiteX6" fmla="*/ 715618 w 9024731"/>
              <a:gd name="connsiteY6" fmla="*/ 938373 h 1897926"/>
              <a:gd name="connsiteX7" fmla="*/ 914400 w 9024731"/>
              <a:gd name="connsiteY7" fmla="*/ 377805 h 1897926"/>
              <a:gd name="connsiteX8" fmla="*/ 1144988 w 9024731"/>
              <a:gd name="connsiteY8" fmla="*/ 930421 h 1897926"/>
              <a:gd name="connsiteX9" fmla="*/ 1232453 w 9024731"/>
              <a:gd name="connsiteY9" fmla="*/ 886689 h 1897926"/>
              <a:gd name="connsiteX10" fmla="*/ 1288112 w 9024731"/>
              <a:gd name="connsiteY10" fmla="*/ 946324 h 1897926"/>
              <a:gd name="connsiteX11" fmla="*/ 1375576 w 9024731"/>
              <a:gd name="connsiteY11" fmla="*/ 882713 h 1897926"/>
              <a:gd name="connsiteX12" fmla="*/ 1459023 w 9024731"/>
              <a:gd name="connsiteY12" fmla="*/ 1148751 h 1897926"/>
              <a:gd name="connsiteX13" fmla="*/ 1710421 w 9024731"/>
              <a:gd name="connsiteY13" fmla="*/ 1894704 h 1897926"/>
              <a:gd name="connsiteX14" fmla="*/ 1975900 w 9024731"/>
              <a:gd name="connsiteY14" fmla="*/ 827055 h 1897926"/>
              <a:gd name="connsiteX15" fmla="*/ 2126974 w 9024731"/>
              <a:gd name="connsiteY15" fmla="*/ 974153 h 1897926"/>
              <a:gd name="connsiteX16" fmla="*/ 2377440 w 9024731"/>
              <a:gd name="connsiteY16" fmla="*/ 119 h 1897926"/>
              <a:gd name="connsiteX17" fmla="*/ 2635858 w 9024731"/>
              <a:gd name="connsiteY17" fmla="*/ 910543 h 1897926"/>
              <a:gd name="connsiteX18" fmla="*/ 2755127 w 9024731"/>
              <a:gd name="connsiteY18" fmla="*/ 1327986 h 1897926"/>
              <a:gd name="connsiteX19" fmla="*/ 2882348 w 9024731"/>
              <a:gd name="connsiteY19" fmla="*/ 612369 h 1897926"/>
              <a:gd name="connsiteX20" fmla="*/ 3053301 w 9024731"/>
              <a:gd name="connsiteY20" fmla="*/ 946324 h 1897926"/>
              <a:gd name="connsiteX21" fmla="*/ 3120887 w 9024731"/>
              <a:gd name="connsiteY21" fmla="*/ 835006 h 1897926"/>
              <a:gd name="connsiteX22" fmla="*/ 3196425 w 9024731"/>
              <a:gd name="connsiteY22" fmla="*/ 962226 h 1897926"/>
              <a:gd name="connsiteX23" fmla="*/ 3236181 w 9024731"/>
              <a:gd name="connsiteY23" fmla="*/ 854884 h 1897926"/>
              <a:gd name="connsiteX24" fmla="*/ 3351475 w 9024731"/>
              <a:gd name="connsiteY24" fmla="*/ 1141131 h 1897926"/>
              <a:gd name="connsiteX25" fmla="*/ 3478696 w 9024731"/>
              <a:gd name="connsiteY25" fmla="*/ 803200 h 1897926"/>
              <a:gd name="connsiteX26" fmla="*/ 3554234 w 9024731"/>
              <a:gd name="connsiteY26" fmla="*/ 918494 h 1897926"/>
              <a:gd name="connsiteX27" fmla="*/ 3737114 w 9024731"/>
              <a:gd name="connsiteY27" fmla="*/ 1502915 h 1897926"/>
              <a:gd name="connsiteX28" fmla="*/ 3860359 w 9024731"/>
              <a:gd name="connsiteY28" fmla="*/ 918494 h 1897926"/>
              <a:gd name="connsiteX29" fmla="*/ 3912042 w 9024731"/>
              <a:gd name="connsiteY29" fmla="*/ 926446 h 1897926"/>
              <a:gd name="connsiteX30" fmla="*/ 3947823 w 9024731"/>
              <a:gd name="connsiteY30" fmla="*/ 998007 h 1897926"/>
              <a:gd name="connsiteX31" fmla="*/ 3991555 w 9024731"/>
              <a:gd name="connsiteY31" fmla="*/ 866811 h 1897926"/>
              <a:gd name="connsiteX32" fmla="*/ 4082995 w 9024731"/>
              <a:gd name="connsiteY32" fmla="*/ 982105 h 1897926"/>
              <a:gd name="connsiteX33" fmla="*/ 4122752 w 9024731"/>
              <a:gd name="connsiteY33" fmla="*/ 850908 h 1897926"/>
              <a:gd name="connsiteX34" fmla="*/ 4194314 w 9024731"/>
              <a:gd name="connsiteY34" fmla="*/ 958251 h 1897926"/>
              <a:gd name="connsiteX35" fmla="*/ 4238046 w 9024731"/>
              <a:gd name="connsiteY35" fmla="*/ 858860 h 1897926"/>
              <a:gd name="connsiteX36" fmla="*/ 4281778 w 9024731"/>
              <a:gd name="connsiteY36" fmla="*/ 986080 h 1897926"/>
              <a:gd name="connsiteX37" fmla="*/ 4365267 w 9024731"/>
              <a:gd name="connsiteY37" fmla="*/ 481173 h 1897926"/>
              <a:gd name="connsiteX38" fmla="*/ 4405023 w 9024731"/>
              <a:gd name="connsiteY38" fmla="*/ 918494 h 1897926"/>
              <a:gd name="connsiteX39" fmla="*/ 4452731 w 9024731"/>
              <a:gd name="connsiteY39" fmla="*/ 878738 h 1897926"/>
              <a:gd name="connsiteX40" fmla="*/ 4508390 w 9024731"/>
              <a:gd name="connsiteY40" fmla="*/ 954275 h 1897926"/>
              <a:gd name="connsiteX41" fmla="*/ 4556098 w 9024731"/>
              <a:gd name="connsiteY41" fmla="*/ 882713 h 1897926"/>
              <a:gd name="connsiteX42" fmla="*/ 4619708 w 9024731"/>
              <a:gd name="connsiteY42" fmla="*/ 954275 h 1897926"/>
              <a:gd name="connsiteX43" fmla="*/ 4683319 w 9024731"/>
              <a:gd name="connsiteY43" fmla="*/ 854884 h 1897926"/>
              <a:gd name="connsiteX44" fmla="*/ 4754880 w 9024731"/>
              <a:gd name="connsiteY44" fmla="*/ 1224620 h 1897926"/>
              <a:gd name="connsiteX45" fmla="*/ 4766807 w 9024731"/>
              <a:gd name="connsiteY45" fmla="*/ 850908 h 1897926"/>
              <a:gd name="connsiteX46" fmla="*/ 4810540 w 9024731"/>
              <a:gd name="connsiteY46" fmla="*/ 970178 h 1897926"/>
              <a:gd name="connsiteX47" fmla="*/ 4866199 w 9024731"/>
              <a:gd name="connsiteY47" fmla="*/ 644174 h 1897926"/>
              <a:gd name="connsiteX48" fmla="*/ 4937760 w 9024731"/>
              <a:gd name="connsiteY48" fmla="*/ 926446 h 1897926"/>
              <a:gd name="connsiteX49" fmla="*/ 5009322 w 9024731"/>
              <a:gd name="connsiteY49" fmla="*/ 838981 h 1897926"/>
              <a:gd name="connsiteX50" fmla="*/ 5072933 w 9024731"/>
              <a:gd name="connsiteY50" fmla="*/ 974153 h 1897926"/>
              <a:gd name="connsiteX51" fmla="*/ 5124616 w 9024731"/>
              <a:gd name="connsiteY51" fmla="*/ 838981 h 1897926"/>
              <a:gd name="connsiteX52" fmla="*/ 5196178 w 9024731"/>
              <a:gd name="connsiteY52" fmla="*/ 974153 h 1897926"/>
              <a:gd name="connsiteX53" fmla="*/ 5231959 w 9024731"/>
              <a:gd name="connsiteY53" fmla="*/ 878738 h 1897926"/>
              <a:gd name="connsiteX54" fmla="*/ 5279667 w 9024731"/>
              <a:gd name="connsiteY54" fmla="*/ 946324 h 1897926"/>
              <a:gd name="connsiteX55" fmla="*/ 5319423 w 9024731"/>
              <a:gd name="connsiteY55" fmla="*/ 854884 h 1897926"/>
              <a:gd name="connsiteX56" fmla="*/ 5390985 w 9024731"/>
              <a:gd name="connsiteY56" fmla="*/ 966202 h 1897926"/>
              <a:gd name="connsiteX57" fmla="*/ 5406887 w 9024731"/>
              <a:gd name="connsiteY57" fmla="*/ 858860 h 1897926"/>
              <a:gd name="connsiteX58" fmla="*/ 5462547 w 9024731"/>
              <a:gd name="connsiteY58" fmla="*/ 958251 h 1897926"/>
              <a:gd name="connsiteX59" fmla="*/ 5494352 w 9024731"/>
              <a:gd name="connsiteY59" fmla="*/ 850908 h 1897926"/>
              <a:gd name="connsiteX60" fmla="*/ 5530133 w 9024731"/>
              <a:gd name="connsiteY60" fmla="*/ 1308108 h 1897926"/>
              <a:gd name="connsiteX61" fmla="*/ 5550011 w 9024731"/>
              <a:gd name="connsiteY61" fmla="*/ 878738 h 1897926"/>
              <a:gd name="connsiteX62" fmla="*/ 5597719 w 9024731"/>
              <a:gd name="connsiteY62" fmla="*/ 970178 h 1897926"/>
              <a:gd name="connsiteX63" fmla="*/ 5641451 w 9024731"/>
              <a:gd name="connsiteY63" fmla="*/ 866811 h 1897926"/>
              <a:gd name="connsiteX64" fmla="*/ 5685183 w 9024731"/>
              <a:gd name="connsiteY64" fmla="*/ 954275 h 1897926"/>
              <a:gd name="connsiteX65" fmla="*/ 5736867 w 9024731"/>
              <a:gd name="connsiteY65" fmla="*/ 854884 h 1897926"/>
              <a:gd name="connsiteX66" fmla="*/ 5788550 w 9024731"/>
              <a:gd name="connsiteY66" fmla="*/ 1339913 h 1897926"/>
              <a:gd name="connsiteX67" fmla="*/ 5816380 w 9024731"/>
              <a:gd name="connsiteY67" fmla="*/ 866811 h 1897926"/>
              <a:gd name="connsiteX68" fmla="*/ 5856136 w 9024731"/>
              <a:gd name="connsiteY68" fmla="*/ 962226 h 1897926"/>
              <a:gd name="connsiteX69" fmla="*/ 5923722 w 9024731"/>
              <a:gd name="connsiteY69" fmla="*/ 850908 h 1897926"/>
              <a:gd name="connsiteX70" fmla="*/ 5935649 w 9024731"/>
              <a:gd name="connsiteY70" fmla="*/ 998007 h 1897926"/>
              <a:gd name="connsiteX71" fmla="*/ 5983357 w 9024731"/>
              <a:gd name="connsiteY71" fmla="*/ 624296 h 1897926"/>
              <a:gd name="connsiteX72" fmla="*/ 6003235 w 9024731"/>
              <a:gd name="connsiteY72" fmla="*/ 974153 h 1897926"/>
              <a:gd name="connsiteX73" fmla="*/ 6035040 w 9024731"/>
              <a:gd name="connsiteY73" fmla="*/ 862835 h 1897926"/>
              <a:gd name="connsiteX74" fmla="*/ 6094675 w 9024731"/>
              <a:gd name="connsiteY74" fmla="*/ 990056 h 1897926"/>
              <a:gd name="connsiteX75" fmla="*/ 6237799 w 9024731"/>
              <a:gd name="connsiteY75" fmla="*/ 858860 h 1897926"/>
              <a:gd name="connsiteX76" fmla="*/ 6333214 w 9024731"/>
              <a:gd name="connsiteY76" fmla="*/ 938373 h 1897926"/>
              <a:gd name="connsiteX77" fmla="*/ 6468387 w 9024731"/>
              <a:gd name="connsiteY77" fmla="*/ 882713 h 1897926"/>
              <a:gd name="connsiteX78" fmla="*/ 6595607 w 9024731"/>
              <a:gd name="connsiteY78" fmla="*/ 934397 h 1897926"/>
              <a:gd name="connsiteX79" fmla="*/ 6742707 w 9024731"/>
              <a:gd name="connsiteY79" fmla="*/ 878738 h 1897926"/>
              <a:gd name="connsiteX80" fmla="*/ 6881854 w 9024731"/>
              <a:gd name="connsiteY80" fmla="*/ 926446 h 1897926"/>
              <a:gd name="connsiteX81" fmla="*/ 6973294 w 9024731"/>
              <a:gd name="connsiteY81" fmla="*/ 882713 h 1897926"/>
              <a:gd name="connsiteX82" fmla="*/ 7088588 w 9024731"/>
              <a:gd name="connsiteY82" fmla="*/ 934397 h 1897926"/>
              <a:gd name="connsiteX83" fmla="*/ 7195931 w 9024731"/>
              <a:gd name="connsiteY83" fmla="*/ 886689 h 1897926"/>
              <a:gd name="connsiteX84" fmla="*/ 7303274 w 9024731"/>
              <a:gd name="connsiteY84" fmla="*/ 946324 h 1897926"/>
              <a:gd name="connsiteX85" fmla="*/ 7454348 w 9024731"/>
              <a:gd name="connsiteY85" fmla="*/ 874762 h 1897926"/>
              <a:gd name="connsiteX86" fmla="*/ 7609399 w 9024731"/>
              <a:gd name="connsiteY86" fmla="*/ 938373 h 1897926"/>
              <a:gd name="connsiteX87" fmla="*/ 7613374 w 9024731"/>
              <a:gd name="connsiteY87" fmla="*/ 576588 h 1897926"/>
              <a:gd name="connsiteX88" fmla="*/ 7653131 w 9024731"/>
              <a:gd name="connsiteY88" fmla="*/ 934397 h 1897926"/>
              <a:gd name="connsiteX89" fmla="*/ 7748547 w 9024731"/>
              <a:gd name="connsiteY89" fmla="*/ 874762 h 1897926"/>
              <a:gd name="connsiteX90" fmla="*/ 7828060 w 9024731"/>
              <a:gd name="connsiteY90" fmla="*/ 942348 h 1897926"/>
              <a:gd name="connsiteX91" fmla="*/ 7919500 w 9024731"/>
              <a:gd name="connsiteY91" fmla="*/ 858860 h 1897926"/>
              <a:gd name="connsiteX92" fmla="*/ 8038769 w 9024731"/>
              <a:gd name="connsiteY92" fmla="*/ 942348 h 1897926"/>
              <a:gd name="connsiteX93" fmla="*/ 8110331 w 9024731"/>
              <a:gd name="connsiteY93" fmla="*/ 870786 h 1897926"/>
              <a:gd name="connsiteX94" fmla="*/ 8201771 w 9024731"/>
              <a:gd name="connsiteY94" fmla="*/ 966202 h 1897926"/>
              <a:gd name="connsiteX95" fmla="*/ 8305138 w 9024731"/>
              <a:gd name="connsiteY95" fmla="*/ 878738 h 1897926"/>
              <a:gd name="connsiteX96" fmla="*/ 8400554 w 9024731"/>
              <a:gd name="connsiteY96" fmla="*/ 958251 h 1897926"/>
              <a:gd name="connsiteX97" fmla="*/ 8456213 w 9024731"/>
              <a:gd name="connsiteY97" fmla="*/ 1316060 h 1897926"/>
              <a:gd name="connsiteX98" fmla="*/ 8460188 w 9024731"/>
              <a:gd name="connsiteY98" fmla="*/ 882713 h 1897926"/>
              <a:gd name="connsiteX99" fmla="*/ 8527774 w 9024731"/>
              <a:gd name="connsiteY99" fmla="*/ 994032 h 1897926"/>
              <a:gd name="connsiteX100" fmla="*/ 8631141 w 9024731"/>
              <a:gd name="connsiteY100" fmla="*/ 886689 h 1897926"/>
              <a:gd name="connsiteX101" fmla="*/ 8714630 w 9024731"/>
              <a:gd name="connsiteY101" fmla="*/ 970178 h 1897926"/>
              <a:gd name="connsiteX102" fmla="*/ 8774265 w 9024731"/>
              <a:gd name="connsiteY102" fmla="*/ 874762 h 1897926"/>
              <a:gd name="connsiteX103" fmla="*/ 8849802 w 9024731"/>
              <a:gd name="connsiteY103" fmla="*/ 950300 h 1897926"/>
              <a:gd name="connsiteX104" fmla="*/ 8925340 w 9024731"/>
              <a:gd name="connsiteY104" fmla="*/ 874762 h 1897926"/>
              <a:gd name="connsiteX105" fmla="*/ 8977023 w 9024731"/>
              <a:gd name="connsiteY105" fmla="*/ 962226 h 1897926"/>
              <a:gd name="connsiteX106" fmla="*/ 9024731 w 9024731"/>
              <a:gd name="connsiteY106" fmla="*/ 874762 h 1897926"/>
              <a:gd name="connsiteX0" fmla="*/ 0 w 9024731"/>
              <a:gd name="connsiteY0" fmla="*/ 910543 h 1894795"/>
              <a:gd name="connsiteX1" fmla="*/ 95416 w 9024731"/>
              <a:gd name="connsiteY1" fmla="*/ 858860 h 1894795"/>
              <a:gd name="connsiteX2" fmla="*/ 210710 w 9024731"/>
              <a:gd name="connsiteY2" fmla="*/ 966202 h 1894795"/>
              <a:gd name="connsiteX3" fmla="*/ 381663 w 9024731"/>
              <a:gd name="connsiteY3" fmla="*/ 878738 h 1894795"/>
              <a:gd name="connsiteX4" fmla="*/ 481054 w 9024731"/>
              <a:gd name="connsiteY4" fmla="*/ 934397 h 1894795"/>
              <a:gd name="connsiteX5" fmla="*/ 600324 w 9024731"/>
              <a:gd name="connsiteY5" fmla="*/ 894640 h 1894795"/>
              <a:gd name="connsiteX6" fmla="*/ 715618 w 9024731"/>
              <a:gd name="connsiteY6" fmla="*/ 938373 h 1894795"/>
              <a:gd name="connsiteX7" fmla="*/ 914400 w 9024731"/>
              <a:gd name="connsiteY7" fmla="*/ 377805 h 1894795"/>
              <a:gd name="connsiteX8" fmla="*/ 1144988 w 9024731"/>
              <a:gd name="connsiteY8" fmla="*/ 930421 h 1894795"/>
              <a:gd name="connsiteX9" fmla="*/ 1232453 w 9024731"/>
              <a:gd name="connsiteY9" fmla="*/ 886689 h 1894795"/>
              <a:gd name="connsiteX10" fmla="*/ 1288112 w 9024731"/>
              <a:gd name="connsiteY10" fmla="*/ 946324 h 1894795"/>
              <a:gd name="connsiteX11" fmla="*/ 1375576 w 9024731"/>
              <a:gd name="connsiteY11" fmla="*/ 882713 h 1894795"/>
              <a:gd name="connsiteX12" fmla="*/ 1459023 w 9024731"/>
              <a:gd name="connsiteY12" fmla="*/ 1148751 h 1894795"/>
              <a:gd name="connsiteX13" fmla="*/ 1710421 w 9024731"/>
              <a:gd name="connsiteY13" fmla="*/ 1894704 h 1894795"/>
              <a:gd name="connsiteX14" fmla="*/ 1975900 w 9024731"/>
              <a:gd name="connsiteY14" fmla="*/ 827055 h 1894795"/>
              <a:gd name="connsiteX15" fmla="*/ 2126974 w 9024731"/>
              <a:gd name="connsiteY15" fmla="*/ 974153 h 1894795"/>
              <a:gd name="connsiteX16" fmla="*/ 2377440 w 9024731"/>
              <a:gd name="connsiteY16" fmla="*/ 119 h 1894795"/>
              <a:gd name="connsiteX17" fmla="*/ 2635858 w 9024731"/>
              <a:gd name="connsiteY17" fmla="*/ 910543 h 1894795"/>
              <a:gd name="connsiteX18" fmla="*/ 2755127 w 9024731"/>
              <a:gd name="connsiteY18" fmla="*/ 1327986 h 1894795"/>
              <a:gd name="connsiteX19" fmla="*/ 2882348 w 9024731"/>
              <a:gd name="connsiteY19" fmla="*/ 612369 h 1894795"/>
              <a:gd name="connsiteX20" fmla="*/ 3053301 w 9024731"/>
              <a:gd name="connsiteY20" fmla="*/ 946324 h 1894795"/>
              <a:gd name="connsiteX21" fmla="*/ 3120887 w 9024731"/>
              <a:gd name="connsiteY21" fmla="*/ 835006 h 1894795"/>
              <a:gd name="connsiteX22" fmla="*/ 3196425 w 9024731"/>
              <a:gd name="connsiteY22" fmla="*/ 962226 h 1894795"/>
              <a:gd name="connsiteX23" fmla="*/ 3236181 w 9024731"/>
              <a:gd name="connsiteY23" fmla="*/ 854884 h 1894795"/>
              <a:gd name="connsiteX24" fmla="*/ 3351475 w 9024731"/>
              <a:gd name="connsiteY24" fmla="*/ 1141131 h 1894795"/>
              <a:gd name="connsiteX25" fmla="*/ 3478696 w 9024731"/>
              <a:gd name="connsiteY25" fmla="*/ 803200 h 1894795"/>
              <a:gd name="connsiteX26" fmla="*/ 3554234 w 9024731"/>
              <a:gd name="connsiteY26" fmla="*/ 918494 h 1894795"/>
              <a:gd name="connsiteX27" fmla="*/ 3737114 w 9024731"/>
              <a:gd name="connsiteY27" fmla="*/ 1502915 h 1894795"/>
              <a:gd name="connsiteX28" fmla="*/ 3860359 w 9024731"/>
              <a:gd name="connsiteY28" fmla="*/ 918494 h 1894795"/>
              <a:gd name="connsiteX29" fmla="*/ 3912042 w 9024731"/>
              <a:gd name="connsiteY29" fmla="*/ 926446 h 1894795"/>
              <a:gd name="connsiteX30" fmla="*/ 3947823 w 9024731"/>
              <a:gd name="connsiteY30" fmla="*/ 998007 h 1894795"/>
              <a:gd name="connsiteX31" fmla="*/ 3991555 w 9024731"/>
              <a:gd name="connsiteY31" fmla="*/ 866811 h 1894795"/>
              <a:gd name="connsiteX32" fmla="*/ 4082995 w 9024731"/>
              <a:gd name="connsiteY32" fmla="*/ 982105 h 1894795"/>
              <a:gd name="connsiteX33" fmla="*/ 4122752 w 9024731"/>
              <a:gd name="connsiteY33" fmla="*/ 850908 h 1894795"/>
              <a:gd name="connsiteX34" fmla="*/ 4194314 w 9024731"/>
              <a:gd name="connsiteY34" fmla="*/ 958251 h 1894795"/>
              <a:gd name="connsiteX35" fmla="*/ 4238046 w 9024731"/>
              <a:gd name="connsiteY35" fmla="*/ 858860 h 1894795"/>
              <a:gd name="connsiteX36" fmla="*/ 4281778 w 9024731"/>
              <a:gd name="connsiteY36" fmla="*/ 986080 h 1894795"/>
              <a:gd name="connsiteX37" fmla="*/ 4365267 w 9024731"/>
              <a:gd name="connsiteY37" fmla="*/ 481173 h 1894795"/>
              <a:gd name="connsiteX38" fmla="*/ 4405023 w 9024731"/>
              <a:gd name="connsiteY38" fmla="*/ 918494 h 1894795"/>
              <a:gd name="connsiteX39" fmla="*/ 4452731 w 9024731"/>
              <a:gd name="connsiteY39" fmla="*/ 878738 h 1894795"/>
              <a:gd name="connsiteX40" fmla="*/ 4508390 w 9024731"/>
              <a:gd name="connsiteY40" fmla="*/ 954275 h 1894795"/>
              <a:gd name="connsiteX41" fmla="*/ 4556098 w 9024731"/>
              <a:gd name="connsiteY41" fmla="*/ 882713 h 1894795"/>
              <a:gd name="connsiteX42" fmla="*/ 4619708 w 9024731"/>
              <a:gd name="connsiteY42" fmla="*/ 954275 h 1894795"/>
              <a:gd name="connsiteX43" fmla="*/ 4683319 w 9024731"/>
              <a:gd name="connsiteY43" fmla="*/ 854884 h 1894795"/>
              <a:gd name="connsiteX44" fmla="*/ 4754880 w 9024731"/>
              <a:gd name="connsiteY44" fmla="*/ 1224620 h 1894795"/>
              <a:gd name="connsiteX45" fmla="*/ 4766807 w 9024731"/>
              <a:gd name="connsiteY45" fmla="*/ 850908 h 1894795"/>
              <a:gd name="connsiteX46" fmla="*/ 4810540 w 9024731"/>
              <a:gd name="connsiteY46" fmla="*/ 970178 h 1894795"/>
              <a:gd name="connsiteX47" fmla="*/ 4866199 w 9024731"/>
              <a:gd name="connsiteY47" fmla="*/ 644174 h 1894795"/>
              <a:gd name="connsiteX48" fmla="*/ 4937760 w 9024731"/>
              <a:gd name="connsiteY48" fmla="*/ 926446 h 1894795"/>
              <a:gd name="connsiteX49" fmla="*/ 5009322 w 9024731"/>
              <a:gd name="connsiteY49" fmla="*/ 838981 h 1894795"/>
              <a:gd name="connsiteX50" fmla="*/ 5072933 w 9024731"/>
              <a:gd name="connsiteY50" fmla="*/ 974153 h 1894795"/>
              <a:gd name="connsiteX51" fmla="*/ 5124616 w 9024731"/>
              <a:gd name="connsiteY51" fmla="*/ 838981 h 1894795"/>
              <a:gd name="connsiteX52" fmla="*/ 5196178 w 9024731"/>
              <a:gd name="connsiteY52" fmla="*/ 974153 h 1894795"/>
              <a:gd name="connsiteX53" fmla="*/ 5231959 w 9024731"/>
              <a:gd name="connsiteY53" fmla="*/ 878738 h 1894795"/>
              <a:gd name="connsiteX54" fmla="*/ 5279667 w 9024731"/>
              <a:gd name="connsiteY54" fmla="*/ 946324 h 1894795"/>
              <a:gd name="connsiteX55" fmla="*/ 5319423 w 9024731"/>
              <a:gd name="connsiteY55" fmla="*/ 854884 h 1894795"/>
              <a:gd name="connsiteX56" fmla="*/ 5390985 w 9024731"/>
              <a:gd name="connsiteY56" fmla="*/ 966202 h 1894795"/>
              <a:gd name="connsiteX57" fmla="*/ 5406887 w 9024731"/>
              <a:gd name="connsiteY57" fmla="*/ 858860 h 1894795"/>
              <a:gd name="connsiteX58" fmla="*/ 5462547 w 9024731"/>
              <a:gd name="connsiteY58" fmla="*/ 958251 h 1894795"/>
              <a:gd name="connsiteX59" fmla="*/ 5494352 w 9024731"/>
              <a:gd name="connsiteY59" fmla="*/ 850908 h 1894795"/>
              <a:gd name="connsiteX60" fmla="*/ 5530133 w 9024731"/>
              <a:gd name="connsiteY60" fmla="*/ 1308108 h 1894795"/>
              <a:gd name="connsiteX61" fmla="*/ 5550011 w 9024731"/>
              <a:gd name="connsiteY61" fmla="*/ 878738 h 1894795"/>
              <a:gd name="connsiteX62" fmla="*/ 5597719 w 9024731"/>
              <a:gd name="connsiteY62" fmla="*/ 970178 h 1894795"/>
              <a:gd name="connsiteX63" fmla="*/ 5641451 w 9024731"/>
              <a:gd name="connsiteY63" fmla="*/ 866811 h 1894795"/>
              <a:gd name="connsiteX64" fmla="*/ 5685183 w 9024731"/>
              <a:gd name="connsiteY64" fmla="*/ 954275 h 1894795"/>
              <a:gd name="connsiteX65" fmla="*/ 5736867 w 9024731"/>
              <a:gd name="connsiteY65" fmla="*/ 854884 h 1894795"/>
              <a:gd name="connsiteX66" fmla="*/ 5788550 w 9024731"/>
              <a:gd name="connsiteY66" fmla="*/ 1339913 h 1894795"/>
              <a:gd name="connsiteX67" fmla="*/ 5816380 w 9024731"/>
              <a:gd name="connsiteY67" fmla="*/ 866811 h 1894795"/>
              <a:gd name="connsiteX68" fmla="*/ 5856136 w 9024731"/>
              <a:gd name="connsiteY68" fmla="*/ 962226 h 1894795"/>
              <a:gd name="connsiteX69" fmla="*/ 5923722 w 9024731"/>
              <a:gd name="connsiteY69" fmla="*/ 850908 h 1894795"/>
              <a:gd name="connsiteX70" fmla="*/ 5935649 w 9024731"/>
              <a:gd name="connsiteY70" fmla="*/ 998007 h 1894795"/>
              <a:gd name="connsiteX71" fmla="*/ 5983357 w 9024731"/>
              <a:gd name="connsiteY71" fmla="*/ 624296 h 1894795"/>
              <a:gd name="connsiteX72" fmla="*/ 6003235 w 9024731"/>
              <a:gd name="connsiteY72" fmla="*/ 974153 h 1894795"/>
              <a:gd name="connsiteX73" fmla="*/ 6035040 w 9024731"/>
              <a:gd name="connsiteY73" fmla="*/ 862835 h 1894795"/>
              <a:gd name="connsiteX74" fmla="*/ 6094675 w 9024731"/>
              <a:gd name="connsiteY74" fmla="*/ 990056 h 1894795"/>
              <a:gd name="connsiteX75" fmla="*/ 6237799 w 9024731"/>
              <a:gd name="connsiteY75" fmla="*/ 858860 h 1894795"/>
              <a:gd name="connsiteX76" fmla="*/ 6333214 w 9024731"/>
              <a:gd name="connsiteY76" fmla="*/ 938373 h 1894795"/>
              <a:gd name="connsiteX77" fmla="*/ 6468387 w 9024731"/>
              <a:gd name="connsiteY77" fmla="*/ 882713 h 1894795"/>
              <a:gd name="connsiteX78" fmla="*/ 6595607 w 9024731"/>
              <a:gd name="connsiteY78" fmla="*/ 934397 h 1894795"/>
              <a:gd name="connsiteX79" fmla="*/ 6742707 w 9024731"/>
              <a:gd name="connsiteY79" fmla="*/ 878738 h 1894795"/>
              <a:gd name="connsiteX80" fmla="*/ 6881854 w 9024731"/>
              <a:gd name="connsiteY80" fmla="*/ 926446 h 1894795"/>
              <a:gd name="connsiteX81" fmla="*/ 6973294 w 9024731"/>
              <a:gd name="connsiteY81" fmla="*/ 882713 h 1894795"/>
              <a:gd name="connsiteX82" fmla="*/ 7088588 w 9024731"/>
              <a:gd name="connsiteY82" fmla="*/ 934397 h 1894795"/>
              <a:gd name="connsiteX83" fmla="*/ 7195931 w 9024731"/>
              <a:gd name="connsiteY83" fmla="*/ 886689 h 1894795"/>
              <a:gd name="connsiteX84" fmla="*/ 7303274 w 9024731"/>
              <a:gd name="connsiteY84" fmla="*/ 946324 h 1894795"/>
              <a:gd name="connsiteX85" fmla="*/ 7454348 w 9024731"/>
              <a:gd name="connsiteY85" fmla="*/ 874762 h 1894795"/>
              <a:gd name="connsiteX86" fmla="*/ 7609399 w 9024731"/>
              <a:gd name="connsiteY86" fmla="*/ 938373 h 1894795"/>
              <a:gd name="connsiteX87" fmla="*/ 7613374 w 9024731"/>
              <a:gd name="connsiteY87" fmla="*/ 576588 h 1894795"/>
              <a:gd name="connsiteX88" fmla="*/ 7653131 w 9024731"/>
              <a:gd name="connsiteY88" fmla="*/ 934397 h 1894795"/>
              <a:gd name="connsiteX89" fmla="*/ 7748547 w 9024731"/>
              <a:gd name="connsiteY89" fmla="*/ 874762 h 1894795"/>
              <a:gd name="connsiteX90" fmla="*/ 7828060 w 9024731"/>
              <a:gd name="connsiteY90" fmla="*/ 942348 h 1894795"/>
              <a:gd name="connsiteX91" fmla="*/ 7919500 w 9024731"/>
              <a:gd name="connsiteY91" fmla="*/ 858860 h 1894795"/>
              <a:gd name="connsiteX92" fmla="*/ 8038769 w 9024731"/>
              <a:gd name="connsiteY92" fmla="*/ 942348 h 1894795"/>
              <a:gd name="connsiteX93" fmla="*/ 8110331 w 9024731"/>
              <a:gd name="connsiteY93" fmla="*/ 870786 h 1894795"/>
              <a:gd name="connsiteX94" fmla="*/ 8201771 w 9024731"/>
              <a:gd name="connsiteY94" fmla="*/ 966202 h 1894795"/>
              <a:gd name="connsiteX95" fmla="*/ 8305138 w 9024731"/>
              <a:gd name="connsiteY95" fmla="*/ 878738 h 1894795"/>
              <a:gd name="connsiteX96" fmla="*/ 8400554 w 9024731"/>
              <a:gd name="connsiteY96" fmla="*/ 958251 h 1894795"/>
              <a:gd name="connsiteX97" fmla="*/ 8456213 w 9024731"/>
              <a:gd name="connsiteY97" fmla="*/ 1316060 h 1894795"/>
              <a:gd name="connsiteX98" fmla="*/ 8460188 w 9024731"/>
              <a:gd name="connsiteY98" fmla="*/ 882713 h 1894795"/>
              <a:gd name="connsiteX99" fmla="*/ 8527774 w 9024731"/>
              <a:gd name="connsiteY99" fmla="*/ 994032 h 1894795"/>
              <a:gd name="connsiteX100" fmla="*/ 8631141 w 9024731"/>
              <a:gd name="connsiteY100" fmla="*/ 886689 h 1894795"/>
              <a:gd name="connsiteX101" fmla="*/ 8714630 w 9024731"/>
              <a:gd name="connsiteY101" fmla="*/ 970178 h 1894795"/>
              <a:gd name="connsiteX102" fmla="*/ 8774265 w 9024731"/>
              <a:gd name="connsiteY102" fmla="*/ 874762 h 1894795"/>
              <a:gd name="connsiteX103" fmla="*/ 8849802 w 9024731"/>
              <a:gd name="connsiteY103" fmla="*/ 950300 h 1894795"/>
              <a:gd name="connsiteX104" fmla="*/ 8925340 w 9024731"/>
              <a:gd name="connsiteY104" fmla="*/ 874762 h 1894795"/>
              <a:gd name="connsiteX105" fmla="*/ 8977023 w 9024731"/>
              <a:gd name="connsiteY105" fmla="*/ 962226 h 1894795"/>
              <a:gd name="connsiteX106" fmla="*/ 9024731 w 9024731"/>
              <a:gd name="connsiteY106" fmla="*/ 874762 h 1894795"/>
              <a:gd name="connsiteX0" fmla="*/ 0 w 9024731"/>
              <a:gd name="connsiteY0" fmla="*/ 910543 h 1894714"/>
              <a:gd name="connsiteX1" fmla="*/ 95416 w 9024731"/>
              <a:gd name="connsiteY1" fmla="*/ 858860 h 1894714"/>
              <a:gd name="connsiteX2" fmla="*/ 210710 w 9024731"/>
              <a:gd name="connsiteY2" fmla="*/ 966202 h 1894714"/>
              <a:gd name="connsiteX3" fmla="*/ 381663 w 9024731"/>
              <a:gd name="connsiteY3" fmla="*/ 878738 h 1894714"/>
              <a:gd name="connsiteX4" fmla="*/ 481054 w 9024731"/>
              <a:gd name="connsiteY4" fmla="*/ 934397 h 1894714"/>
              <a:gd name="connsiteX5" fmla="*/ 600324 w 9024731"/>
              <a:gd name="connsiteY5" fmla="*/ 894640 h 1894714"/>
              <a:gd name="connsiteX6" fmla="*/ 715618 w 9024731"/>
              <a:gd name="connsiteY6" fmla="*/ 938373 h 1894714"/>
              <a:gd name="connsiteX7" fmla="*/ 914400 w 9024731"/>
              <a:gd name="connsiteY7" fmla="*/ 377805 h 1894714"/>
              <a:gd name="connsiteX8" fmla="*/ 1144988 w 9024731"/>
              <a:gd name="connsiteY8" fmla="*/ 930421 h 1894714"/>
              <a:gd name="connsiteX9" fmla="*/ 1232453 w 9024731"/>
              <a:gd name="connsiteY9" fmla="*/ 886689 h 1894714"/>
              <a:gd name="connsiteX10" fmla="*/ 1288112 w 9024731"/>
              <a:gd name="connsiteY10" fmla="*/ 946324 h 1894714"/>
              <a:gd name="connsiteX11" fmla="*/ 1375576 w 9024731"/>
              <a:gd name="connsiteY11" fmla="*/ 882713 h 1894714"/>
              <a:gd name="connsiteX12" fmla="*/ 1459023 w 9024731"/>
              <a:gd name="connsiteY12" fmla="*/ 1148751 h 1894714"/>
              <a:gd name="connsiteX13" fmla="*/ 1710421 w 9024731"/>
              <a:gd name="connsiteY13" fmla="*/ 1894704 h 1894714"/>
              <a:gd name="connsiteX14" fmla="*/ 1975900 w 9024731"/>
              <a:gd name="connsiteY14" fmla="*/ 827055 h 1894714"/>
              <a:gd name="connsiteX15" fmla="*/ 2126974 w 9024731"/>
              <a:gd name="connsiteY15" fmla="*/ 974153 h 1894714"/>
              <a:gd name="connsiteX16" fmla="*/ 2377440 w 9024731"/>
              <a:gd name="connsiteY16" fmla="*/ 119 h 1894714"/>
              <a:gd name="connsiteX17" fmla="*/ 2635858 w 9024731"/>
              <a:gd name="connsiteY17" fmla="*/ 910543 h 1894714"/>
              <a:gd name="connsiteX18" fmla="*/ 2755127 w 9024731"/>
              <a:gd name="connsiteY18" fmla="*/ 1327986 h 1894714"/>
              <a:gd name="connsiteX19" fmla="*/ 2882348 w 9024731"/>
              <a:gd name="connsiteY19" fmla="*/ 612369 h 1894714"/>
              <a:gd name="connsiteX20" fmla="*/ 3053301 w 9024731"/>
              <a:gd name="connsiteY20" fmla="*/ 946324 h 1894714"/>
              <a:gd name="connsiteX21" fmla="*/ 3120887 w 9024731"/>
              <a:gd name="connsiteY21" fmla="*/ 835006 h 1894714"/>
              <a:gd name="connsiteX22" fmla="*/ 3196425 w 9024731"/>
              <a:gd name="connsiteY22" fmla="*/ 962226 h 1894714"/>
              <a:gd name="connsiteX23" fmla="*/ 3236181 w 9024731"/>
              <a:gd name="connsiteY23" fmla="*/ 854884 h 1894714"/>
              <a:gd name="connsiteX24" fmla="*/ 3351475 w 9024731"/>
              <a:gd name="connsiteY24" fmla="*/ 1141131 h 1894714"/>
              <a:gd name="connsiteX25" fmla="*/ 3478696 w 9024731"/>
              <a:gd name="connsiteY25" fmla="*/ 803200 h 1894714"/>
              <a:gd name="connsiteX26" fmla="*/ 3554234 w 9024731"/>
              <a:gd name="connsiteY26" fmla="*/ 918494 h 1894714"/>
              <a:gd name="connsiteX27" fmla="*/ 3737114 w 9024731"/>
              <a:gd name="connsiteY27" fmla="*/ 1502915 h 1894714"/>
              <a:gd name="connsiteX28" fmla="*/ 3860359 w 9024731"/>
              <a:gd name="connsiteY28" fmla="*/ 918494 h 1894714"/>
              <a:gd name="connsiteX29" fmla="*/ 3912042 w 9024731"/>
              <a:gd name="connsiteY29" fmla="*/ 926446 h 1894714"/>
              <a:gd name="connsiteX30" fmla="*/ 3947823 w 9024731"/>
              <a:gd name="connsiteY30" fmla="*/ 998007 h 1894714"/>
              <a:gd name="connsiteX31" fmla="*/ 3991555 w 9024731"/>
              <a:gd name="connsiteY31" fmla="*/ 866811 h 1894714"/>
              <a:gd name="connsiteX32" fmla="*/ 4082995 w 9024731"/>
              <a:gd name="connsiteY32" fmla="*/ 982105 h 1894714"/>
              <a:gd name="connsiteX33" fmla="*/ 4122752 w 9024731"/>
              <a:gd name="connsiteY33" fmla="*/ 850908 h 1894714"/>
              <a:gd name="connsiteX34" fmla="*/ 4194314 w 9024731"/>
              <a:gd name="connsiteY34" fmla="*/ 958251 h 1894714"/>
              <a:gd name="connsiteX35" fmla="*/ 4238046 w 9024731"/>
              <a:gd name="connsiteY35" fmla="*/ 858860 h 1894714"/>
              <a:gd name="connsiteX36" fmla="*/ 4281778 w 9024731"/>
              <a:gd name="connsiteY36" fmla="*/ 986080 h 1894714"/>
              <a:gd name="connsiteX37" fmla="*/ 4365267 w 9024731"/>
              <a:gd name="connsiteY37" fmla="*/ 481173 h 1894714"/>
              <a:gd name="connsiteX38" fmla="*/ 4405023 w 9024731"/>
              <a:gd name="connsiteY38" fmla="*/ 918494 h 1894714"/>
              <a:gd name="connsiteX39" fmla="*/ 4452731 w 9024731"/>
              <a:gd name="connsiteY39" fmla="*/ 878738 h 1894714"/>
              <a:gd name="connsiteX40" fmla="*/ 4508390 w 9024731"/>
              <a:gd name="connsiteY40" fmla="*/ 954275 h 1894714"/>
              <a:gd name="connsiteX41" fmla="*/ 4556098 w 9024731"/>
              <a:gd name="connsiteY41" fmla="*/ 882713 h 1894714"/>
              <a:gd name="connsiteX42" fmla="*/ 4619708 w 9024731"/>
              <a:gd name="connsiteY42" fmla="*/ 954275 h 1894714"/>
              <a:gd name="connsiteX43" fmla="*/ 4683319 w 9024731"/>
              <a:gd name="connsiteY43" fmla="*/ 854884 h 1894714"/>
              <a:gd name="connsiteX44" fmla="*/ 4754880 w 9024731"/>
              <a:gd name="connsiteY44" fmla="*/ 1224620 h 1894714"/>
              <a:gd name="connsiteX45" fmla="*/ 4766807 w 9024731"/>
              <a:gd name="connsiteY45" fmla="*/ 850908 h 1894714"/>
              <a:gd name="connsiteX46" fmla="*/ 4810540 w 9024731"/>
              <a:gd name="connsiteY46" fmla="*/ 970178 h 1894714"/>
              <a:gd name="connsiteX47" fmla="*/ 4866199 w 9024731"/>
              <a:gd name="connsiteY47" fmla="*/ 644174 h 1894714"/>
              <a:gd name="connsiteX48" fmla="*/ 4937760 w 9024731"/>
              <a:gd name="connsiteY48" fmla="*/ 926446 h 1894714"/>
              <a:gd name="connsiteX49" fmla="*/ 5009322 w 9024731"/>
              <a:gd name="connsiteY49" fmla="*/ 838981 h 1894714"/>
              <a:gd name="connsiteX50" fmla="*/ 5072933 w 9024731"/>
              <a:gd name="connsiteY50" fmla="*/ 974153 h 1894714"/>
              <a:gd name="connsiteX51" fmla="*/ 5124616 w 9024731"/>
              <a:gd name="connsiteY51" fmla="*/ 838981 h 1894714"/>
              <a:gd name="connsiteX52" fmla="*/ 5196178 w 9024731"/>
              <a:gd name="connsiteY52" fmla="*/ 974153 h 1894714"/>
              <a:gd name="connsiteX53" fmla="*/ 5231959 w 9024731"/>
              <a:gd name="connsiteY53" fmla="*/ 878738 h 1894714"/>
              <a:gd name="connsiteX54" fmla="*/ 5279667 w 9024731"/>
              <a:gd name="connsiteY54" fmla="*/ 946324 h 1894714"/>
              <a:gd name="connsiteX55" fmla="*/ 5319423 w 9024731"/>
              <a:gd name="connsiteY55" fmla="*/ 854884 h 1894714"/>
              <a:gd name="connsiteX56" fmla="*/ 5390985 w 9024731"/>
              <a:gd name="connsiteY56" fmla="*/ 966202 h 1894714"/>
              <a:gd name="connsiteX57" fmla="*/ 5406887 w 9024731"/>
              <a:gd name="connsiteY57" fmla="*/ 858860 h 1894714"/>
              <a:gd name="connsiteX58" fmla="*/ 5462547 w 9024731"/>
              <a:gd name="connsiteY58" fmla="*/ 958251 h 1894714"/>
              <a:gd name="connsiteX59" fmla="*/ 5494352 w 9024731"/>
              <a:gd name="connsiteY59" fmla="*/ 850908 h 1894714"/>
              <a:gd name="connsiteX60" fmla="*/ 5530133 w 9024731"/>
              <a:gd name="connsiteY60" fmla="*/ 1308108 h 1894714"/>
              <a:gd name="connsiteX61" fmla="*/ 5550011 w 9024731"/>
              <a:gd name="connsiteY61" fmla="*/ 878738 h 1894714"/>
              <a:gd name="connsiteX62" fmla="*/ 5597719 w 9024731"/>
              <a:gd name="connsiteY62" fmla="*/ 970178 h 1894714"/>
              <a:gd name="connsiteX63" fmla="*/ 5641451 w 9024731"/>
              <a:gd name="connsiteY63" fmla="*/ 866811 h 1894714"/>
              <a:gd name="connsiteX64" fmla="*/ 5685183 w 9024731"/>
              <a:gd name="connsiteY64" fmla="*/ 954275 h 1894714"/>
              <a:gd name="connsiteX65" fmla="*/ 5736867 w 9024731"/>
              <a:gd name="connsiteY65" fmla="*/ 854884 h 1894714"/>
              <a:gd name="connsiteX66" fmla="*/ 5788550 w 9024731"/>
              <a:gd name="connsiteY66" fmla="*/ 1339913 h 1894714"/>
              <a:gd name="connsiteX67" fmla="*/ 5816380 w 9024731"/>
              <a:gd name="connsiteY67" fmla="*/ 866811 h 1894714"/>
              <a:gd name="connsiteX68" fmla="*/ 5856136 w 9024731"/>
              <a:gd name="connsiteY68" fmla="*/ 962226 h 1894714"/>
              <a:gd name="connsiteX69" fmla="*/ 5923722 w 9024731"/>
              <a:gd name="connsiteY69" fmla="*/ 850908 h 1894714"/>
              <a:gd name="connsiteX70" fmla="*/ 5935649 w 9024731"/>
              <a:gd name="connsiteY70" fmla="*/ 998007 h 1894714"/>
              <a:gd name="connsiteX71" fmla="*/ 5983357 w 9024731"/>
              <a:gd name="connsiteY71" fmla="*/ 624296 h 1894714"/>
              <a:gd name="connsiteX72" fmla="*/ 6003235 w 9024731"/>
              <a:gd name="connsiteY72" fmla="*/ 974153 h 1894714"/>
              <a:gd name="connsiteX73" fmla="*/ 6035040 w 9024731"/>
              <a:gd name="connsiteY73" fmla="*/ 862835 h 1894714"/>
              <a:gd name="connsiteX74" fmla="*/ 6094675 w 9024731"/>
              <a:gd name="connsiteY74" fmla="*/ 990056 h 1894714"/>
              <a:gd name="connsiteX75" fmla="*/ 6237799 w 9024731"/>
              <a:gd name="connsiteY75" fmla="*/ 858860 h 1894714"/>
              <a:gd name="connsiteX76" fmla="*/ 6333214 w 9024731"/>
              <a:gd name="connsiteY76" fmla="*/ 938373 h 1894714"/>
              <a:gd name="connsiteX77" fmla="*/ 6468387 w 9024731"/>
              <a:gd name="connsiteY77" fmla="*/ 882713 h 1894714"/>
              <a:gd name="connsiteX78" fmla="*/ 6595607 w 9024731"/>
              <a:gd name="connsiteY78" fmla="*/ 934397 h 1894714"/>
              <a:gd name="connsiteX79" fmla="*/ 6742707 w 9024731"/>
              <a:gd name="connsiteY79" fmla="*/ 878738 h 1894714"/>
              <a:gd name="connsiteX80" fmla="*/ 6881854 w 9024731"/>
              <a:gd name="connsiteY80" fmla="*/ 926446 h 1894714"/>
              <a:gd name="connsiteX81" fmla="*/ 6973294 w 9024731"/>
              <a:gd name="connsiteY81" fmla="*/ 882713 h 1894714"/>
              <a:gd name="connsiteX82" fmla="*/ 7088588 w 9024731"/>
              <a:gd name="connsiteY82" fmla="*/ 934397 h 1894714"/>
              <a:gd name="connsiteX83" fmla="*/ 7195931 w 9024731"/>
              <a:gd name="connsiteY83" fmla="*/ 886689 h 1894714"/>
              <a:gd name="connsiteX84" fmla="*/ 7303274 w 9024731"/>
              <a:gd name="connsiteY84" fmla="*/ 946324 h 1894714"/>
              <a:gd name="connsiteX85" fmla="*/ 7454348 w 9024731"/>
              <a:gd name="connsiteY85" fmla="*/ 874762 h 1894714"/>
              <a:gd name="connsiteX86" fmla="*/ 7609399 w 9024731"/>
              <a:gd name="connsiteY86" fmla="*/ 938373 h 1894714"/>
              <a:gd name="connsiteX87" fmla="*/ 7613374 w 9024731"/>
              <a:gd name="connsiteY87" fmla="*/ 576588 h 1894714"/>
              <a:gd name="connsiteX88" fmla="*/ 7653131 w 9024731"/>
              <a:gd name="connsiteY88" fmla="*/ 934397 h 1894714"/>
              <a:gd name="connsiteX89" fmla="*/ 7748547 w 9024731"/>
              <a:gd name="connsiteY89" fmla="*/ 874762 h 1894714"/>
              <a:gd name="connsiteX90" fmla="*/ 7828060 w 9024731"/>
              <a:gd name="connsiteY90" fmla="*/ 942348 h 1894714"/>
              <a:gd name="connsiteX91" fmla="*/ 7919500 w 9024731"/>
              <a:gd name="connsiteY91" fmla="*/ 858860 h 1894714"/>
              <a:gd name="connsiteX92" fmla="*/ 8038769 w 9024731"/>
              <a:gd name="connsiteY92" fmla="*/ 942348 h 1894714"/>
              <a:gd name="connsiteX93" fmla="*/ 8110331 w 9024731"/>
              <a:gd name="connsiteY93" fmla="*/ 870786 h 1894714"/>
              <a:gd name="connsiteX94" fmla="*/ 8201771 w 9024731"/>
              <a:gd name="connsiteY94" fmla="*/ 966202 h 1894714"/>
              <a:gd name="connsiteX95" fmla="*/ 8305138 w 9024731"/>
              <a:gd name="connsiteY95" fmla="*/ 878738 h 1894714"/>
              <a:gd name="connsiteX96" fmla="*/ 8400554 w 9024731"/>
              <a:gd name="connsiteY96" fmla="*/ 958251 h 1894714"/>
              <a:gd name="connsiteX97" fmla="*/ 8456213 w 9024731"/>
              <a:gd name="connsiteY97" fmla="*/ 1316060 h 1894714"/>
              <a:gd name="connsiteX98" fmla="*/ 8460188 w 9024731"/>
              <a:gd name="connsiteY98" fmla="*/ 882713 h 1894714"/>
              <a:gd name="connsiteX99" fmla="*/ 8527774 w 9024731"/>
              <a:gd name="connsiteY99" fmla="*/ 994032 h 1894714"/>
              <a:gd name="connsiteX100" fmla="*/ 8631141 w 9024731"/>
              <a:gd name="connsiteY100" fmla="*/ 886689 h 1894714"/>
              <a:gd name="connsiteX101" fmla="*/ 8714630 w 9024731"/>
              <a:gd name="connsiteY101" fmla="*/ 970178 h 1894714"/>
              <a:gd name="connsiteX102" fmla="*/ 8774265 w 9024731"/>
              <a:gd name="connsiteY102" fmla="*/ 874762 h 1894714"/>
              <a:gd name="connsiteX103" fmla="*/ 8849802 w 9024731"/>
              <a:gd name="connsiteY103" fmla="*/ 950300 h 1894714"/>
              <a:gd name="connsiteX104" fmla="*/ 8925340 w 9024731"/>
              <a:gd name="connsiteY104" fmla="*/ 874762 h 1894714"/>
              <a:gd name="connsiteX105" fmla="*/ 8977023 w 9024731"/>
              <a:gd name="connsiteY105" fmla="*/ 962226 h 1894714"/>
              <a:gd name="connsiteX106" fmla="*/ 9024731 w 9024731"/>
              <a:gd name="connsiteY106" fmla="*/ 874762 h 1894714"/>
              <a:gd name="connsiteX0" fmla="*/ 0 w 9024731"/>
              <a:gd name="connsiteY0" fmla="*/ 910543 h 1898838"/>
              <a:gd name="connsiteX1" fmla="*/ 95416 w 9024731"/>
              <a:gd name="connsiteY1" fmla="*/ 858860 h 1898838"/>
              <a:gd name="connsiteX2" fmla="*/ 210710 w 9024731"/>
              <a:gd name="connsiteY2" fmla="*/ 966202 h 1898838"/>
              <a:gd name="connsiteX3" fmla="*/ 381663 w 9024731"/>
              <a:gd name="connsiteY3" fmla="*/ 878738 h 1898838"/>
              <a:gd name="connsiteX4" fmla="*/ 481054 w 9024731"/>
              <a:gd name="connsiteY4" fmla="*/ 934397 h 1898838"/>
              <a:gd name="connsiteX5" fmla="*/ 600324 w 9024731"/>
              <a:gd name="connsiteY5" fmla="*/ 894640 h 1898838"/>
              <a:gd name="connsiteX6" fmla="*/ 715618 w 9024731"/>
              <a:gd name="connsiteY6" fmla="*/ 938373 h 1898838"/>
              <a:gd name="connsiteX7" fmla="*/ 914400 w 9024731"/>
              <a:gd name="connsiteY7" fmla="*/ 377805 h 1898838"/>
              <a:gd name="connsiteX8" fmla="*/ 1144988 w 9024731"/>
              <a:gd name="connsiteY8" fmla="*/ 930421 h 1898838"/>
              <a:gd name="connsiteX9" fmla="*/ 1232453 w 9024731"/>
              <a:gd name="connsiteY9" fmla="*/ 886689 h 1898838"/>
              <a:gd name="connsiteX10" fmla="*/ 1288112 w 9024731"/>
              <a:gd name="connsiteY10" fmla="*/ 946324 h 1898838"/>
              <a:gd name="connsiteX11" fmla="*/ 1375576 w 9024731"/>
              <a:gd name="connsiteY11" fmla="*/ 882713 h 1898838"/>
              <a:gd name="connsiteX12" fmla="*/ 1468548 w 9024731"/>
              <a:gd name="connsiteY12" fmla="*/ 1184470 h 1898838"/>
              <a:gd name="connsiteX13" fmla="*/ 1710421 w 9024731"/>
              <a:gd name="connsiteY13" fmla="*/ 1894704 h 1898838"/>
              <a:gd name="connsiteX14" fmla="*/ 1975900 w 9024731"/>
              <a:gd name="connsiteY14" fmla="*/ 827055 h 1898838"/>
              <a:gd name="connsiteX15" fmla="*/ 2126974 w 9024731"/>
              <a:gd name="connsiteY15" fmla="*/ 974153 h 1898838"/>
              <a:gd name="connsiteX16" fmla="*/ 2377440 w 9024731"/>
              <a:gd name="connsiteY16" fmla="*/ 119 h 1898838"/>
              <a:gd name="connsiteX17" fmla="*/ 2635858 w 9024731"/>
              <a:gd name="connsiteY17" fmla="*/ 910543 h 1898838"/>
              <a:gd name="connsiteX18" fmla="*/ 2755127 w 9024731"/>
              <a:gd name="connsiteY18" fmla="*/ 1327986 h 1898838"/>
              <a:gd name="connsiteX19" fmla="*/ 2882348 w 9024731"/>
              <a:gd name="connsiteY19" fmla="*/ 612369 h 1898838"/>
              <a:gd name="connsiteX20" fmla="*/ 3053301 w 9024731"/>
              <a:gd name="connsiteY20" fmla="*/ 946324 h 1898838"/>
              <a:gd name="connsiteX21" fmla="*/ 3120887 w 9024731"/>
              <a:gd name="connsiteY21" fmla="*/ 835006 h 1898838"/>
              <a:gd name="connsiteX22" fmla="*/ 3196425 w 9024731"/>
              <a:gd name="connsiteY22" fmla="*/ 962226 h 1898838"/>
              <a:gd name="connsiteX23" fmla="*/ 3236181 w 9024731"/>
              <a:gd name="connsiteY23" fmla="*/ 854884 h 1898838"/>
              <a:gd name="connsiteX24" fmla="*/ 3351475 w 9024731"/>
              <a:gd name="connsiteY24" fmla="*/ 1141131 h 1898838"/>
              <a:gd name="connsiteX25" fmla="*/ 3478696 w 9024731"/>
              <a:gd name="connsiteY25" fmla="*/ 803200 h 1898838"/>
              <a:gd name="connsiteX26" fmla="*/ 3554234 w 9024731"/>
              <a:gd name="connsiteY26" fmla="*/ 918494 h 1898838"/>
              <a:gd name="connsiteX27" fmla="*/ 3737114 w 9024731"/>
              <a:gd name="connsiteY27" fmla="*/ 1502915 h 1898838"/>
              <a:gd name="connsiteX28" fmla="*/ 3860359 w 9024731"/>
              <a:gd name="connsiteY28" fmla="*/ 918494 h 1898838"/>
              <a:gd name="connsiteX29" fmla="*/ 3912042 w 9024731"/>
              <a:gd name="connsiteY29" fmla="*/ 926446 h 1898838"/>
              <a:gd name="connsiteX30" fmla="*/ 3947823 w 9024731"/>
              <a:gd name="connsiteY30" fmla="*/ 998007 h 1898838"/>
              <a:gd name="connsiteX31" fmla="*/ 3991555 w 9024731"/>
              <a:gd name="connsiteY31" fmla="*/ 866811 h 1898838"/>
              <a:gd name="connsiteX32" fmla="*/ 4082995 w 9024731"/>
              <a:gd name="connsiteY32" fmla="*/ 982105 h 1898838"/>
              <a:gd name="connsiteX33" fmla="*/ 4122752 w 9024731"/>
              <a:gd name="connsiteY33" fmla="*/ 850908 h 1898838"/>
              <a:gd name="connsiteX34" fmla="*/ 4194314 w 9024731"/>
              <a:gd name="connsiteY34" fmla="*/ 958251 h 1898838"/>
              <a:gd name="connsiteX35" fmla="*/ 4238046 w 9024731"/>
              <a:gd name="connsiteY35" fmla="*/ 858860 h 1898838"/>
              <a:gd name="connsiteX36" fmla="*/ 4281778 w 9024731"/>
              <a:gd name="connsiteY36" fmla="*/ 986080 h 1898838"/>
              <a:gd name="connsiteX37" fmla="*/ 4365267 w 9024731"/>
              <a:gd name="connsiteY37" fmla="*/ 481173 h 1898838"/>
              <a:gd name="connsiteX38" fmla="*/ 4405023 w 9024731"/>
              <a:gd name="connsiteY38" fmla="*/ 918494 h 1898838"/>
              <a:gd name="connsiteX39" fmla="*/ 4452731 w 9024731"/>
              <a:gd name="connsiteY39" fmla="*/ 878738 h 1898838"/>
              <a:gd name="connsiteX40" fmla="*/ 4508390 w 9024731"/>
              <a:gd name="connsiteY40" fmla="*/ 954275 h 1898838"/>
              <a:gd name="connsiteX41" fmla="*/ 4556098 w 9024731"/>
              <a:gd name="connsiteY41" fmla="*/ 882713 h 1898838"/>
              <a:gd name="connsiteX42" fmla="*/ 4619708 w 9024731"/>
              <a:gd name="connsiteY42" fmla="*/ 954275 h 1898838"/>
              <a:gd name="connsiteX43" fmla="*/ 4683319 w 9024731"/>
              <a:gd name="connsiteY43" fmla="*/ 854884 h 1898838"/>
              <a:gd name="connsiteX44" fmla="*/ 4754880 w 9024731"/>
              <a:gd name="connsiteY44" fmla="*/ 1224620 h 1898838"/>
              <a:gd name="connsiteX45" fmla="*/ 4766807 w 9024731"/>
              <a:gd name="connsiteY45" fmla="*/ 850908 h 1898838"/>
              <a:gd name="connsiteX46" fmla="*/ 4810540 w 9024731"/>
              <a:gd name="connsiteY46" fmla="*/ 970178 h 1898838"/>
              <a:gd name="connsiteX47" fmla="*/ 4866199 w 9024731"/>
              <a:gd name="connsiteY47" fmla="*/ 644174 h 1898838"/>
              <a:gd name="connsiteX48" fmla="*/ 4937760 w 9024731"/>
              <a:gd name="connsiteY48" fmla="*/ 926446 h 1898838"/>
              <a:gd name="connsiteX49" fmla="*/ 5009322 w 9024731"/>
              <a:gd name="connsiteY49" fmla="*/ 838981 h 1898838"/>
              <a:gd name="connsiteX50" fmla="*/ 5072933 w 9024731"/>
              <a:gd name="connsiteY50" fmla="*/ 974153 h 1898838"/>
              <a:gd name="connsiteX51" fmla="*/ 5124616 w 9024731"/>
              <a:gd name="connsiteY51" fmla="*/ 838981 h 1898838"/>
              <a:gd name="connsiteX52" fmla="*/ 5196178 w 9024731"/>
              <a:gd name="connsiteY52" fmla="*/ 974153 h 1898838"/>
              <a:gd name="connsiteX53" fmla="*/ 5231959 w 9024731"/>
              <a:gd name="connsiteY53" fmla="*/ 878738 h 1898838"/>
              <a:gd name="connsiteX54" fmla="*/ 5279667 w 9024731"/>
              <a:gd name="connsiteY54" fmla="*/ 946324 h 1898838"/>
              <a:gd name="connsiteX55" fmla="*/ 5319423 w 9024731"/>
              <a:gd name="connsiteY55" fmla="*/ 854884 h 1898838"/>
              <a:gd name="connsiteX56" fmla="*/ 5390985 w 9024731"/>
              <a:gd name="connsiteY56" fmla="*/ 966202 h 1898838"/>
              <a:gd name="connsiteX57" fmla="*/ 5406887 w 9024731"/>
              <a:gd name="connsiteY57" fmla="*/ 858860 h 1898838"/>
              <a:gd name="connsiteX58" fmla="*/ 5462547 w 9024731"/>
              <a:gd name="connsiteY58" fmla="*/ 958251 h 1898838"/>
              <a:gd name="connsiteX59" fmla="*/ 5494352 w 9024731"/>
              <a:gd name="connsiteY59" fmla="*/ 850908 h 1898838"/>
              <a:gd name="connsiteX60" fmla="*/ 5530133 w 9024731"/>
              <a:gd name="connsiteY60" fmla="*/ 1308108 h 1898838"/>
              <a:gd name="connsiteX61" fmla="*/ 5550011 w 9024731"/>
              <a:gd name="connsiteY61" fmla="*/ 878738 h 1898838"/>
              <a:gd name="connsiteX62" fmla="*/ 5597719 w 9024731"/>
              <a:gd name="connsiteY62" fmla="*/ 970178 h 1898838"/>
              <a:gd name="connsiteX63" fmla="*/ 5641451 w 9024731"/>
              <a:gd name="connsiteY63" fmla="*/ 866811 h 1898838"/>
              <a:gd name="connsiteX64" fmla="*/ 5685183 w 9024731"/>
              <a:gd name="connsiteY64" fmla="*/ 954275 h 1898838"/>
              <a:gd name="connsiteX65" fmla="*/ 5736867 w 9024731"/>
              <a:gd name="connsiteY65" fmla="*/ 854884 h 1898838"/>
              <a:gd name="connsiteX66" fmla="*/ 5788550 w 9024731"/>
              <a:gd name="connsiteY66" fmla="*/ 1339913 h 1898838"/>
              <a:gd name="connsiteX67" fmla="*/ 5816380 w 9024731"/>
              <a:gd name="connsiteY67" fmla="*/ 866811 h 1898838"/>
              <a:gd name="connsiteX68" fmla="*/ 5856136 w 9024731"/>
              <a:gd name="connsiteY68" fmla="*/ 962226 h 1898838"/>
              <a:gd name="connsiteX69" fmla="*/ 5923722 w 9024731"/>
              <a:gd name="connsiteY69" fmla="*/ 850908 h 1898838"/>
              <a:gd name="connsiteX70" fmla="*/ 5935649 w 9024731"/>
              <a:gd name="connsiteY70" fmla="*/ 998007 h 1898838"/>
              <a:gd name="connsiteX71" fmla="*/ 5983357 w 9024731"/>
              <a:gd name="connsiteY71" fmla="*/ 624296 h 1898838"/>
              <a:gd name="connsiteX72" fmla="*/ 6003235 w 9024731"/>
              <a:gd name="connsiteY72" fmla="*/ 974153 h 1898838"/>
              <a:gd name="connsiteX73" fmla="*/ 6035040 w 9024731"/>
              <a:gd name="connsiteY73" fmla="*/ 862835 h 1898838"/>
              <a:gd name="connsiteX74" fmla="*/ 6094675 w 9024731"/>
              <a:gd name="connsiteY74" fmla="*/ 990056 h 1898838"/>
              <a:gd name="connsiteX75" fmla="*/ 6237799 w 9024731"/>
              <a:gd name="connsiteY75" fmla="*/ 858860 h 1898838"/>
              <a:gd name="connsiteX76" fmla="*/ 6333214 w 9024731"/>
              <a:gd name="connsiteY76" fmla="*/ 938373 h 1898838"/>
              <a:gd name="connsiteX77" fmla="*/ 6468387 w 9024731"/>
              <a:gd name="connsiteY77" fmla="*/ 882713 h 1898838"/>
              <a:gd name="connsiteX78" fmla="*/ 6595607 w 9024731"/>
              <a:gd name="connsiteY78" fmla="*/ 934397 h 1898838"/>
              <a:gd name="connsiteX79" fmla="*/ 6742707 w 9024731"/>
              <a:gd name="connsiteY79" fmla="*/ 878738 h 1898838"/>
              <a:gd name="connsiteX80" fmla="*/ 6881854 w 9024731"/>
              <a:gd name="connsiteY80" fmla="*/ 926446 h 1898838"/>
              <a:gd name="connsiteX81" fmla="*/ 6973294 w 9024731"/>
              <a:gd name="connsiteY81" fmla="*/ 882713 h 1898838"/>
              <a:gd name="connsiteX82" fmla="*/ 7088588 w 9024731"/>
              <a:gd name="connsiteY82" fmla="*/ 934397 h 1898838"/>
              <a:gd name="connsiteX83" fmla="*/ 7195931 w 9024731"/>
              <a:gd name="connsiteY83" fmla="*/ 886689 h 1898838"/>
              <a:gd name="connsiteX84" fmla="*/ 7303274 w 9024731"/>
              <a:gd name="connsiteY84" fmla="*/ 946324 h 1898838"/>
              <a:gd name="connsiteX85" fmla="*/ 7454348 w 9024731"/>
              <a:gd name="connsiteY85" fmla="*/ 874762 h 1898838"/>
              <a:gd name="connsiteX86" fmla="*/ 7609399 w 9024731"/>
              <a:gd name="connsiteY86" fmla="*/ 938373 h 1898838"/>
              <a:gd name="connsiteX87" fmla="*/ 7613374 w 9024731"/>
              <a:gd name="connsiteY87" fmla="*/ 576588 h 1898838"/>
              <a:gd name="connsiteX88" fmla="*/ 7653131 w 9024731"/>
              <a:gd name="connsiteY88" fmla="*/ 934397 h 1898838"/>
              <a:gd name="connsiteX89" fmla="*/ 7748547 w 9024731"/>
              <a:gd name="connsiteY89" fmla="*/ 874762 h 1898838"/>
              <a:gd name="connsiteX90" fmla="*/ 7828060 w 9024731"/>
              <a:gd name="connsiteY90" fmla="*/ 942348 h 1898838"/>
              <a:gd name="connsiteX91" fmla="*/ 7919500 w 9024731"/>
              <a:gd name="connsiteY91" fmla="*/ 858860 h 1898838"/>
              <a:gd name="connsiteX92" fmla="*/ 8038769 w 9024731"/>
              <a:gd name="connsiteY92" fmla="*/ 942348 h 1898838"/>
              <a:gd name="connsiteX93" fmla="*/ 8110331 w 9024731"/>
              <a:gd name="connsiteY93" fmla="*/ 870786 h 1898838"/>
              <a:gd name="connsiteX94" fmla="*/ 8201771 w 9024731"/>
              <a:gd name="connsiteY94" fmla="*/ 966202 h 1898838"/>
              <a:gd name="connsiteX95" fmla="*/ 8305138 w 9024731"/>
              <a:gd name="connsiteY95" fmla="*/ 878738 h 1898838"/>
              <a:gd name="connsiteX96" fmla="*/ 8400554 w 9024731"/>
              <a:gd name="connsiteY96" fmla="*/ 958251 h 1898838"/>
              <a:gd name="connsiteX97" fmla="*/ 8456213 w 9024731"/>
              <a:gd name="connsiteY97" fmla="*/ 1316060 h 1898838"/>
              <a:gd name="connsiteX98" fmla="*/ 8460188 w 9024731"/>
              <a:gd name="connsiteY98" fmla="*/ 882713 h 1898838"/>
              <a:gd name="connsiteX99" fmla="*/ 8527774 w 9024731"/>
              <a:gd name="connsiteY99" fmla="*/ 994032 h 1898838"/>
              <a:gd name="connsiteX100" fmla="*/ 8631141 w 9024731"/>
              <a:gd name="connsiteY100" fmla="*/ 886689 h 1898838"/>
              <a:gd name="connsiteX101" fmla="*/ 8714630 w 9024731"/>
              <a:gd name="connsiteY101" fmla="*/ 970178 h 1898838"/>
              <a:gd name="connsiteX102" fmla="*/ 8774265 w 9024731"/>
              <a:gd name="connsiteY102" fmla="*/ 874762 h 1898838"/>
              <a:gd name="connsiteX103" fmla="*/ 8849802 w 9024731"/>
              <a:gd name="connsiteY103" fmla="*/ 950300 h 1898838"/>
              <a:gd name="connsiteX104" fmla="*/ 8925340 w 9024731"/>
              <a:gd name="connsiteY104" fmla="*/ 874762 h 1898838"/>
              <a:gd name="connsiteX105" fmla="*/ 8977023 w 9024731"/>
              <a:gd name="connsiteY105" fmla="*/ 962226 h 1898838"/>
              <a:gd name="connsiteX106" fmla="*/ 9024731 w 9024731"/>
              <a:gd name="connsiteY106" fmla="*/ 874762 h 1898838"/>
              <a:gd name="connsiteX0" fmla="*/ 0 w 9024731"/>
              <a:gd name="connsiteY0" fmla="*/ 910543 h 1899834"/>
              <a:gd name="connsiteX1" fmla="*/ 95416 w 9024731"/>
              <a:gd name="connsiteY1" fmla="*/ 858860 h 1899834"/>
              <a:gd name="connsiteX2" fmla="*/ 210710 w 9024731"/>
              <a:gd name="connsiteY2" fmla="*/ 966202 h 1899834"/>
              <a:gd name="connsiteX3" fmla="*/ 381663 w 9024731"/>
              <a:gd name="connsiteY3" fmla="*/ 878738 h 1899834"/>
              <a:gd name="connsiteX4" fmla="*/ 481054 w 9024731"/>
              <a:gd name="connsiteY4" fmla="*/ 934397 h 1899834"/>
              <a:gd name="connsiteX5" fmla="*/ 600324 w 9024731"/>
              <a:gd name="connsiteY5" fmla="*/ 894640 h 1899834"/>
              <a:gd name="connsiteX6" fmla="*/ 715618 w 9024731"/>
              <a:gd name="connsiteY6" fmla="*/ 938373 h 1899834"/>
              <a:gd name="connsiteX7" fmla="*/ 914400 w 9024731"/>
              <a:gd name="connsiteY7" fmla="*/ 377805 h 1899834"/>
              <a:gd name="connsiteX8" fmla="*/ 1144988 w 9024731"/>
              <a:gd name="connsiteY8" fmla="*/ 930421 h 1899834"/>
              <a:gd name="connsiteX9" fmla="*/ 1232453 w 9024731"/>
              <a:gd name="connsiteY9" fmla="*/ 886689 h 1899834"/>
              <a:gd name="connsiteX10" fmla="*/ 1288112 w 9024731"/>
              <a:gd name="connsiteY10" fmla="*/ 946324 h 1899834"/>
              <a:gd name="connsiteX11" fmla="*/ 1375576 w 9024731"/>
              <a:gd name="connsiteY11" fmla="*/ 882713 h 1899834"/>
              <a:gd name="connsiteX12" fmla="*/ 1451879 w 9024731"/>
              <a:gd name="connsiteY12" fmla="*/ 1217808 h 1899834"/>
              <a:gd name="connsiteX13" fmla="*/ 1710421 w 9024731"/>
              <a:gd name="connsiteY13" fmla="*/ 1894704 h 1899834"/>
              <a:gd name="connsiteX14" fmla="*/ 1975900 w 9024731"/>
              <a:gd name="connsiteY14" fmla="*/ 827055 h 1899834"/>
              <a:gd name="connsiteX15" fmla="*/ 2126974 w 9024731"/>
              <a:gd name="connsiteY15" fmla="*/ 974153 h 1899834"/>
              <a:gd name="connsiteX16" fmla="*/ 2377440 w 9024731"/>
              <a:gd name="connsiteY16" fmla="*/ 119 h 1899834"/>
              <a:gd name="connsiteX17" fmla="*/ 2635858 w 9024731"/>
              <a:gd name="connsiteY17" fmla="*/ 910543 h 1899834"/>
              <a:gd name="connsiteX18" fmla="*/ 2755127 w 9024731"/>
              <a:gd name="connsiteY18" fmla="*/ 1327986 h 1899834"/>
              <a:gd name="connsiteX19" fmla="*/ 2882348 w 9024731"/>
              <a:gd name="connsiteY19" fmla="*/ 612369 h 1899834"/>
              <a:gd name="connsiteX20" fmla="*/ 3053301 w 9024731"/>
              <a:gd name="connsiteY20" fmla="*/ 946324 h 1899834"/>
              <a:gd name="connsiteX21" fmla="*/ 3120887 w 9024731"/>
              <a:gd name="connsiteY21" fmla="*/ 835006 h 1899834"/>
              <a:gd name="connsiteX22" fmla="*/ 3196425 w 9024731"/>
              <a:gd name="connsiteY22" fmla="*/ 962226 h 1899834"/>
              <a:gd name="connsiteX23" fmla="*/ 3236181 w 9024731"/>
              <a:gd name="connsiteY23" fmla="*/ 854884 h 1899834"/>
              <a:gd name="connsiteX24" fmla="*/ 3351475 w 9024731"/>
              <a:gd name="connsiteY24" fmla="*/ 1141131 h 1899834"/>
              <a:gd name="connsiteX25" fmla="*/ 3478696 w 9024731"/>
              <a:gd name="connsiteY25" fmla="*/ 803200 h 1899834"/>
              <a:gd name="connsiteX26" fmla="*/ 3554234 w 9024731"/>
              <a:gd name="connsiteY26" fmla="*/ 918494 h 1899834"/>
              <a:gd name="connsiteX27" fmla="*/ 3737114 w 9024731"/>
              <a:gd name="connsiteY27" fmla="*/ 1502915 h 1899834"/>
              <a:gd name="connsiteX28" fmla="*/ 3860359 w 9024731"/>
              <a:gd name="connsiteY28" fmla="*/ 918494 h 1899834"/>
              <a:gd name="connsiteX29" fmla="*/ 3912042 w 9024731"/>
              <a:gd name="connsiteY29" fmla="*/ 926446 h 1899834"/>
              <a:gd name="connsiteX30" fmla="*/ 3947823 w 9024731"/>
              <a:gd name="connsiteY30" fmla="*/ 998007 h 1899834"/>
              <a:gd name="connsiteX31" fmla="*/ 3991555 w 9024731"/>
              <a:gd name="connsiteY31" fmla="*/ 866811 h 1899834"/>
              <a:gd name="connsiteX32" fmla="*/ 4082995 w 9024731"/>
              <a:gd name="connsiteY32" fmla="*/ 982105 h 1899834"/>
              <a:gd name="connsiteX33" fmla="*/ 4122752 w 9024731"/>
              <a:gd name="connsiteY33" fmla="*/ 850908 h 1899834"/>
              <a:gd name="connsiteX34" fmla="*/ 4194314 w 9024731"/>
              <a:gd name="connsiteY34" fmla="*/ 958251 h 1899834"/>
              <a:gd name="connsiteX35" fmla="*/ 4238046 w 9024731"/>
              <a:gd name="connsiteY35" fmla="*/ 858860 h 1899834"/>
              <a:gd name="connsiteX36" fmla="*/ 4281778 w 9024731"/>
              <a:gd name="connsiteY36" fmla="*/ 986080 h 1899834"/>
              <a:gd name="connsiteX37" fmla="*/ 4365267 w 9024731"/>
              <a:gd name="connsiteY37" fmla="*/ 481173 h 1899834"/>
              <a:gd name="connsiteX38" fmla="*/ 4405023 w 9024731"/>
              <a:gd name="connsiteY38" fmla="*/ 918494 h 1899834"/>
              <a:gd name="connsiteX39" fmla="*/ 4452731 w 9024731"/>
              <a:gd name="connsiteY39" fmla="*/ 878738 h 1899834"/>
              <a:gd name="connsiteX40" fmla="*/ 4508390 w 9024731"/>
              <a:gd name="connsiteY40" fmla="*/ 954275 h 1899834"/>
              <a:gd name="connsiteX41" fmla="*/ 4556098 w 9024731"/>
              <a:gd name="connsiteY41" fmla="*/ 882713 h 1899834"/>
              <a:gd name="connsiteX42" fmla="*/ 4619708 w 9024731"/>
              <a:gd name="connsiteY42" fmla="*/ 954275 h 1899834"/>
              <a:gd name="connsiteX43" fmla="*/ 4683319 w 9024731"/>
              <a:gd name="connsiteY43" fmla="*/ 854884 h 1899834"/>
              <a:gd name="connsiteX44" fmla="*/ 4754880 w 9024731"/>
              <a:gd name="connsiteY44" fmla="*/ 1224620 h 1899834"/>
              <a:gd name="connsiteX45" fmla="*/ 4766807 w 9024731"/>
              <a:gd name="connsiteY45" fmla="*/ 850908 h 1899834"/>
              <a:gd name="connsiteX46" fmla="*/ 4810540 w 9024731"/>
              <a:gd name="connsiteY46" fmla="*/ 970178 h 1899834"/>
              <a:gd name="connsiteX47" fmla="*/ 4866199 w 9024731"/>
              <a:gd name="connsiteY47" fmla="*/ 644174 h 1899834"/>
              <a:gd name="connsiteX48" fmla="*/ 4937760 w 9024731"/>
              <a:gd name="connsiteY48" fmla="*/ 926446 h 1899834"/>
              <a:gd name="connsiteX49" fmla="*/ 5009322 w 9024731"/>
              <a:gd name="connsiteY49" fmla="*/ 838981 h 1899834"/>
              <a:gd name="connsiteX50" fmla="*/ 5072933 w 9024731"/>
              <a:gd name="connsiteY50" fmla="*/ 974153 h 1899834"/>
              <a:gd name="connsiteX51" fmla="*/ 5124616 w 9024731"/>
              <a:gd name="connsiteY51" fmla="*/ 838981 h 1899834"/>
              <a:gd name="connsiteX52" fmla="*/ 5196178 w 9024731"/>
              <a:gd name="connsiteY52" fmla="*/ 974153 h 1899834"/>
              <a:gd name="connsiteX53" fmla="*/ 5231959 w 9024731"/>
              <a:gd name="connsiteY53" fmla="*/ 878738 h 1899834"/>
              <a:gd name="connsiteX54" fmla="*/ 5279667 w 9024731"/>
              <a:gd name="connsiteY54" fmla="*/ 946324 h 1899834"/>
              <a:gd name="connsiteX55" fmla="*/ 5319423 w 9024731"/>
              <a:gd name="connsiteY55" fmla="*/ 854884 h 1899834"/>
              <a:gd name="connsiteX56" fmla="*/ 5390985 w 9024731"/>
              <a:gd name="connsiteY56" fmla="*/ 966202 h 1899834"/>
              <a:gd name="connsiteX57" fmla="*/ 5406887 w 9024731"/>
              <a:gd name="connsiteY57" fmla="*/ 858860 h 1899834"/>
              <a:gd name="connsiteX58" fmla="*/ 5462547 w 9024731"/>
              <a:gd name="connsiteY58" fmla="*/ 958251 h 1899834"/>
              <a:gd name="connsiteX59" fmla="*/ 5494352 w 9024731"/>
              <a:gd name="connsiteY59" fmla="*/ 850908 h 1899834"/>
              <a:gd name="connsiteX60" fmla="*/ 5530133 w 9024731"/>
              <a:gd name="connsiteY60" fmla="*/ 1308108 h 1899834"/>
              <a:gd name="connsiteX61" fmla="*/ 5550011 w 9024731"/>
              <a:gd name="connsiteY61" fmla="*/ 878738 h 1899834"/>
              <a:gd name="connsiteX62" fmla="*/ 5597719 w 9024731"/>
              <a:gd name="connsiteY62" fmla="*/ 970178 h 1899834"/>
              <a:gd name="connsiteX63" fmla="*/ 5641451 w 9024731"/>
              <a:gd name="connsiteY63" fmla="*/ 866811 h 1899834"/>
              <a:gd name="connsiteX64" fmla="*/ 5685183 w 9024731"/>
              <a:gd name="connsiteY64" fmla="*/ 954275 h 1899834"/>
              <a:gd name="connsiteX65" fmla="*/ 5736867 w 9024731"/>
              <a:gd name="connsiteY65" fmla="*/ 854884 h 1899834"/>
              <a:gd name="connsiteX66" fmla="*/ 5788550 w 9024731"/>
              <a:gd name="connsiteY66" fmla="*/ 1339913 h 1899834"/>
              <a:gd name="connsiteX67" fmla="*/ 5816380 w 9024731"/>
              <a:gd name="connsiteY67" fmla="*/ 866811 h 1899834"/>
              <a:gd name="connsiteX68" fmla="*/ 5856136 w 9024731"/>
              <a:gd name="connsiteY68" fmla="*/ 962226 h 1899834"/>
              <a:gd name="connsiteX69" fmla="*/ 5923722 w 9024731"/>
              <a:gd name="connsiteY69" fmla="*/ 850908 h 1899834"/>
              <a:gd name="connsiteX70" fmla="*/ 5935649 w 9024731"/>
              <a:gd name="connsiteY70" fmla="*/ 998007 h 1899834"/>
              <a:gd name="connsiteX71" fmla="*/ 5983357 w 9024731"/>
              <a:gd name="connsiteY71" fmla="*/ 624296 h 1899834"/>
              <a:gd name="connsiteX72" fmla="*/ 6003235 w 9024731"/>
              <a:gd name="connsiteY72" fmla="*/ 974153 h 1899834"/>
              <a:gd name="connsiteX73" fmla="*/ 6035040 w 9024731"/>
              <a:gd name="connsiteY73" fmla="*/ 862835 h 1899834"/>
              <a:gd name="connsiteX74" fmla="*/ 6094675 w 9024731"/>
              <a:gd name="connsiteY74" fmla="*/ 990056 h 1899834"/>
              <a:gd name="connsiteX75" fmla="*/ 6237799 w 9024731"/>
              <a:gd name="connsiteY75" fmla="*/ 858860 h 1899834"/>
              <a:gd name="connsiteX76" fmla="*/ 6333214 w 9024731"/>
              <a:gd name="connsiteY76" fmla="*/ 938373 h 1899834"/>
              <a:gd name="connsiteX77" fmla="*/ 6468387 w 9024731"/>
              <a:gd name="connsiteY77" fmla="*/ 882713 h 1899834"/>
              <a:gd name="connsiteX78" fmla="*/ 6595607 w 9024731"/>
              <a:gd name="connsiteY78" fmla="*/ 934397 h 1899834"/>
              <a:gd name="connsiteX79" fmla="*/ 6742707 w 9024731"/>
              <a:gd name="connsiteY79" fmla="*/ 878738 h 1899834"/>
              <a:gd name="connsiteX80" fmla="*/ 6881854 w 9024731"/>
              <a:gd name="connsiteY80" fmla="*/ 926446 h 1899834"/>
              <a:gd name="connsiteX81" fmla="*/ 6973294 w 9024731"/>
              <a:gd name="connsiteY81" fmla="*/ 882713 h 1899834"/>
              <a:gd name="connsiteX82" fmla="*/ 7088588 w 9024731"/>
              <a:gd name="connsiteY82" fmla="*/ 934397 h 1899834"/>
              <a:gd name="connsiteX83" fmla="*/ 7195931 w 9024731"/>
              <a:gd name="connsiteY83" fmla="*/ 886689 h 1899834"/>
              <a:gd name="connsiteX84" fmla="*/ 7303274 w 9024731"/>
              <a:gd name="connsiteY84" fmla="*/ 946324 h 1899834"/>
              <a:gd name="connsiteX85" fmla="*/ 7454348 w 9024731"/>
              <a:gd name="connsiteY85" fmla="*/ 874762 h 1899834"/>
              <a:gd name="connsiteX86" fmla="*/ 7609399 w 9024731"/>
              <a:gd name="connsiteY86" fmla="*/ 938373 h 1899834"/>
              <a:gd name="connsiteX87" fmla="*/ 7613374 w 9024731"/>
              <a:gd name="connsiteY87" fmla="*/ 576588 h 1899834"/>
              <a:gd name="connsiteX88" fmla="*/ 7653131 w 9024731"/>
              <a:gd name="connsiteY88" fmla="*/ 934397 h 1899834"/>
              <a:gd name="connsiteX89" fmla="*/ 7748547 w 9024731"/>
              <a:gd name="connsiteY89" fmla="*/ 874762 h 1899834"/>
              <a:gd name="connsiteX90" fmla="*/ 7828060 w 9024731"/>
              <a:gd name="connsiteY90" fmla="*/ 942348 h 1899834"/>
              <a:gd name="connsiteX91" fmla="*/ 7919500 w 9024731"/>
              <a:gd name="connsiteY91" fmla="*/ 858860 h 1899834"/>
              <a:gd name="connsiteX92" fmla="*/ 8038769 w 9024731"/>
              <a:gd name="connsiteY92" fmla="*/ 942348 h 1899834"/>
              <a:gd name="connsiteX93" fmla="*/ 8110331 w 9024731"/>
              <a:gd name="connsiteY93" fmla="*/ 870786 h 1899834"/>
              <a:gd name="connsiteX94" fmla="*/ 8201771 w 9024731"/>
              <a:gd name="connsiteY94" fmla="*/ 966202 h 1899834"/>
              <a:gd name="connsiteX95" fmla="*/ 8305138 w 9024731"/>
              <a:gd name="connsiteY95" fmla="*/ 878738 h 1899834"/>
              <a:gd name="connsiteX96" fmla="*/ 8400554 w 9024731"/>
              <a:gd name="connsiteY96" fmla="*/ 958251 h 1899834"/>
              <a:gd name="connsiteX97" fmla="*/ 8456213 w 9024731"/>
              <a:gd name="connsiteY97" fmla="*/ 1316060 h 1899834"/>
              <a:gd name="connsiteX98" fmla="*/ 8460188 w 9024731"/>
              <a:gd name="connsiteY98" fmla="*/ 882713 h 1899834"/>
              <a:gd name="connsiteX99" fmla="*/ 8527774 w 9024731"/>
              <a:gd name="connsiteY99" fmla="*/ 994032 h 1899834"/>
              <a:gd name="connsiteX100" fmla="*/ 8631141 w 9024731"/>
              <a:gd name="connsiteY100" fmla="*/ 886689 h 1899834"/>
              <a:gd name="connsiteX101" fmla="*/ 8714630 w 9024731"/>
              <a:gd name="connsiteY101" fmla="*/ 970178 h 1899834"/>
              <a:gd name="connsiteX102" fmla="*/ 8774265 w 9024731"/>
              <a:gd name="connsiteY102" fmla="*/ 874762 h 1899834"/>
              <a:gd name="connsiteX103" fmla="*/ 8849802 w 9024731"/>
              <a:gd name="connsiteY103" fmla="*/ 950300 h 1899834"/>
              <a:gd name="connsiteX104" fmla="*/ 8925340 w 9024731"/>
              <a:gd name="connsiteY104" fmla="*/ 874762 h 1899834"/>
              <a:gd name="connsiteX105" fmla="*/ 8977023 w 9024731"/>
              <a:gd name="connsiteY105" fmla="*/ 962226 h 1899834"/>
              <a:gd name="connsiteX106" fmla="*/ 9024731 w 9024731"/>
              <a:gd name="connsiteY106" fmla="*/ 874762 h 1899834"/>
              <a:gd name="connsiteX0" fmla="*/ 0 w 9024731"/>
              <a:gd name="connsiteY0" fmla="*/ 910543 h 1900033"/>
              <a:gd name="connsiteX1" fmla="*/ 95416 w 9024731"/>
              <a:gd name="connsiteY1" fmla="*/ 858860 h 1900033"/>
              <a:gd name="connsiteX2" fmla="*/ 210710 w 9024731"/>
              <a:gd name="connsiteY2" fmla="*/ 966202 h 1900033"/>
              <a:gd name="connsiteX3" fmla="*/ 381663 w 9024731"/>
              <a:gd name="connsiteY3" fmla="*/ 878738 h 1900033"/>
              <a:gd name="connsiteX4" fmla="*/ 481054 w 9024731"/>
              <a:gd name="connsiteY4" fmla="*/ 934397 h 1900033"/>
              <a:gd name="connsiteX5" fmla="*/ 600324 w 9024731"/>
              <a:gd name="connsiteY5" fmla="*/ 894640 h 1900033"/>
              <a:gd name="connsiteX6" fmla="*/ 715618 w 9024731"/>
              <a:gd name="connsiteY6" fmla="*/ 938373 h 1900033"/>
              <a:gd name="connsiteX7" fmla="*/ 914400 w 9024731"/>
              <a:gd name="connsiteY7" fmla="*/ 377805 h 1900033"/>
              <a:gd name="connsiteX8" fmla="*/ 1144988 w 9024731"/>
              <a:gd name="connsiteY8" fmla="*/ 930421 h 1900033"/>
              <a:gd name="connsiteX9" fmla="*/ 1232453 w 9024731"/>
              <a:gd name="connsiteY9" fmla="*/ 886689 h 1900033"/>
              <a:gd name="connsiteX10" fmla="*/ 1288112 w 9024731"/>
              <a:gd name="connsiteY10" fmla="*/ 946324 h 1900033"/>
              <a:gd name="connsiteX11" fmla="*/ 1375576 w 9024731"/>
              <a:gd name="connsiteY11" fmla="*/ 882713 h 1900033"/>
              <a:gd name="connsiteX12" fmla="*/ 1451879 w 9024731"/>
              <a:gd name="connsiteY12" fmla="*/ 1217808 h 1900033"/>
              <a:gd name="connsiteX13" fmla="*/ 1710421 w 9024731"/>
              <a:gd name="connsiteY13" fmla="*/ 1894704 h 1900033"/>
              <a:gd name="connsiteX14" fmla="*/ 1975900 w 9024731"/>
              <a:gd name="connsiteY14" fmla="*/ 827055 h 1900033"/>
              <a:gd name="connsiteX15" fmla="*/ 2126974 w 9024731"/>
              <a:gd name="connsiteY15" fmla="*/ 974153 h 1900033"/>
              <a:gd name="connsiteX16" fmla="*/ 2377440 w 9024731"/>
              <a:gd name="connsiteY16" fmla="*/ 119 h 1900033"/>
              <a:gd name="connsiteX17" fmla="*/ 2635858 w 9024731"/>
              <a:gd name="connsiteY17" fmla="*/ 910543 h 1900033"/>
              <a:gd name="connsiteX18" fmla="*/ 2755127 w 9024731"/>
              <a:gd name="connsiteY18" fmla="*/ 1327986 h 1900033"/>
              <a:gd name="connsiteX19" fmla="*/ 2882348 w 9024731"/>
              <a:gd name="connsiteY19" fmla="*/ 612369 h 1900033"/>
              <a:gd name="connsiteX20" fmla="*/ 3053301 w 9024731"/>
              <a:gd name="connsiteY20" fmla="*/ 946324 h 1900033"/>
              <a:gd name="connsiteX21" fmla="*/ 3120887 w 9024731"/>
              <a:gd name="connsiteY21" fmla="*/ 835006 h 1900033"/>
              <a:gd name="connsiteX22" fmla="*/ 3196425 w 9024731"/>
              <a:gd name="connsiteY22" fmla="*/ 962226 h 1900033"/>
              <a:gd name="connsiteX23" fmla="*/ 3236181 w 9024731"/>
              <a:gd name="connsiteY23" fmla="*/ 854884 h 1900033"/>
              <a:gd name="connsiteX24" fmla="*/ 3351475 w 9024731"/>
              <a:gd name="connsiteY24" fmla="*/ 1141131 h 1900033"/>
              <a:gd name="connsiteX25" fmla="*/ 3478696 w 9024731"/>
              <a:gd name="connsiteY25" fmla="*/ 803200 h 1900033"/>
              <a:gd name="connsiteX26" fmla="*/ 3554234 w 9024731"/>
              <a:gd name="connsiteY26" fmla="*/ 918494 h 1900033"/>
              <a:gd name="connsiteX27" fmla="*/ 3737114 w 9024731"/>
              <a:gd name="connsiteY27" fmla="*/ 1502915 h 1900033"/>
              <a:gd name="connsiteX28" fmla="*/ 3860359 w 9024731"/>
              <a:gd name="connsiteY28" fmla="*/ 918494 h 1900033"/>
              <a:gd name="connsiteX29" fmla="*/ 3912042 w 9024731"/>
              <a:gd name="connsiteY29" fmla="*/ 926446 h 1900033"/>
              <a:gd name="connsiteX30" fmla="*/ 3947823 w 9024731"/>
              <a:gd name="connsiteY30" fmla="*/ 998007 h 1900033"/>
              <a:gd name="connsiteX31" fmla="*/ 3991555 w 9024731"/>
              <a:gd name="connsiteY31" fmla="*/ 866811 h 1900033"/>
              <a:gd name="connsiteX32" fmla="*/ 4082995 w 9024731"/>
              <a:gd name="connsiteY32" fmla="*/ 982105 h 1900033"/>
              <a:gd name="connsiteX33" fmla="*/ 4122752 w 9024731"/>
              <a:gd name="connsiteY33" fmla="*/ 850908 h 1900033"/>
              <a:gd name="connsiteX34" fmla="*/ 4194314 w 9024731"/>
              <a:gd name="connsiteY34" fmla="*/ 958251 h 1900033"/>
              <a:gd name="connsiteX35" fmla="*/ 4238046 w 9024731"/>
              <a:gd name="connsiteY35" fmla="*/ 858860 h 1900033"/>
              <a:gd name="connsiteX36" fmla="*/ 4281778 w 9024731"/>
              <a:gd name="connsiteY36" fmla="*/ 986080 h 1900033"/>
              <a:gd name="connsiteX37" fmla="*/ 4365267 w 9024731"/>
              <a:gd name="connsiteY37" fmla="*/ 481173 h 1900033"/>
              <a:gd name="connsiteX38" fmla="*/ 4405023 w 9024731"/>
              <a:gd name="connsiteY38" fmla="*/ 918494 h 1900033"/>
              <a:gd name="connsiteX39" fmla="*/ 4452731 w 9024731"/>
              <a:gd name="connsiteY39" fmla="*/ 878738 h 1900033"/>
              <a:gd name="connsiteX40" fmla="*/ 4508390 w 9024731"/>
              <a:gd name="connsiteY40" fmla="*/ 954275 h 1900033"/>
              <a:gd name="connsiteX41" fmla="*/ 4556098 w 9024731"/>
              <a:gd name="connsiteY41" fmla="*/ 882713 h 1900033"/>
              <a:gd name="connsiteX42" fmla="*/ 4619708 w 9024731"/>
              <a:gd name="connsiteY42" fmla="*/ 954275 h 1900033"/>
              <a:gd name="connsiteX43" fmla="*/ 4683319 w 9024731"/>
              <a:gd name="connsiteY43" fmla="*/ 854884 h 1900033"/>
              <a:gd name="connsiteX44" fmla="*/ 4754880 w 9024731"/>
              <a:gd name="connsiteY44" fmla="*/ 1224620 h 1900033"/>
              <a:gd name="connsiteX45" fmla="*/ 4766807 w 9024731"/>
              <a:gd name="connsiteY45" fmla="*/ 850908 h 1900033"/>
              <a:gd name="connsiteX46" fmla="*/ 4810540 w 9024731"/>
              <a:gd name="connsiteY46" fmla="*/ 970178 h 1900033"/>
              <a:gd name="connsiteX47" fmla="*/ 4866199 w 9024731"/>
              <a:gd name="connsiteY47" fmla="*/ 644174 h 1900033"/>
              <a:gd name="connsiteX48" fmla="*/ 4937760 w 9024731"/>
              <a:gd name="connsiteY48" fmla="*/ 926446 h 1900033"/>
              <a:gd name="connsiteX49" fmla="*/ 5009322 w 9024731"/>
              <a:gd name="connsiteY49" fmla="*/ 838981 h 1900033"/>
              <a:gd name="connsiteX50" fmla="*/ 5072933 w 9024731"/>
              <a:gd name="connsiteY50" fmla="*/ 974153 h 1900033"/>
              <a:gd name="connsiteX51" fmla="*/ 5124616 w 9024731"/>
              <a:gd name="connsiteY51" fmla="*/ 838981 h 1900033"/>
              <a:gd name="connsiteX52" fmla="*/ 5196178 w 9024731"/>
              <a:gd name="connsiteY52" fmla="*/ 974153 h 1900033"/>
              <a:gd name="connsiteX53" fmla="*/ 5231959 w 9024731"/>
              <a:gd name="connsiteY53" fmla="*/ 878738 h 1900033"/>
              <a:gd name="connsiteX54" fmla="*/ 5279667 w 9024731"/>
              <a:gd name="connsiteY54" fmla="*/ 946324 h 1900033"/>
              <a:gd name="connsiteX55" fmla="*/ 5319423 w 9024731"/>
              <a:gd name="connsiteY55" fmla="*/ 854884 h 1900033"/>
              <a:gd name="connsiteX56" fmla="*/ 5390985 w 9024731"/>
              <a:gd name="connsiteY56" fmla="*/ 966202 h 1900033"/>
              <a:gd name="connsiteX57" fmla="*/ 5406887 w 9024731"/>
              <a:gd name="connsiteY57" fmla="*/ 858860 h 1900033"/>
              <a:gd name="connsiteX58" fmla="*/ 5462547 w 9024731"/>
              <a:gd name="connsiteY58" fmla="*/ 958251 h 1900033"/>
              <a:gd name="connsiteX59" fmla="*/ 5494352 w 9024731"/>
              <a:gd name="connsiteY59" fmla="*/ 850908 h 1900033"/>
              <a:gd name="connsiteX60" fmla="*/ 5530133 w 9024731"/>
              <a:gd name="connsiteY60" fmla="*/ 1308108 h 1900033"/>
              <a:gd name="connsiteX61" fmla="*/ 5550011 w 9024731"/>
              <a:gd name="connsiteY61" fmla="*/ 878738 h 1900033"/>
              <a:gd name="connsiteX62" fmla="*/ 5597719 w 9024731"/>
              <a:gd name="connsiteY62" fmla="*/ 970178 h 1900033"/>
              <a:gd name="connsiteX63" fmla="*/ 5641451 w 9024731"/>
              <a:gd name="connsiteY63" fmla="*/ 866811 h 1900033"/>
              <a:gd name="connsiteX64" fmla="*/ 5685183 w 9024731"/>
              <a:gd name="connsiteY64" fmla="*/ 954275 h 1900033"/>
              <a:gd name="connsiteX65" fmla="*/ 5736867 w 9024731"/>
              <a:gd name="connsiteY65" fmla="*/ 854884 h 1900033"/>
              <a:gd name="connsiteX66" fmla="*/ 5788550 w 9024731"/>
              <a:gd name="connsiteY66" fmla="*/ 1339913 h 1900033"/>
              <a:gd name="connsiteX67" fmla="*/ 5816380 w 9024731"/>
              <a:gd name="connsiteY67" fmla="*/ 866811 h 1900033"/>
              <a:gd name="connsiteX68" fmla="*/ 5856136 w 9024731"/>
              <a:gd name="connsiteY68" fmla="*/ 962226 h 1900033"/>
              <a:gd name="connsiteX69" fmla="*/ 5923722 w 9024731"/>
              <a:gd name="connsiteY69" fmla="*/ 850908 h 1900033"/>
              <a:gd name="connsiteX70" fmla="*/ 5935649 w 9024731"/>
              <a:gd name="connsiteY70" fmla="*/ 998007 h 1900033"/>
              <a:gd name="connsiteX71" fmla="*/ 5983357 w 9024731"/>
              <a:gd name="connsiteY71" fmla="*/ 624296 h 1900033"/>
              <a:gd name="connsiteX72" fmla="*/ 6003235 w 9024731"/>
              <a:gd name="connsiteY72" fmla="*/ 974153 h 1900033"/>
              <a:gd name="connsiteX73" fmla="*/ 6035040 w 9024731"/>
              <a:gd name="connsiteY73" fmla="*/ 862835 h 1900033"/>
              <a:gd name="connsiteX74" fmla="*/ 6094675 w 9024731"/>
              <a:gd name="connsiteY74" fmla="*/ 990056 h 1900033"/>
              <a:gd name="connsiteX75" fmla="*/ 6237799 w 9024731"/>
              <a:gd name="connsiteY75" fmla="*/ 858860 h 1900033"/>
              <a:gd name="connsiteX76" fmla="*/ 6333214 w 9024731"/>
              <a:gd name="connsiteY76" fmla="*/ 938373 h 1900033"/>
              <a:gd name="connsiteX77" fmla="*/ 6468387 w 9024731"/>
              <a:gd name="connsiteY77" fmla="*/ 882713 h 1900033"/>
              <a:gd name="connsiteX78" fmla="*/ 6595607 w 9024731"/>
              <a:gd name="connsiteY78" fmla="*/ 934397 h 1900033"/>
              <a:gd name="connsiteX79" fmla="*/ 6742707 w 9024731"/>
              <a:gd name="connsiteY79" fmla="*/ 878738 h 1900033"/>
              <a:gd name="connsiteX80" fmla="*/ 6881854 w 9024731"/>
              <a:gd name="connsiteY80" fmla="*/ 926446 h 1900033"/>
              <a:gd name="connsiteX81" fmla="*/ 6973294 w 9024731"/>
              <a:gd name="connsiteY81" fmla="*/ 882713 h 1900033"/>
              <a:gd name="connsiteX82" fmla="*/ 7088588 w 9024731"/>
              <a:gd name="connsiteY82" fmla="*/ 934397 h 1900033"/>
              <a:gd name="connsiteX83" fmla="*/ 7195931 w 9024731"/>
              <a:gd name="connsiteY83" fmla="*/ 886689 h 1900033"/>
              <a:gd name="connsiteX84" fmla="*/ 7303274 w 9024731"/>
              <a:gd name="connsiteY84" fmla="*/ 946324 h 1900033"/>
              <a:gd name="connsiteX85" fmla="*/ 7454348 w 9024731"/>
              <a:gd name="connsiteY85" fmla="*/ 874762 h 1900033"/>
              <a:gd name="connsiteX86" fmla="*/ 7609399 w 9024731"/>
              <a:gd name="connsiteY86" fmla="*/ 938373 h 1900033"/>
              <a:gd name="connsiteX87" fmla="*/ 7613374 w 9024731"/>
              <a:gd name="connsiteY87" fmla="*/ 576588 h 1900033"/>
              <a:gd name="connsiteX88" fmla="*/ 7653131 w 9024731"/>
              <a:gd name="connsiteY88" fmla="*/ 934397 h 1900033"/>
              <a:gd name="connsiteX89" fmla="*/ 7748547 w 9024731"/>
              <a:gd name="connsiteY89" fmla="*/ 874762 h 1900033"/>
              <a:gd name="connsiteX90" fmla="*/ 7828060 w 9024731"/>
              <a:gd name="connsiteY90" fmla="*/ 942348 h 1900033"/>
              <a:gd name="connsiteX91" fmla="*/ 7919500 w 9024731"/>
              <a:gd name="connsiteY91" fmla="*/ 858860 h 1900033"/>
              <a:gd name="connsiteX92" fmla="*/ 8038769 w 9024731"/>
              <a:gd name="connsiteY92" fmla="*/ 942348 h 1900033"/>
              <a:gd name="connsiteX93" fmla="*/ 8110331 w 9024731"/>
              <a:gd name="connsiteY93" fmla="*/ 870786 h 1900033"/>
              <a:gd name="connsiteX94" fmla="*/ 8201771 w 9024731"/>
              <a:gd name="connsiteY94" fmla="*/ 966202 h 1900033"/>
              <a:gd name="connsiteX95" fmla="*/ 8305138 w 9024731"/>
              <a:gd name="connsiteY95" fmla="*/ 878738 h 1900033"/>
              <a:gd name="connsiteX96" fmla="*/ 8400554 w 9024731"/>
              <a:gd name="connsiteY96" fmla="*/ 958251 h 1900033"/>
              <a:gd name="connsiteX97" fmla="*/ 8456213 w 9024731"/>
              <a:gd name="connsiteY97" fmla="*/ 1316060 h 1900033"/>
              <a:gd name="connsiteX98" fmla="*/ 8460188 w 9024731"/>
              <a:gd name="connsiteY98" fmla="*/ 882713 h 1900033"/>
              <a:gd name="connsiteX99" fmla="*/ 8527774 w 9024731"/>
              <a:gd name="connsiteY99" fmla="*/ 994032 h 1900033"/>
              <a:gd name="connsiteX100" fmla="*/ 8631141 w 9024731"/>
              <a:gd name="connsiteY100" fmla="*/ 886689 h 1900033"/>
              <a:gd name="connsiteX101" fmla="*/ 8714630 w 9024731"/>
              <a:gd name="connsiteY101" fmla="*/ 970178 h 1900033"/>
              <a:gd name="connsiteX102" fmla="*/ 8774265 w 9024731"/>
              <a:gd name="connsiteY102" fmla="*/ 874762 h 1900033"/>
              <a:gd name="connsiteX103" fmla="*/ 8849802 w 9024731"/>
              <a:gd name="connsiteY103" fmla="*/ 950300 h 1900033"/>
              <a:gd name="connsiteX104" fmla="*/ 8925340 w 9024731"/>
              <a:gd name="connsiteY104" fmla="*/ 874762 h 1900033"/>
              <a:gd name="connsiteX105" fmla="*/ 8977023 w 9024731"/>
              <a:gd name="connsiteY105" fmla="*/ 962226 h 1900033"/>
              <a:gd name="connsiteX106" fmla="*/ 9024731 w 9024731"/>
              <a:gd name="connsiteY106" fmla="*/ 874762 h 1900033"/>
              <a:gd name="connsiteX0" fmla="*/ 0 w 9024731"/>
              <a:gd name="connsiteY0" fmla="*/ 910543 h 1902199"/>
              <a:gd name="connsiteX1" fmla="*/ 95416 w 9024731"/>
              <a:gd name="connsiteY1" fmla="*/ 858860 h 1902199"/>
              <a:gd name="connsiteX2" fmla="*/ 210710 w 9024731"/>
              <a:gd name="connsiteY2" fmla="*/ 966202 h 1902199"/>
              <a:gd name="connsiteX3" fmla="*/ 381663 w 9024731"/>
              <a:gd name="connsiteY3" fmla="*/ 878738 h 1902199"/>
              <a:gd name="connsiteX4" fmla="*/ 481054 w 9024731"/>
              <a:gd name="connsiteY4" fmla="*/ 934397 h 1902199"/>
              <a:gd name="connsiteX5" fmla="*/ 600324 w 9024731"/>
              <a:gd name="connsiteY5" fmla="*/ 894640 h 1902199"/>
              <a:gd name="connsiteX6" fmla="*/ 715618 w 9024731"/>
              <a:gd name="connsiteY6" fmla="*/ 938373 h 1902199"/>
              <a:gd name="connsiteX7" fmla="*/ 914400 w 9024731"/>
              <a:gd name="connsiteY7" fmla="*/ 377805 h 1902199"/>
              <a:gd name="connsiteX8" fmla="*/ 1144988 w 9024731"/>
              <a:gd name="connsiteY8" fmla="*/ 930421 h 1902199"/>
              <a:gd name="connsiteX9" fmla="*/ 1232453 w 9024731"/>
              <a:gd name="connsiteY9" fmla="*/ 886689 h 1902199"/>
              <a:gd name="connsiteX10" fmla="*/ 1288112 w 9024731"/>
              <a:gd name="connsiteY10" fmla="*/ 946324 h 1902199"/>
              <a:gd name="connsiteX11" fmla="*/ 1375576 w 9024731"/>
              <a:gd name="connsiteY11" fmla="*/ 882713 h 1902199"/>
              <a:gd name="connsiteX12" fmla="*/ 1451879 w 9024731"/>
              <a:gd name="connsiteY12" fmla="*/ 1217808 h 1902199"/>
              <a:gd name="connsiteX13" fmla="*/ 1667558 w 9024731"/>
              <a:gd name="connsiteY13" fmla="*/ 1897086 h 1902199"/>
              <a:gd name="connsiteX14" fmla="*/ 1975900 w 9024731"/>
              <a:gd name="connsiteY14" fmla="*/ 827055 h 1902199"/>
              <a:gd name="connsiteX15" fmla="*/ 2126974 w 9024731"/>
              <a:gd name="connsiteY15" fmla="*/ 974153 h 1902199"/>
              <a:gd name="connsiteX16" fmla="*/ 2377440 w 9024731"/>
              <a:gd name="connsiteY16" fmla="*/ 119 h 1902199"/>
              <a:gd name="connsiteX17" fmla="*/ 2635858 w 9024731"/>
              <a:gd name="connsiteY17" fmla="*/ 910543 h 1902199"/>
              <a:gd name="connsiteX18" fmla="*/ 2755127 w 9024731"/>
              <a:gd name="connsiteY18" fmla="*/ 1327986 h 1902199"/>
              <a:gd name="connsiteX19" fmla="*/ 2882348 w 9024731"/>
              <a:gd name="connsiteY19" fmla="*/ 612369 h 1902199"/>
              <a:gd name="connsiteX20" fmla="*/ 3053301 w 9024731"/>
              <a:gd name="connsiteY20" fmla="*/ 946324 h 1902199"/>
              <a:gd name="connsiteX21" fmla="*/ 3120887 w 9024731"/>
              <a:gd name="connsiteY21" fmla="*/ 835006 h 1902199"/>
              <a:gd name="connsiteX22" fmla="*/ 3196425 w 9024731"/>
              <a:gd name="connsiteY22" fmla="*/ 962226 h 1902199"/>
              <a:gd name="connsiteX23" fmla="*/ 3236181 w 9024731"/>
              <a:gd name="connsiteY23" fmla="*/ 854884 h 1902199"/>
              <a:gd name="connsiteX24" fmla="*/ 3351475 w 9024731"/>
              <a:gd name="connsiteY24" fmla="*/ 1141131 h 1902199"/>
              <a:gd name="connsiteX25" fmla="*/ 3478696 w 9024731"/>
              <a:gd name="connsiteY25" fmla="*/ 803200 h 1902199"/>
              <a:gd name="connsiteX26" fmla="*/ 3554234 w 9024731"/>
              <a:gd name="connsiteY26" fmla="*/ 918494 h 1902199"/>
              <a:gd name="connsiteX27" fmla="*/ 3737114 w 9024731"/>
              <a:gd name="connsiteY27" fmla="*/ 1502915 h 1902199"/>
              <a:gd name="connsiteX28" fmla="*/ 3860359 w 9024731"/>
              <a:gd name="connsiteY28" fmla="*/ 918494 h 1902199"/>
              <a:gd name="connsiteX29" fmla="*/ 3912042 w 9024731"/>
              <a:gd name="connsiteY29" fmla="*/ 926446 h 1902199"/>
              <a:gd name="connsiteX30" fmla="*/ 3947823 w 9024731"/>
              <a:gd name="connsiteY30" fmla="*/ 998007 h 1902199"/>
              <a:gd name="connsiteX31" fmla="*/ 3991555 w 9024731"/>
              <a:gd name="connsiteY31" fmla="*/ 866811 h 1902199"/>
              <a:gd name="connsiteX32" fmla="*/ 4082995 w 9024731"/>
              <a:gd name="connsiteY32" fmla="*/ 982105 h 1902199"/>
              <a:gd name="connsiteX33" fmla="*/ 4122752 w 9024731"/>
              <a:gd name="connsiteY33" fmla="*/ 850908 h 1902199"/>
              <a:gd name="connsiteX34" fmla="*/ 4194314 w 9024731"/>
              <a:gd name="connsiteY34" fmla="*/ 958251 h 1902199"/>
              <a:gd name="connsiteX35" fmla="*/ 4238046 w 9024731"/>
              <a:gd name="connsiteY35" fmla="*/ 858860 h 1902199"/>
              <a:gd name="connsiteX36" fmla="*/ 4281778 w 9024731"/>
              <a:gd name="connsiteY36" fmla="*/ 986080 h 1902199"/>
              <a:gd name="connsiteX37" fmla="*/ 4365267 w 9024731"/>
              <a:gd name="connsiteY37" fmla="*/ 481173 h 1902199"/>
              <a:gd name="connsiteX38" fmla="*/ 4405023 w 9024731"/>
              <a:gd name="connsiteY38" fmla="*/ 918494 h 1902199"/>
              <a:gd name="connsiteX39" fmla="*/ 4452731 w 9024731"/>
              <a:gd name="connsiteY39" fmla="*/ 878738 h 1902199"/>
              <a:gd name="connsiteX40" fmla="*/ 4508390 w 9024731"/>
              <a:gd name="connsiteY40" fmla="*/ 954275 h 1902199"/>
              <a:gd name="connsiteX41" fmla="*/ 4556098 w 9024731"/>
              <a:gd name="connsiteY41" fmla="*/ 882713 h 1902199"/>
              <a:gd name="connsiteX42" fmla="*/ 4619708 w 9024731"/>
              <a:gd name="connsiteY42" fmla="*/ 954275 h 1902199"/>
              <a:gd name="connsiteX43" fmla="*/ 4683319 w 9024731"/>
              <a:gd name="connsiteY43" fmla="*/ 854884 h 1902199"/>
              <a:gd name="connsiteX44" fmla="*/ 4754880 w 9024731"/>
              <a:gd name="connsiteY44" fmla="*/ 1224620 h 1902199"/>
              <a:gd name="connsiteX45" fmla="*/ 4766807 w 9024731"/>
              <a:gd name="connsiteY45" fmla="*/ 850908 h 1902199"/>
              <a:gd name="connsiteX46" fmla="*/ 4810540 w 9024731"/>
              <a:gd name="connsiteY46" fmla="*/ 970178 h 1902199"/>
              <a:gd name="connsiteX47" fmla="*/ 4866199 w 9024731"/>
              <a:gd name="connsiteY47" fmla="*/ 644174 h 1902199"/>
              <a:gd name="connsiteX48" fmla="*/ 4937760 w 9024731"/>
              <a:gd name="connsiteY48" fmla="*/ 926446 h 1902199"/>
              <a:gd name="connsiteX49" fmla="*/ 5009322 w 9024731"/>
              <a:gd name="connsiteY49" fmla="*/ 838981 h 1902199"/>
              <a:gd name="connsiteX50" fmla="*/ 5072933 w 9024731"/>
              <a:gd name="connsiteY50" fmla="*/ 974153 h 1902199"/>
              <a:gd name="connsiteX51" fmla="*/ 5124616 w 9024731"/>
              <a:gd name="connsiteY51" fmla="*/ 838981 h 1902199"/>
              <a:gd name="connsiteX52" fmla="*/ 5196178 w 9024731"/>
              <a:gd name="connsiteY52" fmla="*/ 974153 h 1902199"/>
              <a:gd name="connsiteX53" fmla="*/ 5231959 w 9024731"/>
              <a:gd name="connsiteY53" fmla="*/ 878738 h 1902199"/>
              <a:gd name="connsiteX54" fmla="*/ 5279667 w 9024731"/>
              <a:gd name="connsiteY54" fmla="*/ 946324 h 1902199"/>
              <a:gd name="connsiteX55" fmla="*/ 5319423 w 9024731"/>
              <a:gd name="connsiteY55" fmla="*/ 854884 h 1902199"/>
              <a:gd name="connsiteX56" fmla="*/ 5390985 w 9024731"/>
              <a:gd name="connsiteY56" fmla="*/ 966202 h 1902199"/>
              <a:gd name="connsiteX57" fmla="*/ 5406887 w 9024731"/>
              <a:gd name="connsiteY57" fmla="*/ 858860 h 1902199"/>
              <a:gd name="connsiteX58" fmla="*/ 5462547 w 9024731"/>
              <a:gd name="connsiteY58" fmla="*/ 958251 h 1902199"/>
              <a:gd name="connsiteX59" fmla="*/ 5494352 w 9024731"/>
              <a:gd name="connsiteY59" fmla="*/ 850908 h 1902199"/>
              <a:gd name="connsiteX60" fmla="*/ 5530133 w 9024731"/>
              <a:gd name="connsiteY60" fmla="*/ 1308108 h 1902199"/>
              <a:gd name="connsiteX61" fmla="*/ 5550011 w 9024731"/>
              <a:gd name="connsiteY61" fmla="*/ 878738 h 1902199"/>
              <a:gd name="connsiteX62" fmla="*/ 5597719 w 9024731"/>
              <a:gd name="connsiteY62" fmla="*/ 970178 h 1902199"/>
              <a:gd name="connsiteX63" fmla="*/ 5641451 w 9024731"/>
              <a:gd name="connsiteY63" fmla="*/ 866811 h 1902199"/>
              <a:gd name="connsiteX64" fmla="*/ 5685183 w 9024731"/>
              <a:gd name="connsiteY64" fmla="*/ 954275 h 1902199"/>
              <a:gd name="connsiteX65" fmla="*/ 5736867 w 9024731"/>
              <a:gd name="connsiteY65" fmla="*/ 854884 h 1902199"/>
              <a:gd name="connsiteX66" fmla="*/ 5788550 w 9024731"/>
              <a:gd name="connsiteY66" fmla="*/ 1339913 h 1902199"/>
              <a:gd name="connsiteX67" fmla="*/ 5816380 w 9024731"/>
              <a:gd name="connsiteY67" fmla="*/ 866811 h 1902199"/>
              <a:gd name="connsiteX68" fmla="*/ 5856136 w 9024731"/>
              <a:gd name="connsiteY68" fmla="*/ 962226 h 1902199"/>
              <a:gd name="connsiteX69" fmla="*/ 5923722 w 9024731"/>
              <a:gd name="connsiteY69" fmla="*/ 850908 h 1902199"/>
              <a:gd name="connsiteX70" fmla="*/ 5935649 w 9024731"/>
              <a:gd name="connsiteY70" fmla="*/ 998007 h 1902199"/>
              <a:gd name="connsiteX71" fmla="*/ 5983357 w 9024731"/>
              <a:gd name="connsiteY71" fmla="*/ 624296 h 1902199"/>
              <a:gd name="connsiteX72" fmla="*/ 6003235 w 9024731"/>
              <a:gd name="connsiteY72" fmla="*/ 974153 h 1902199"/>
              <a:gd name="connsiteX73" fmla="*/ 6035040 w 9024731"/>
              <a:gd name="connsiteY73" fmla="*/ 862835 h 1902199"/>
              <a:gd name="connsiteX74" fmla="*/ 6094675 w 9024731"/>
              <a:gd name="connsiteY74" fmla="*/ 990056 h 1902199"/>
              <a:gd name="connsiteX75" fmla="*/ 6237799 w 9024731"/>
              <a:gd name="connsiteY75" fmla="*/ 858860 h 1902199"/>
              <a:gd name="connsiteX76" fmla="*/ 6333214 w 9024731"/>
              <a:gd name="connsiteY76" fmla="*/ 938373 h 1902199"/>
              <a:gd name="connsiteX77" fmla="*/ 6468387 w 9024731"/>
              <a:gd name="connsiteY77" fmla="*/ 882713 h 1902199"/>
              <a:gd name="connsiteX78" fmla="*/ 6595607 w 9024731"/>
              <a:gd name="connsiteY78" fmla="*/ 934397 h 1902199"/>
              <a:gd name="connsiteX79" fmla="*/ 6742707 w 9024731"/>
              <a:gd name="connsiteY79" fmla="*/ 878738 h 1902199"/>
              <a:gd name="connsiteX80" fmla="*/ 6881854 w 9024731"/>
              <a:gd name="connsiteY80" fmla="*/ 926446 h 1902199"/>
              <a:gd name="connsiteX81" fmla="*/ 6973294 w 9024731"/>
              <a:gd name="connsiteY81" fmla="*/ 882713 h 1902199"/>
              <a:gd name="connsiteX82" fmla="*/ 7088588 w 9024731"/>
              <a:gd name="connsiteY82" fmla="*/ 934397 h 1902199"/>
              <a:gd name="connsiteX83" fmla="*/ 7195931 w 9024731"/>
              <a:gd name="connsiteY83" fmla="*/ 886689 h 1902199"/>
              <a:gd name="connsiteX84" fmla="*/ 7303274 w 9024731"/>
              <a:gd name="connsiteY84" fmla="*/ 946324 h 1902199"/>
              <a:gd name="connsiteX85" fmla="*/ 7454348 w 9024731"/>
              <a:gd name="connsiteY85" fmla="*/ 874762 h 1902199"/>
              <a:gd name="connsiteX86" fmla="*/ 7609399 w 9024731"/>
              <a:gd name="connsiteY86" fmla="*/ 938373 h 1902199"/>
              <a:gd name="connsiteX87" fmla="*/ 7613374 w 9024731"/>
              <a:gd name="connsiteY87" fmla="*/ 576588 h 1902199"/>
              <a:gd name="connsiteX88" fmla="*/ 7653131 w 9024731"/>
              <a:gd name="connsiteY88" fmla="*/ 934397 h 1902199"/>
              <a:gd name="connsiteX89" fmla="*/ 7748547 w 9024731"/>
              <a:gd name="connsiteY89" fmla="*/ 874762 h 1902199"/>
              <a:gd name="connsiteX90" fmla="*/ 7828060 w 9024731"/>
              <a:gd name="connsiteY90" fmla="*/ 942348 h 1902199"/>
              <a:gd name="connsiteX91" fmla="*/ 7919500 w 9024731"/>
              <a:gd name="connsiteY91" fmla="*/ 858860 h 1902199"/>
              <a:gd name="connsiteX92" fmla="*/ 8038769 w 9024731"/>
              <a:gd name="connsiteY92" fmla="*/ 942348 h 1902199"/>
              <a:gd name="connsiteX93" fmla="*/ 8110331 w 9024731"/>
              <a:gd name="connsiteY93" fmla="*/ 870786 h 1902199"/>
              <a:gd name="connsiteX94" fmla="*/ 8201771 w 9024731"/>
              <a:gd name="connsiteY94" fmla="*/ 966202 h 1902199"/>
              <a:gd name="connsiteX95" fmla="*/ 8305138 w 9024731"/>
              <a:gd name="connsiteY95" fmla="*/ 878738 h 1902199"/>
              <a:gd name="connsiteX96" fmla="*/ 8400554 w 9024731"/>
              <a:gd name="connsiteY96" fmla="*/ 958251 h 1902199"/>
              <a:gd name="connsiteX97" fmla="*/ 8456213 w 9024731"/>
              <a:gd name="connsiteY97" fmla="*/ 1316060 h 1902199"/>
              <a:gd name="connsiteX98" fmla="*/ 8460188 w 9024731"/>
              <a:gd name="connsiteY98" fmla="*/ 882713 h 1902199"/>
              <a:gd name="connsiteX99" fmla="*/ 8527774 w 9024731"/>
              <a:gd name="connsiteY99" fmla="*/ 994032 h 1902199"/>
              <a:gd name="connsiteX100" fmla="*/ 8631141 w 9024731"/>
              <a:gd name="connsiteY100" fmla="*/ 886689 h 1902199"/>
              <a:gd name="connsiteX101" fmla="*/ 8714630 w 9024731"/>
              <a:gd name="connsiteY101" fmla="*/ 970178 h 1902199"/>
              <a:gd name="connsiteX102" fmla="*/ 8774265 w 9024731"/>
              <a:gd name="connsiteY102" fmla="*/ 874762 h 1902199"/>
              <a:gd name="connsiteX103" fmla="*/ 8849802 w 9024731"/>
              <a:gd name="connsiteY103" fmla="*/ 950300 h 1902199"/>
              <a:gd name="connsiteX104" fmla="*/ 8925340 w 9024731"/>
              <a:gd name="connsiteY104" fmla="*/ 874762 h 1902199"/>
              <a:gd name="connsiteX105" fmla="*/ 8977023 w 9024731"/>
              <a:gd name="connsiteY105" fmla="*/ 962226 h 1902199"/>
              <a:gd name="connsiteX106" fmla="*/ 9024731 w 9024731"/>
              <a:gd name="connsiteY106" fmla="*/ 874762 h 1902199"/>
              <a:gd name="connsiteX0" fmla="*/ 0 w 9024731"/>
              <a:gd name="connsiteY0" fmla="*/ 910543 h 1892740"/>
              <a:gd name="connsiteX1" fmla="*/ 95416 w 9024731"/>
              <a:gd name="connsiteY1" fmla="*/ 858860 h 1892740"/>
              <a:gd name="connsiteX2" fmla="*/ 210710 w 9024731"/>
              <a:gd name="connsiteY2" fmla="*/ 966202 h 1892740"/>
              <a:gd name="connsiteX3" fmla="*/ 381663 w 9024731"/>
              <a:gd name="connsiteY3" fmla="*/ 878738 h 1892740"/>
              <a:gd name="connsiteX4" fmla="*/ 481054 w 9024731"/>
              <a:gd name="connsiteY4" fmla="*/ 934397 h 1892740"/>
              <a:gd name="connsiteX5" fmla="*/ 600324 w 9024731"/>
              <a:gd name="connsiteY5" fmla="*/ 894640 h 1892740"/>
              <a:gd name="connsiteX6" fmla="*/ 715618 w 9024731"/>
              <a:gd name="connsiteY6" fmla="*/ 938373 h 1892740"/>
              <a:gd name="connsiteX7" fmla="*/ 914400 w 9024731"/>
              <a:gd name="connsiteY7" fmla="*/ 377805 h 1892740"/>
              <a:gd name="connsiteX8" fmla="*/ 1144988 w 9024731"/>
              <a:gd name="connsiteY8" fmla="*/ 930421 h 1892740"/>
              <a:gd name="connsiteX9" fmla="*/ 1232453 w 9024731"/>
              <a:gd name="connsiteY9" fmla="*/ 886689 h 1892740"/>
              <a:gd name="connsiteX10" fmla="*/ 1288112 w 9024731"/>
              <a:gd name="connsiteY10" fmla="*/ 946324 h 1892740"/>
              <a:gd name="connsiteX11" fmla="*/ 1375576 w 9024731"/>
              <a:gd name="connsiteY11" fmla="*/ 882713 h 1892740"/>
              <a:gd name="connsiteX12" fmla="*/ 1451879 w 9024731"/>
              <a:gd name="connsiteY12" fmla="*/ 1217808 h 1892740"/>
              <a:gd name="connsiteX13" fmla="*/ 1710420 w 9024731"/>
              <a:gd name="connsiteY13" fmla="*/ 1887561 h 1892740"/>
              <a:gd name="connsiteX14" fmla="*/ 1975900 w 9024731"/>
              <a:gd name="connsiteY14" fmla="*/ 827055 h 1892740"/>
              <a:gd name="connsiteX15" fmla="*/ 2126974 w 9024731"/>
              <a:gd name="connsiteY15" fmla="*/ 974153 h 1892740"/>
              <a:gd name="connsiteX16" fmla="*/ 2377440 w 9024731"/>
              <a:gd name="connsiteY16" fmla="*/ 119 h 1892740"/>
              <a:gd name="connsiteX17" fmla="*/ 2635858 w 9024731"/>
              <a:gd name="connsiteY17" fmla="*/ 910543 h 1892740"/>
              <a:gd name="connsiteX18" fmla="*/ 2755127 w 9024731"/>
              <a:gd name="connsiteY18" fmla="*/ 1327986 h 1892740"/>
              <a:gd name="connsiteX19" fmla="*/ 2882348 w 9024731"/>
              <a:gd name="connsiteY19" fmla="*/ 612369 h 1892740"/>
              <a:gd name="connsiteX20" fmla="*/ 3053301 w 9024731"/>
              <a:gd name="connsiteY20" fmla="*/ 946324 h 1892740"/>
              <a:gd name="connsiteX21" fmla="*/ 3120887 w 9024731"/>
              <a:gd name="connsiteY21" fmla="*/ 835006 h 1892740"/>
              <a:gd name="connsiteX22" fmla="*/ 3196425 w 9024731"/>
              <a:gd name="connsiteY22" fmla="*/ 962226 h 1892740"/>
              <a:gd name="connsiteX23" fmla="*/ 3236181 w 9024731"/>
              <a:gd name="connsiteY23" fmla="*/ 854884 h 1892740"/>
              <a:gd name="connsiteX24" fmla="*/ 3351475 w 9024731"/>
              <a:gd name="connsiteY24" fmla="*/ 1141131 h 1892740"/>
              <a:gd name="connsiteX25" fmla="*/ 3478696 w 9024731"/>
              <a:gd name="connsiteY25" fmla="*/ 803200 h 1892740"/>
              <a:gd name="connsiteX26" fmla="*/ 3554234 w 9024731"/>
              <a:gd name="connsiteY26" fmla="*/ 918494 h 1892740"/>
              <a:gd name="connsiteX27" fmla="*/ 3737114 w 9024731"/>
              <a:gd name="connsiteY27" fmla="*/ 1502915 h 1892740"/>
              <a:gd name="connsiteX28" fmla="*/ 3860359 w 9024731"/>
              <a:gd name="connsiteY28" fmla="*/ 918494 h 1892740"/>
              <a:gd name="connsiteX29" fmla="*/ 3912042 w 9024731"/>
              <a:gd name="connsiteY29" fmla="*/ 926446 h 1892740"/>
              <a:gd name="connsiteX30" fmla="*/ 3947823 w 9024731"/>
              <a:gd name="connsiteY30" fmla="*/ 998007 h 1892740"/>
              <a:gd name="connsiteX31" fmla="*/ 3991555 w 9024731"/>
              <a:gd name="connsiteY31" fmla="*/ 866811 h 1892740"/>
              <a:gd name="connsiteX32" fmla="*/ 4082995 w 9024731"/>
              <a:gd name="connsiteY32" fmla="*/ 982105 h 1892740"/>
              <a:gd name="connsiteX33" fmla="*/ 4122752 w 9024731"/>
              <a:gd name="connsiteY33" fmla="*/ 850908 h 1892740"/>
              <a:gd name="connsiteX34" fmla="*/ 4194314 w 9024731"/>
              <a:gd name="connsiteY34" fmla="*/ 958251 h 1892740"/>
              <a:gd name="connsiteX35" fmla="*/ 4238046 w 9024731"/>
              <a:gd name="connsiteY35" fmla="*/ 858860 h 1892740"/>
              <a:gd name="connsiteX36" fmla="*/ 4281778 w 9024731"/>
              <a:gd name="connsiteY36" fmla="*/ 986080 h 1892740"/>
              <a:gd name="connsiteX37" fmla="*/ 4365267 w 9024731"/>
              <a:gd name="connsiteY37" fmla="*/ 481173 h 1892740"/>
              <a:gd name="connsiteX38" fmla="*/ 4405023 w 9024731"/>
              <a:gd name="connsiteY38" fmla="*/ 918494 h 1892740"/>
              <a:gd name="connsiteX39" fmla="*/ 4452731 w 9024731"/>
              <a:gd name="connsiteY39" fmla="*/ 878738 h 1892740"/>
              <a:gd name="connsiteX40" fmla="*/ 4508390 w 9024731"/>
              <a:gd name="connsiteY40" fmla="*/ 954275 h 1892740"/>
              <a:gd name="connsiteX41" fmla="*/ 4556098 w 9024731"/>
              <a:gd name="connsiteY41" fmla="*/ 882713 h 1892740"/>
              <a:gd name="connsiteX42" fmla="*/ 4619708 w 9024731"/>
              <a:gd name="connsiteY42" fmla="*/ 954275 h 1892740"/>
              <a:gd name="connsiteX43" fmla="*/ 4683319 w 9024731"/>
              <a:gd name="connsiteY43" fmla="*/ 854884 h 1892740"/>
              <a:gd name="connsiteX44" fmla="*/ 4754880 w 9024731"/>
              <a:gd name="connsiteY44" fmla="*/ 1224620 h 1892740"/>
              <a:gd name="connsiteX45" fmla="*/ 4766807 w 9024731"/>
              <a:gd name="connsiteY45" fmla="*/ 850908 h 1892740"/>
              <a:gd name="connsiteX46" fmla="*/ 4810540 w 9024731"/>
              <a:gd name="connsiteY46" fmla="*/ 970178 h 1892740"/>
              <a:gd name="connsiteX47" fmla="*/ 4866199 w 9024731"/>
              <a:gd name="connsiteY47" fmla="*/ 644174 h 1892740"/>
              <a:gd name="connsiteX48" fmla="*/ 4937760 w 9024731"/>
              <a:gd name="connsiteY48" fmla="*/ 926446 h 1892740"/>
              <a:gd name="connsiteX49" fmla="*/ 5009322 w 9024731"/>
              <a:gd name="connsiteY49" fmla="*/ 838981 h 1892740"/>
              <a:gd name="connsiteX50" fmla="*/ 5072933 w 9024731"/>
              <a:gd name="connsiteY50" fmla="*/ 974153 h 1892740"/>
              <a:gd name="connsiteX51" fmla="*/ 5124616 w 9024731"/>
              <a:gd name="connsiteY51" fmla="*/ 838981 h 1892740"/>
              <a:gd name="connsiteX52" fmla="*/ 5196178 w 9024731"/>
              <a:gd name="connsiteY52" fmla="*/ 974153 h 1892740"/>
              <a:gd name="connsiteX53" fmla="*/ 5231959 w 9024731"/>
              <a:gd name="connsiteY53" fmla="*/ 878738 h 1892740"/>
              <a:gd name="connsiteX54" fmla="*/ 5279667 w 9024731"/>
              <a:gd name="connsiteY54" fmla="*/ 946324 h 1892740"/>
              <a:gd name="connsiteX55" fmla="*/ 5319423 w 9024731"/>
              <a:gd name="connsiteY55" fmla="*/ 854884 h 1892740"/>
              <a:gd name="connsiteX56" fmla="*/ 5390985 w 9024731"/>
              <a:gd name="connsiteY56" fmla="*/ 966202 h 1892740"/>
              <a:gd name="connsiteX57" fmla="*/ 5406887 w 9024731"/>
              <a:gd name="connsiteY57" fmla="*/ 858860 h 1892740"/>
              <a:gd name="connsiteX58" fmla="*/ 5462547 w 9024731"/>
              <a:gd name="connsiteY58" fmla="*/ 958251 h 1892740"/>
              <a:gd name="connsiteX59" fmla="*/ 5494352 w 9024731"/>
              <a:gd name="connsiteY59" fmla="*/ 850908 h 1892740"/>
              <a:gd name="connsiteX60" fmla="*/ 5530133 w 9024731"/>
              <a:gd name="connsiteY60" fmla="*/ 1308108 h 1892740"/>
              <a:gd name="connsiteX61" fmla="*/ 5550011 w 9024731"/>
              <a:gd name="connsiteY61" fmla="*/ 878738 h 1892740"/>
              <a:gd name="connsiteX62" fmla="*/ 5597719 w 9024731"/>
              <a:gd name="connsiteY62" fmla="*/ 970178 h 1892740"/>
              <a:gd name="connsiteX63" fmla="*/ 5641451 w 9024731"/>
              <a:gd name="connsiteY63" fmla="*/ 866811 h 1892740"/>
              <a:gd name="connsiteX64" fmla="*/ 5685183 w 9024731"/>
              <a:gd name="connsiteY64" fmla="*/ 954275 h 1892740"/>
              <a:gd name="connsiteX65" fmla="*/ 5736867 w 9024731"/>
              <a:gd name="connsiteY65" fmla="*/ 854884 h 1892740"/>
              <a:gd name="connsiteX66" fmla="*/ 5788550 w 9024731"/>
              <a:gd name="connsiteY66" fmla="*/ 1339913 h 1892740"/>
              <a:gd name="connsiteX67" fmla="*/ 5816380 w 9024731"/>
              <a:gd name="connsiteY67" fmla="*/ 866811 h 1892740"/>
              <a:gd name="connsiteX68" fmla="*/ 5856136 w 9024731"/>
              <a:gd name="connsiteY68" fmla="*/ 962226 h 1892740"/>
              <a:gd name="connsiteX69" fmla="*/ 5923722 w 9024731"/>
              <a:gd name="connsiteY69" fmla="*/ 850908 h 1892740"/>
              <a:gd name="connsiteX70" fmla="*/ 5935649 w 9024731"/>
              <a:gd name="connsiteY70" fmla="*/ 998007 h 1892740"/>
              <a:gd name="connsiteX71" fmla="*/ 5983357 w 9024731"/>
              <a:gd name="connsiteY71" fmla="*/ 624296 h 1892740"/>
              <a:gd name="connsiteX72" fmla="*/ 6003235 w 9024731"/>
              <a:gd name="connsiteY72" fmla="*/ 974153 h 1892740"/>
              <a:gd name="connsiteX73" fmla="*/ 6035040 w 9024731"/>
              <a:gd name="connsiteY73" fmla="*/ 862835 h 1892740"/>
              <a:gd name="connsiteX74" fmla="*/ 6094675 w 9024731"/>
              <a:gd name="connsiteY74" fmla="*/ 990056 h 1892740"/>
              <a:gd name="connsiteX75" fmla="*/ 6237799 w 9024731"/>
              <a:gd name="connsiteY75" fmla="*/ 858860 h 1892740"/>
              <a:gd name="connsiteX76" fmla="*/ 6333214 w 9024731"/>
              <a:gd name="connsiteY76" fmla="*/ 938373 h 1892740"/>
              <a:gd name="connsiteX77" fmla="*/ 6468387 w 9024731"/>
              <a:gd name="connsiteY77" fmla="*/ 882713 h 1892740"/>
              <a:gd name="connsiteX78" fmla="*/ 6595607 w 9024731"/>
              <a:gd name="connsiteY78" fmla="*/ 934397 h 1892740"/>
              <a:gd name="connsiteX79" fmla="*/ 6742707 w 9024731"/>
              <a:gd name="connsiteY79" fmla="*/ 878738 h 1892740"/>
              <a:gd name="connsiteX80" fmla="*/ 6881854 w 9024731"/>
              <a:gd name="connsiteY80" fmla="*/ 926446 h 1892740"/>
              <a:gd name="connsiteX81" fmla="*/ 6973294 w 9024731"/>
              <a:gd name="connsiteY81" fmla="*/ 882713 h 1892740"/>
              <a:gd name="connsiteX82" fmla="*/ 7088588 w 9024731"/>
              <a:gd name="connsiteY82" fmla="*/ 934397 h 1892740"/>
              <a:gd name="connsiteX83" fmla="*/ 7195931 w 9024731"/>
              <a:gd name="connsiteY83" fmla="*/ 886689 h 1892740"/>
              <a:gd name="connsiteX84" fmla="*/ 7303274 w 9024731"/>
              <a:gd name="connsiteY84" fmla="*/ 946324 h 1892740"/>
              <a:gd name="connsiteX85" fmla="*/ 7454348 w 9024731"/>
              <a:gd name="connsiteY85" fmla="*/ 874762 h 1892740"/>
              <a:gd name="connsiteX86" fmla="*/ 7609399 w 9024731"/>
              <a:gd name="connsiteY86" fmla="*/ 938373 h 1892740"/>
              <a:gd name="connsiteX87" fmla="*/ 7613374 w 9024731"/>
              <a:gd name="connsiteY87" fmla="*/ 576588 h 1892740"/>
              <a:gd name="connsiteX88" fmla="*/ 7653131 w 9024731"/>
              <a:gd name="connsiteY88" fmla="*/ 934397 h 1892740"/>
              <a:gd name="connsiteX89" fmla="*/ 7748547 w 9024731"/>
              <a:gd name="connsiteY89" fmla="*/ 874762 h 1892740"/>
              <a:gd name="connsiteX90" fmla="*/ 7828060 w 9024731"/>
              <a:gd name="connsiteY90" fmla="*/ 942348 h 1892740"/>
              <a:gd name="connsiteX91" fmla="*/ 7919500 w 9024731"/>
              <a:gd name="connsiteY91" fmla="*/ 858860 h 1892740"/>
              <a:gd name="connsiteX92" fmla="*/ 8038769 w 9024731"/>
              <a:gd name="connsiteY92" fmla="*/ 942348 h 1892740"/>
              <a:gd name="connsiteX93" fmla="*/ 8110331 w 9024731"/>
              <a:gd name="connsiteY93" fmla="*/ 870786 h 1892740"/>
              <a:gd name="connsiteX94" fmla="*/ 8201771 w 9024731"/>
              <a:gd name="connsiteY94" fmla="*/ 966202 h 1892740"/>
              <a:gd name="connsiteX95" fmla="*/ 8305138 w 9024731"/>
              <a:gd name="connsiteY95" fmla="*/ 878738 h 1892740"/>
              <a:gd name="connsiteX96" fmla="*/ 8400554 w 9024731"/>
              <a:gd name="connsiteY96" fmla="*/ 958251 h 1892740"/>
              <a:gd name="connsiteX97" fmla="*/ 8456213 w 9024731"/>
              <a:gd name="connsiteY97" fmla="*/ 1316060 h 1892740"/>
              <a:gd name="connsiteX98" fmla="*/ 8460188 w 9024731"/>
              <a:gd name="connsiteY98" fmla="*/ 882713 h 1892740"/>
              <a:gd name="connsiteX99" fmla="*/ 8527774 w 9024731"/>
              <a:gd name="connsiteY99" fmla="*/ 994032 h 1892740"/>
              <a:gd name="connsiteX100" fmla="*/ 8631141 w 9024731"/>
              <a:gd name="connsiteY100" fmla="*/ 886689 h 1892740"/>
              <a:gd name="connsiteX101" fmla="*/ 8714630 w 9024731"/>
              <a:gd name="connsiteY101" fmla="*/ 970178 h 1892740"/>
              <a:gd name="connsiteX102" fmla="*/ 8774265 w 9024731"/>
              <a:gd name="connsiteY102" fmla="*/ 874762 h 1892740"/>
              <a:gd name="connsiteX103" fmla="*/ 8849802 w 9024731"/>
              <a:gd name="connsiteY103" fmla="*/ 950300 h 1892740"/>
              <a:gd name="connsiteX104" fmla="*/ 8925340 w 9024731"/>
              <a:gd name="connsiteY104" fmla="*/ 874762 h 1892740"/>
              <a:gd name="connsiteX105" fmla="*/ 8977023 w 9024731"/>
              <a:gd name="connsiteY105" fmla="*/ 962226 h 1892740"/>
              <a:gd name="connsiteX106" fmla="*/ 9024731 w 9024731"/>
              <a:gd name="connsiteY106" fmla="*/ 874762 h 1892740"/>
              <a:gd name="connsiteX0" fmla="*/ 0 w 9024731"/>
              <a:gd name="connsiteY0" fmla="*/ 910543 h 1887606"/>
              <a:gd name="connsiteX1" fmla="*/ 95416 w 9024731"/>
              <a:gd name="connsiteY1" fmla="*/ 858860 h 1887606"/>
              <a:gd name="connsiteX2" fmla="*/ 210710 w 9024731"/>
              <a:gd name="connsiteY2" fmla="*/ 966202 h 1887606"/>
              <a:gd name="connsiteX3" fmla="*/ 381663 w 9024731"/>
              <a:gd name="connsiteY3" fmla="*/ 878738 h 1887606"/>
              <a:gd name="connsiteX4" fmla="*/ 481054 w 9024731"/>
              <a:gd name="connsiteY4" fmla="*/ 934397 h 1887606"/>
              <a:gd name="connsiteX5" fmla="*/ 600324 w 9024731"/>
              <a:gd name="connsiteY5" fmla="*/ 894640 h 1887606"/>
              <a:gd name="connsiteX6" fmla="*/ 715618 w 9024731"/>
              <a:gd name="connsiteY6" fmla="*/ 938373 h 1887606"/>
              <a:gd name="connsiteX7" fmla="*/ 914400 w 9024731"/>
              <a:gd name="connsiteY7" fmla="*/ 377805 h 1887606"/>
              <a:gd name="connsiteX8" fmla="*/ 1144988 w 9024731"/>
              <a:gd name="connsiteY8" fmla="*/ 930421 h 1887606"/>
              <a:gd name="connsiteX9" fmla="*/ 1232453 w 9024731"/>
              <a:gd name="connsiteY9" fmla="*/ 886689 h 1887606"/>
              <a:gd name="connsiteX10" fmla="*/ 1288112 w 9024731"/>
              <a:gd name="connsiteY10" fmla="*/ 946324 h 1887606"/>
              <a:gd name="connsiteX11" fmla="*/ 1375576 w 9024731"/>
              <a:gd name="connsiteY11" fmla="*/ 882713 h 1887606"/>
              <a:gd name="connsiteX12" fmla="*/ 1451879 w 9024731"/>
              <a:gd name="connsiteY12" fmla="*/ 1217808 h 1887606"/>
              <a:gd name="connsiteX13" fmla="*/ 1710420 w 9024731"/>
              <a:gd name="connsiteY13" fmla="*/ 1887561 h 1887606"/>
              <a:gd name="connsiteX14" fmla="*/ 1975900 w 9024731"/>
              <a:gd name="connsiteY14" fmla="*/ 827055 h 1887606"/>
              <a:gd name="connsiteX15" fmla="*/ 2126974 w 9024731"/>
              <a:gd name="connsiteY15" fmla="*/ 974153 h 1887606"/>
              <a:gd name="connsiteX16" fmla="*/ 2377440 w 9024731"/>
              <a:gd name="connsiteY16" fmla="*/ 119 h 1887606"/>
              <a:gd name="connsiteX17" fmla="*/ 2635858 w 9024731"/>
              <a:gd name="connsiteY17" fmla="*/ 910543 h 1887606"/>
              <a:gd name="connsiteX18" fmla="*/ 2755127 w 9024731"/>
              <a:gd name="connsiteY18" fmla="*/ 1327986 h 1887606"/>
              <a:gd name="connsiteX19" fmla="*/ 2882348 w 9024731"/>
              <a:gd name="connsiteY19" fmla="*/ 612369 h 1887606"/>
              <a:gd name="connsiteX20" fmla="*/ 3053301 w 9024731"/>
              <a:gd name="connsiteY20" fmla="*/ 946324 h 1887606"/>
              <a:gd name="connsiteX21" fmla="*/ 3120887 w 9024731"/>
              <a:gd name="connsiteY21" fmla="*/ 835006 h 1887606"/>
              <a:gd name="connsiteX22" fmla="*/ 3196425 w 9024731"/>
              <a:gd name="connsiteY22" fmla="*/ 962226 h 1887606"/>
              <a:gd name="connsiteX23" fmla="*/ 3236181 w 9024731"/>
              <a:gd name="connsiteY23" fmla="*/ 854884 h 1887606"/>
              <a:gd name="connsiteX24" fmla="*/ 3351475 w 9024731"/>
              <a:gd name="connsiteY24" fmla="*/ 1141131 h 1887606"/>
              <a:gd name="connsiteX25" fmla="*/ 3478696 w 9024731"/>
              <a:gd name="connsiteY25" fmla="*/ 803200 h 1887606"/>
              <a:gd name="connsiteX26" fmla="*/ 3554234 w 9024731"/>
              <a:gd name="connsiteY26" fmla="*/ 918494 h 1887606"/>
              <a:gd name="connsiteX27" fmla="*/ 3737114 w 9024731"/>
              <a:gd name="connsiteY27" fmla="*/ 1502915 h 1887606"/>
              <a:gd name="connsiteX28" fmla="*/ 3860359 w 9024731"/>
              <a:gd name="connsiteY28" fmla="*/ 918494 h 1887606"/>
              <a:gd name="connsiteX29" fmla="*/ 3912042 w 9024731"/>
              <a:gd name="connsiteY29" fmla="*/ 926446 h 1887606"/>
              <a:gd name="connsiteX30" fmla="*/ 3947823 w 9024731"/>
              <a:gd name="connsiteY30" fmla="*/ 998007 h 1887606"/>
              <a:gd name="connsiteX31" fmla="*/ 3991555 w 9024731"/>
              <a:gd name="connsiteY31" fmla="*/ 866811 h 1887606"/>
              <a:gd name="connsiteX32" fmla="*/ 4082995 w 9024731"/>
              <a:gd name="connsiteY32" fmla="*/ 982105 h 1887606"/>
              <a:gd name="connsiteX33" fmla="*/ 4122752 w 9024731"/>
              <a:gd name="connsiteY33" fmla="*/ 850908 h 1887606"/>
              <a:gd name="connsiteX34" fmla="*/ 4194314 w 9024731"/>
              <a:gd name="connsiteY34" fmla="*/ 958251 h 1887606"/>
              <a:gd name="connsiteX35" fmla="*/ 4238046 w 9024731"/>
              <a:gd name="connsiteY35" fmla="*/ 858860 h 1887606"/>
              <a:gd name="connsiteX36" fmla="*/ 4281778 w 9024731"/>
              <a:gd name="connsiteY36" fmla="*/ 986080 h 1887606"/>
              <a:gd name="connsiteX37" fmla="*/ 4365267 w 9024731"/>
              <a:gd name="connsiteY37" fmla="*/ 481173 h 1887606"/>
              <a:gd name="connsiteX38" fmla="*/ 4405023 w 9024731"/>
              <a:gd name="connsiteY38" fmla="*/ 918494 h 1887606"/>
              <a:gd name="connsiteX39" fmla="*/ 4452731 w 9024731"/>
              <a:gd name="connsiteY39" fmla="*/ 878738 h 1887606"/>
              <a:gd name="connsiteX40" fmla="*/ 4508390 w 9024731"/>
              <a:gd name="connsiteY40" fmla="*/ 954275 h 1887606"/>
              <a:gd name="connsiteX41" fmla="*/ 4556098 w 9024731"/>
              <a:gd name="connsiteY41" fmla="*/ 882713 h 1887606"/>
              <a:gd name="connsiteX42" fmla="*/ 4619708 w 9024731"/>
              <a:gd name="connsiteY42" fmla="*/ 954275 h 1887606"/>
              <a:gd name="connsiteX43" fmla="*/ 4683319 w 9024731"/>
              <a:gd name="connsiteY43" fmla="*/ 854884 h 1887606"/>
              <a:gd name="connsiteX44" fmla="*/ 4754880 w 9024731"/>
              <a:gd name="connsiteY44" fmla="*/ 1224620 h 1887606"/>
              <a:gd name="connsiteX45" fmla="*/ 4766807 w 9024731"/>
              <a:gd name="connsiteY45" fmla="*/ 850908 h 1887606"/>
              <a:gd name="connsiteX46" fmla="*/ 4810540 w 9024731"/>
              <a:gd name="connsiteY46" fmla="*/ 970178 h 1887606"/>
              <a:gd name="connsiteX47" fmla="*/ 4866199 w 9024731"/>
              <a:gd name="connsiteY47" fmla="*/ 644174 h 1887606"/>
              <a:gd name="connsiteX48" fmla="*/ 4937760 w 9024731"/>
              <a:gd name="connsiteY48" fmla="*/ 926446 h 1887606"/>
              <a:gd name="connsiteX49" fmla="*/ 5009322 w 9024731"/>
              <a:gd name="connsiteY49" fmla="*/ 838981 h 1887606"/>
              <a:gd name="connsiteX50" fmla="*/ 5072933 w 9024731"/>
              <a:gd name="connsiteY50" fmla="*/ 974153 h 1887606"/>
              <a:gd name="connsiteX51" fmla="*/ 5124616 w 9024731"/>
              <a:gd name="connsiteY51" fmla="*/ 838981 h 1887606"/>
              <a:gd name="connsiteX52" fmla="*/ 5196178 w 9024731"/>
              <a:gd name="connsiteY52" fmla="*/ 974153 h 1887606"/>
              <a:gd name="connsiteX53" fmla="*/ 5231959 w 9024731"/>
              <a:gd name="connsiteY53" fmla="*/ 878738 h 1887606"/>
              <a:gd name="connsiteX54" fmla="*/ 5279667 w 9024731"/>
              <a:gd name="connsiteY54" fmla="*/ 946324 h 1887606"/>
              <a:gd name="connsiteX55" fmla="*/ 5319423 w 9024731"/>
              <a:gd name="connsiteY55" fmla="*/ 854884 h 1887606"/>
              <a:gd name="connsiteX56" fmla="*/ 5390985 w 9024731"/>
              <a:gd name="connsiteY56" fmla="*/ 966202 h 1887606"/>
              <a:gd name="connsiteX57" fmla="*/ 5406887 w 9024731"/>
              <a:gd name="connsiteY57" fmla="*/ 858860 h 1887606"/>
              <a:gd name="connsiteX58" fmla="*/ 5462547 w 9024731"/>
              <a:gd name="connsiteY58" fmla="*/ 958251 h 1887606"/>
              <a:gd name="connsiteX59" fmla="*/ 5494352 w 9024731"/>
              <a:gd name="connsiteY59" fmla="*/ 850908 h 1887606"/>
              <a:gd name="connsiteX60" fmla="*/ 5530133 w 9024731"/>
              <a:gd name="connsiteY60" fmla="*/ 1308108 h 1887606"/>
              <a:gd name="connsiteX61" fmla="*/ 5550011 w 9024731"/>
              <a:gd name="connsiteY61" fmla="*/ 878738 h 1887606"/>
              <a:gd name="connsiteX62" fmla="*/ 5597719 w 9024731"/>
              <a:gd name="connsiteY62" fmla="*/ 970178 h 1887606"/>
              <a:gd name="connsiteX63" fmla="*/ 5641451 w 9024731"/>
              <a:gd name="connsiteY63" fmla="*/ 866811 h 1887606"/>
              <a:gd name="connsiteX64" fmla="*/ 5685183 w 9024731"/>
              <a:gd name="connsiteY64" fmla="*/ 954275 h 1887606"/>
              <a:gd name="connsiteX65" fmla="*/ 5736867 w 9024731"/>
              <a:gd name="connsiteY65" fmla="*/ 854884 h 1887606"/>
              <a:gd name="connsiteX66" fmla="*/ 5788550 w 9024731"/>
              <a:gd name="connsiteY66" fmla="*/ 1339913 h 1887606"/>
              <a:gd name="connsiteX67" fmla="*/ 5816380 w 9024731"/>
              <a:gd name="connsiteY67" fmla="*/ 866811 h 1887606"/>
              <a:gd name="connsiteX68" fmla="*/ 5856136 w 9024731"/>
              <a:gd name="connsiteY68" fmla="*/ 962226 h 1887606"/>
              <a:gd name="connsiteX69" fmla="*/ 5923722 w 9024731"/>
              <a:gd name="connsiteY69" fmla="*/ 850908 h 1887606"/>
              <a:gd name="connsiteX70" fmla="*/ 5935649 w 9024731"/>
              <a:gd name="connsiteY70" fmla="*/ 998007 h 1887606"/>
              <a:gd name="connsiteX71" fmla="*/ 5983357 w 9024731"/>
              <a:gd name="connsiteY71" fmla="*/ 624296 h 1887606"/>
              <a:gd name="connsiteX72" fmla="*/ 6003235 w 9024731"/>
              <a:gd name="connsiteY72" fmla="*/ 974153 h 1887606"/>
              <a:gd name="connsiteX73" fmla="*/ 6035040 w 9024731"/>
              <a:gd name="connsiteY73" fmla="*/ 862835 h 1887606"/>
              <a:gd name="connsiteX74" fmla="*/ 6094675 w 9024731"/>
              <a:gd name="connsiteY74" fmla="*/ 990056 h 1887606"/>
              <a:gd name="connsiteX75" fmla="*/ 6237799 w 9024731"/>
              <a:gd name="connsiteY75" fmla="*/ 858860 h 1887606"/>
              <a:gd name="connsiteX76" fmla="*/ 6333214 w 9024731"/>
              <a:gd name="connsiteY76" fmla="*/ 938373 h 1887606"/>
              <a:gd name="connsiteX77" fmla="*/ 6468387 w 9024731"/>
              <a:gd name="connsiteY77" fmla="*/ 882713 h 1887606"/>
              <a:gd name="connsiteX78" fmla="*/ 6595607 w 9024731"/>
              <a:gd name="connsiteY78" fmla="*/ 934397 h 1887606"/>
              <a:gd name="connsiteX79" fmla="*/ 6742707 w 9024731"/>
              <a:gd name="connsiteY79" fmla="*/ 878738 h 1887606"/>
              <a:gd name="connsiteX80" fmla="*/ 6881854 w 9024731"/>
              <a:gd name="connsiteY80" fmla="*/ 926446 h 1887606"/>
              <a:gd name="connsiteX81" fmla="*/ 6973294 w 9024731"/>
              <a:gd name="connsiteY81" fmla="*/ 882713 h 1887606"/>
              <a:gd name="connsiteX82" fmla="*/ 7088588 w 9024731"/>
              <a:gd name="connsiteY82" fmla="*/ 934397 h 1887606"/>
              <a:gd name="connsiteX83" fmla="*/ 7195931 w 9024731"/>
              <a:gd name="connsiteY83" fmla="*/ 886689 h 1887606"/>
              <a:gd name="connsiteX84" fmla="*/ 7303274 w 9024731"/>
              <a:gd name="connsiteY84" fmla="*/ 946324 h 1887606"/>
              <a:gd name="connsiteX85" fmla="*/ 7454348 w 9024731"/>
              <a:gd name="connsiteY85" fmla="*/ 874762 h 1887606"/>
              <a:gd name="connsiteX86" fmla="*/ 7609399 w 9024731"/>
              <a:gd name="connsiteY86" fmla="*/ 938373 h 1887606"/>
              <a:gd name="connsiteX87" fmla="*/ 7613374 w 9024731"/>
              <a:gd name="connsiteY87" fmla="*/ 576588 h 1887606"/>
              <a:gd name="connsiteX88" fmla="*/ 7653131 w 9024731"/>
              <a:gd name="connsiteY88" fmla="*/ 934397 h 1887606"/>
              <a:gd name="connsiteX89" fmla="*/ 7748547 w 9024731"/>
              <a:gd name="connsiteY89" fmla="*/ 874762 h 1887606"/>
              <a:gd name="connsiteX90" fmla="*/ 7828060 w 9024731"/>
              <a:gd name="connsiteY90" fmla="*/ 942348 h 1887606"/>
              <a:gd name="connsiteX91" fmla="*/ 7919500 w 9024731"/>
              <a:gd name="connsiteY91" fmla="*/ 858860 h 1887606"/>
              <a:gd name="connsiteX92" fmla="*/ 8038769 w 9024731"/>
              <a:gd name="connsiteY92" fmla="*/ 942348 h 1887606"/>
              <a:gd name="connsiteX93" fmla="*/ 8110331 w 9024731"/>
              <a:gd name="connsiteY93" fmla="*/ 870786 h 1887606"/>
              <a:gd name="connsiteX94" fmla="*/ 8201771 w 9024731"/>
              <a:gd name="connsiteY94" fmla="*/ 966202 h 1887606"/>
              <a:gd name="connsiteX95" fmla="*/ 8305138 w 9024731"/>
              <a:gd name="connsiteY95" fmla="*/ 878738 h 1887606"/>
              <a:gd name="connsiteX96" fmla="*/ 8400554 w 9024731"/>
              <a:gd name="connsiteY96" fmla="*/ 958251 h 1887606"/>
              <a:gd name="connsiteX97" fmla="*/ 8456213 w 9024731"/>
              <a:gd name="connsiteY97" fmla="*/ 1316060 h 1887606"/>
              <a:gd name="connsiteX98" fmla="*/ 8460188 w 9024731"/>
              <a:gd name="connsiteY98" fmla="*/ 882713 h 1887606"/>
              <a:gd name="connsiteX99" fmla="*/ 8527774 w 9024731"/>
              <a:gd name="connsiteY99" fmla="*/ 994032 h 1887606"/>
              <a:gd name="connsiteX100" fmla="*/ 8631141 w 9024731"/>
              <a:gd name="connsiteY100" fmla="*/ 886689 h 1887606"/>
              <a:gd name="connsiteX101" fmla="*/ 8714630 w 9024731"/>
              <a:gd name="connsiteY101" fmla="*/ 970178 h 1887606"/>
              <a:gd name="connsiteX102" fmla="*/ 8774265 w 9024731"/>
              <a:gd name="connsiteY102" fmla="*/ 874762 h 1887606"/>
              <a:gd name="connsiteX103" fmla="*/ 8849802 w 9024731"/>
              <a:gd name="connsiteY103" fmla="*/ 950300 h 1887606"/>
              <a:gd name="connsiteX104" fmla="*/ 8925340 w 9024731"/>
              <a:gd name="connsiteY104" fmla="*/ 874762 h 1887606"/>
              <a:gd name="connsiteX105" fmla="*/ 8977023 w 9024731"/>
              <a:gd name="connsiteY105" fmla="*/ 962226 h 1887606"/>
              <a:gd name="connsiteX106" fmla="*/ 9024731 w 9024731"/>
              <a:gd name="connsiteY106" fmla="*/ 874762 h 1887606"/>
              <a:gd name="connsiteX0" fmla="*/ 0 w 9024731"/>
              <a:gd name="connsiteY0" fmla="*/ 910543 h 1887635"/>
              <a:gd name="connsiteX1" fmla="*/ 95416 w 9024731"/>
              <a:gd name="connsiteY1" fmla="*/ 858860 h 1887635"/>
              <a:gd name="connsiteX2" fmla="*/ 210710 w 9024731"/>
              <a:gd name="connsiteY2" fmla="*/ 966202 h 1887635"/>
              <a:gd name="connsiteX3" fmla="*/ 381663 w 9024731"/>
              <a:gd name="connsiteY3" fmla="*/ 878738 h 1887635"/>
              <a:gd name="connsiteX4" fmla="*/ 481054 w 9024731"/>
              <a:gd name="connsiteY4" fmla="*/ 934397 h 1887635"/>
              <a:gd name="connsiteX5" fmla="*/ 600324 w 9024731"/>
              <a:gd name="connsiteY5" fmla="*/ 894640 h 1887635"/>
              <a:gd name="connsiteX6" fmla="*/ 715618 w 9024731"/>
              <a:gd name="connsiteY6" fmla="*/ 938373 h 1887635"/>
              <a:gd name="connsiteX7" fmla="*/ 914400 w 9024731"/>
              <a:gd name="connsiteY7" fmla="*/ 377805 h 1887635"/>
              <a:gd name="connsiteX8" fmla="*/ 1144988 w 9024731"/>
              <a:gd name="connsiteY8" fmla="*/ 930421 h 1887635"/>
              <a:gd name="connsiteX9" fmla="*/ 1232453 w 9024731"/>
              <a:gd name="connsiteY9" fmla="*/ 886689 h 1887635"/>
              <a:gd name="connsiteX10" fmla="*/ 1288112 w 9024731"/>
              <a:gd name="connsiteY10" fmla="*/ 946324 h 1887635"/>
              <a:gd name="connsiteX11" fmla="*/ 1375576 w 9024731"/>
              <a:gd name="connsiteY11" fmla="*/ 882713 h 1887635"/>
              <a:gd name="connsiteX12" fmla="*/ 1710420 w 9024731"/>
              <a:gd name="connsiteY12" fmla="*/ 1887561 h 1887635"/>
              <a:gd name="connsiteX13" fmla="*/ 1975900 w 9024731"/>
              <a:gd name="connsiteY13" fmla="*/ 827055 h 1887635"/>
              <a:gd name="connsiteX14" fmla="*/ 2126974 w 9024731"/>
              <a:gd name="connsiteY14" fmla="*/ 974153 h 1887635"/>
              <a:gd name="connsiteX15" fmla="*/ 2377440 w 9024731"/>
              <a:gd name="connsiteY15" fmla="*/ 119 h 1887635"/>
              <a:gd name="connsiteX16" fmla="*/ 2635858 w 9024731"/>
              <a:gd name="connsiteY16" fmla="*/ 910543 h 1887635"/>
              <a:gd name="connsiteX17" fmla="*/ 2755127 w 9024731"/>
              <a:gd name="connsiteY17" fmla="*/ 1327986 h 1887635"/>
              <a:gd name="connsiteX18" fmla="*/ 2882348 w 9024731"/>
              <a:gd name="connsiteY18" fmla="*/ 612369 h 1887635"/>
              <a:gd name="connsiteX19" fmla="*/ 3053301 w 9024731"/>
              <a:gd name="connsiteY19" fmla="*/ 946324 h 1887635"/>
              <a:gd name="connsiteX20" fmla="*/ 3120887 w 9024731"/>
              <a:gd name="connsiteY20" fmla="*/ 835006 h 1887635"/>
              <a:gd name="connsiteX21" fmla="*/ 3196425 w 9024731"/>
              <a:gd name="connsiteY21" fmla="*/ 962226 h 1887635"/>
              <a:gd name="connsiteX22" fmla="*/ 3236181 w 9024731"/>
              <a:gd name="connsiteY22" fmla="*/ 854884 h 1887635"/>
              <a:gd name="connsiteX23" fmla="*/ 3351475 w 9024731"/>
              <a:gd name="connsiteY23" fmla="*/ 1141131 h 1887635"/>
              <a:gd name="connsiteX24" fmla="*/ 3478696 w 9024731"/>
              <a:gd name="connsiteY24" fmla="*/ 803200 h 1887635"/>
              <a:gd name="connsiteX25" fmla="*/ 3554234 w 9024731"/>
              <a:gd name="connsiteY25" fmla="*/ 918494 h 1887635"/>
              <a:gd name="connsiteX26" fmla="*/ 3737114 w 9024731"/>
              <a:gd name="connsiteY26" fmla="*/ 1502915 h 1887635"/>
              <a:gd name="connsiteX27" fmla="*/ 3860359 w 9024731"/>
              <a:gd name="connsiteY27" fmla="*/ 918494 h 1887635"/>
              <a:gd name="connsiteX28" fmla="*/ 3912042 w 9024731"/>
              <a:gd name="connsiteY28" fmla="*/ 926446 h 1887635"/>
              <a:gd name="connsiteX29" fmla="*/ 3947823 w 9024731"/>
              <a:gd name="connsiteY29" fmla="*/ 998007 h 1887635"/>
              <a:gd name="connsiteX30" fmla="*/ 3991555 w 9024731"/>
              <a:gd name="connsiteY30" fmla="*/ 866811 h 1887635"/>
              <a:gd name="connsiteX31" fmla="*/ 4082995 w 9024731"/>
              <a:gd name="connsiteY31" fmla="*/ 982105 h 1887635"/>
              <a:gd name="connsiteX32" fmla="*/ 4122752 w 9024731"/>
              <a:gd name="connsiteY32" fmla="*/ 850908 h 1887635"/>
              <a:gd name="connsiteX33" fmla="*/ 4194314 w 9024731"/>
              <a:gd name="connsiteY33" fmla="*/ 958251 h 1887635"/>
              <a:gd name="connsiteX34" fmla="*/ 4238046 w 9024731"/>
              <a:gd name="connsiteY34" fmla="*/ 858860 h 1887635"/>
              <a:gd name="connsiteX35" fmla="*/ 4281778 w 9024731"/>
              <a:gd name="connsiteY35" fmla="*/ 986080 h 1887635"/>
              <a:gd name="connsiteX36" fmla="*/ 4365267 w 9024731"/>
              <a:gd name="connsiteY36" fmla="*/ 481173 h 1887635"/>
              <a:gd name="connsiteX37" fmla="*/ 4405023 w 9024731"/>
              <a:gd name="connsiteY37" fmla="*/ 918494 h 1887635"/>
              <a:gd name="connsiteX38" fmla="*/ 4452731 w 9024731"/>
              <a:gd name="connsiteY38" fmla="*/ 878738 h 1887635"/>
              <a:gd name="connsiteX39" fmla="*/ 4508390 w 9024731"/>
              <a:gd name="connsiteY39" fmla="*/ 954275 h 1887635"/>
              <a:gd name="connsiteX40" fmla="*/ 4556098 w 9024731"/>
              <a:gd name="connsiteY40" fmla="*/ 882713 h 1887635"/>
              <a:gd name="connsiteX41" fmla="*/ 4619708 w 9024731"/>
              <a:gd name="connsiteY41" fmla="*/ 954275 h 1887635"/>
              <a:gd name="connsiteX42" fmla="*/ 4683319 w 9024731"/>
              <a:gd name="connsiteY42" fmla="*/ 854884 h 1887635"/>
              <a:gd name="connsiteX43" fmla="*/ 4754880 w 9024731"/>
              <a:gd name="connsiteY43" fmla="*/ 1224620 h 1887635"/>
              <a:gd name="connsiteX44" fmla="*/ 4766807 w 9024731"/>
              <a:gd name="connsiteY44" fmla="*/ 850908 h 1887635"/>
              <a:gd name="connsiteX45" fmla="*/ 4810540 w 9024731"/>
              <a:gd name="connsiteY45" fmla="*/ 970178 h 1887635"/>
              <a:gd name="connsiteX46" fmla="*/ 4866199 w 9024731"/>
              <a:gd name="connsiteY46" fmla="*/ 644174 h 1887635"/>
              <a:gd name="connsiteX47" fmla="*/ 4937760 w 9024731"/>
              <a:gd name="connsiteY47" fmla="*/ 926446 h 1887635"/>
              <a:gd name="connsiteX48" fmla="*/ 5009322 w 9024731"/>
              <a:gd name="connsiteY48" fmla="*/ 838981 h 1887635"/>
              <a:gd name="connsiteX49" fmla="*/ 5072933 w 9024731"/>
              <a:gd name="connsiteY49" fmla="*/ 974153 h 1887635"/>
              <a:gd name="connsiteX50" fmla="*/ 5124616 w 9024731"/>
              <a:gd name="connsiteY50" fmla="*/ 838981 h 1887635"/>
              <a:gd name="connsiteX51" fmla="*/ 5196178 w 9024731"/>
              <a:gd name="connsiteY51" fmla="*/ 974153 h 1887635"/>
              <a:gd name="connsiteX52" fmla="*/ 5231959 w 9024731"/>
              <a:gd name="connsiteY52" fmla="*/ 878738 h 1887635"/>
              <a:gd name="connsiteX53" fmla="*/ 5279667 w 9024731"/>
              <a:gd name="connsiteY53" fmla="*/ 946324 h 1887635"/>
              <a:gd name="connsiteX54" fmla="*/ 5319423 w 9024731"/>
              <a:gd name="connsiteY54" fmla="*/ 854884 h 1887635"/>
              <a:gd name="connsiteX55" fmla="*/ 5390985 w 9024731"/>
              <a:gd name="connsiteY55" fmla="*/ 966202 h 1887635"/>
              <a:gd name="connsiteX56" fmla="*/ 5406887 w 9024731"/>
              <a:gd name="connsiteY56" fmla="*/ 858860 h 1887635"/>
              <a:gd name="connsiteX57" fmla="*/ 5462547 w 9024731"/>
              <a:gd name="connsiteY57" fmla="*/ 958251 h 1887635"/>
              <a:gd name="connsiteX58" fmla="*/ 5494352 w 9024731"/>
              <a:gd name="connsiteY58" fmla="*/ 850908 h 1887635"/>
              <a:gd name="connsiteX59" fmla="*/ 5530133 w 9024731"/>
              <a:gd name="connsiteY59" fmla="*/ 1308108 h 1887635"/>
              <a:gd name="connsiteX60" fmla="*/ 5550011 w 9024731"/>
              <a:gd name="connsiteY60" fmla="*/ 878738 h 1887635"/>
              <a:gd name="connsiteX61" fmla="*/ 5597719 w 9024731"/>
              <a:gd name="connsiteY61" fmla="*/ 970178 h 1887635"/>
              <a:gd name="connsiteX62" fmla="*/ 5641451 w 9024731"/>
              <a:gd name="connsiteY62" fmla="*/ 866811 h 1887635"/>
              <a:gd name="connsiteX63" fmla="*/ 5685183 w 9024731"/>
              <a:gd name="connsiteY63" fmla="*/ 954275 h 1887635"/>
              <a:gd name="connsiteX64" fmla="*/ 5736867 w 9024731"/>
              <a:gd name="connsiteY64" fmla="*/ 854884 h 1887635"/>
              <a:gd name="connsiteX65" fmla="*/ 5788550 w 9024731"/>
              <a:gd name="connsiteY65" fmla="*/ 1339913 h 1887635"/>
              <a:gd name="connsiteX66" fmla="*/ 5816380 w 9024731"/>
              <a:gd name="connsiteY66" fmla="*/ 866811 h 1887635"/>
              <a:gd name="connsiteX67" fmla="*/ 5856136 w 9024731"/>
              <a:gd name="connsiteY67" fmla="*/ 962226 h 1887635"/>
              <a:gd name="connsiteX68" fmla="*/ 5923722 w 9024731"/>
              <a:gd name="connsiteY68" fmla="*/ 850908 h 1887635"/>
              <a:gd name="connsiteX69" fmla="*/ 5935649 w 9024731"/>
              <a:gd name="connsiteY69" fmla="*/ 998007 h 1887635"/>
              <a:gd name="connsiteX70" fmla="*/ 5983357 w 9024731"/>
              <a:gd name="connsiteY70" fmla="*/ 624296 h 1887635"/>
              <a:gd name="connsiteX71" fmla="*/ 6003235 w 9024731"/>
              <a:gd name="connsiteY71" fmla="*/ 974153 h 1887635"/>
              <a:gd name="connsiteX72" fmla="*/ 6035040 w 9024731"/>
              <a:gd name="connsiteY72" fmla="*/ 862835 h 1887635"/>
              <a:gd name="connsiteX73" fmla="*/ 6094675 w 9024731"/>
              <a:gd name="connsiteY73" fmla="*/ 990056 h 1887635"/>
              <a:gd name="connsiteX74" fmla="*/ 6237799 w 9024731"/>
              <a:gd name="connsiteY74" fmla="*/ 858860 h 1887635"/>
              <a:gd name="connsiteX75" fmla="*/ 6333214 w 9024731"/>
              <a:gd name="connsiteY75" fmla="*/ 938373 h 1887635"/>
              <a:gd name="connsiteX76" fmla="*/ 6468387 w 9024731"/>
              <a:gd name="connsiteY76" fmla="*/ 882713 h 1887635"/>
              <a:gd name="connsiteX77" fmla="*/ 6595607 w 9024731"/>
              <a:gd name="connsiteY77" fmla="*/ 934397 h 1887635"/>
              <a:gd name="connsiteX78" fmla="*/ 6742707 w 9024731"/>
              <a:gd name="connsiteY78" fmla="*/ 878738 h 1887635"/>
              <a:gd name="connsiteX79" fmla="*/ 6881854 w 9024731"/>
              <a:gd name="connsiteY79" fmla="*/ 926446 h 1887635"/>
              <a:gd name="connsiteX80" fmla="*/ 6973294 w 9024731"/>
              <a:gd name="connsiteY80" fmla="*/ 882713 h 1887635"/>
              <a:gd name="connsiteX81" fmla="*/ 7088588 w 9024731"/>
              <a:gd name="connsiteY81" fmla="*/ 934397 h 1887635"/>
              <a:gd name="connsiteX82" fmla="*/ 7195931 w 9024731"/>
              <a:gd name="connsiteY82" fmla="*/ 886689 h 1887635"/>
              <a:gd name="connsiteX83" fmla="*/ 7303274 w 9024731"/>
              <a:gd name="connsiteY83" fmla="*/ 946324 h 1887635"/>
              <a:gd name="connsiteX84" fmla="*/ 7454348 w 9024731"/>
              <a:gd name="connsiteY84" fmla="*/ 874762 h 1887635"/>
              <a:gd name="connsiteX85" fmla="*/ 7609399 w 9024731"/>
              <a:gd name="connsiteY85" fmla="*/ 938373 h 1887635"/>
              <a:gd name="connsiteX86" fmla="*/ 7613374 w 9024731"/>
              <a:gd name="connsiteY86" fmla="*/ 576588 h 1887635"/>
              <a:gd name="connsiteX87" fmla="*/ 7653131 w 9024731"/>
              <a:gd name="connsiteY87" fmla="*/ 934397 h 1887635"/>
              <a:gd name="connsiteX88" fmla="*/ 7748547 w 9024731"/>
              <a:gd name="connsiteY88" fmla="*/ 874762 h 1887635"/>
              <a:gd name="connsiteX89" fmla="*/ 7828060 w 9024731"/>
              <a:gd name="connsiteY89" fmla="*/ 942348 h 1887635"/>
              <a:gd name="connsiteX90" fmla="*/ 7919500 w 9024731"/>
              <a:gd name="connsiteY90" fmla="*/ 858860 h 1887635"/>
              <a:gd name="connsiteX91" fmla="*/ 8038769 w 9024731"/>
              <a:gd name="connsiteY91" fmla="*/ 942348 h 1887635"/>
              <a:gd name="connsiteX92" fmla="*/ 8110331 w 9024731"/>
              <a:gd name="connsiteY92" fmla="*/ 870786 h 1887635"/>
              <a:gd name="connsiteX93" fmla="*/ 8201771 w 9024731"/>
              <a:gd name="connsiteY93" fmla="*/ 966202 h 1887635"/>
              <a:gd name="connsiteX94" fmla="*/ 8305138 w 9024731"/>
              <a:gd name="connsiteY94" fmla="*/ 878738 h 1887635"/>
              <a:gd name="connsiteX95" fmla="*/ 8400554 w 9024731"/>
              <a:gd name="connsiteY95" fmla="*/ 958251 h 1887635"/>
              <a:gd name="connsiteX96" fmla="*/ 8456213 w 9024731"/>
              <a:gd name="connsiteY96" fmla="*/ 1316060 h 1887635"/>
              <a:gd name="connsiteX97" fmla="*/ 8460188 w 9024731"/>
              <a:gd name="connsiteY97" fmla="*/ 882713 h 1887635"/>
              <a:gd name="connsiteX98" fmla="*/ 8527774 w 9024731"/>
              <a:gd name="connsiteY98" fmla="*/ 994032 h 1887635"/>
              <a:gd name="connsiteX99" fmla="*/ 8631141 w 9024731"/>
              <a:gd name="connsiteY99" fmla="*/ 886689 h 1887635"/>
              <a:gd name="connsiteX100" fmla="*/ 8714630 w 9024731"/>
              <a:gd name="connsiteY100" fmla="*/ 970178 h 1887635"/>
              <a:gd name="connsiteX101" fmla="*/ 8774265 w 9024731"/>
              <a:gd name="connsiteY101" fmla="*/ 874762 h 1887635"/>
              <a:gd name="connsiteX102" fmla="*/ 8849802 w 9024731"/>
              <a:gd name="connsiteY102" fmla="*/ 950300 h 1887635"/>
              <a:gd name="connsiteX103" fmla="*/ 8925340 w 9024731"/>
              <a:gd name="connsiteY103" fmla="*/ 874762 h 1887635"/>
              <a:gd name="connsiteX104" fmla="*/ 8977023 w 9024731"/>
              <a:gd name="connsiteY104" fmla="*/ 962226 h 1887635"/>
              <a:gd name="connsiteX105" fmla="*/ 9024731 w 9024731"/>
              <a:gd name="connsiteY105" fmla="*/ 874762 h 1887635"/>
              <a:gd name="connsiteX0" fmla="*/ 0 w 9024731"/>
              <a:gd name="connsiteY0" fmla="*/ 910543 h 1887638"/>
              <a:gd name="connsiteX1" fmla="*/ 95416 w 9024731"/>
              <a:gd name="connsiteY1" fmla="*/ 858860 h 1887638"/>
              <a:gd name="connsiteX2" fmla="*/ 210710 w 9024731"/>
              <a:gd name="connsiteY2" fmla="*/ 966202 h 1887638"/>
              <a:gd name="connsiteX3" fmla="*/ 381663 w 9024731"/>
              <a:gd name="connsiteY3" fmla="*/ 878738 h 1887638"/>
              <a:gd name="connsiteX4" fmla="*/ 481054 w 9024731"/>
              <a:gd name="connsiteY4" fmla="*/ 934397 h 1887638"/>
              <a:gd name="connsiteX5" fmla="*/ 600324 w 9024731"/>
              <a:gd name="connsiteY5" fmla="*/ 894640 h 1887638"/>
              <a:gd name="connsiteX6" fmla="*/ 715618 w 9024731"/>
              <a:gd name="connsiteY6" fmla="*/ 938373 h 1887638"/>
              <a:gd name="connsiteX7" fmla="*/ 914400 w 9024731"/>
              <a:gd name="connsiteY7" fmla="*/ 377805 h 1887638"/>
              <a:gd name="connsiteX8" fmla="*/ 1144988 w 9024731"/>
              <a:gd name="connsiteY8" fmla="*/ 930421 h 1887638"/>
              <a:gd name="connsiteX9" fmla="*/ 1232453 w 9024731"/>
              <a:gd name="connsiteY9" fmla="*/ 886689 h 1887638"/>
              <a:gd name="connsiteX10" fmla="*/ 1288112 w 9024731"/>
              <a:gd name="connsiteY10" fmla="*/ 946324 h 1887638"/>
              <a:gd name="connsiteX11" fmla="*/ 1375576 w 9024731"/>
              <a:gd name="connsiteY11" fmla="*/ 882713 h 1887638"/>
              <a:gd name="connsiteX12" fmla="*/ 1710420 w 9024731"/>
              <a:gd name="connsiteY12" fmla="*/ 1887561 h 1887638"/>
              <a:gd name="connsiteX13" fmla="*/ 1975900 w 9024731"/>
              <a:gd name="connsiteY13" fmla="*/ 827055 h 1887638"/>
              <a:gd name="connsiteX14" fmla="*/ 2126974 w 9024731"/>
              <a:gd name="connsiteY14" fmla="*/ 974153 h 1887638"/>
              <a:gd name="connsiteX15" fmla="*/ 2377440 w 9024731"/>
              <a:gd name="connsiteY15" fmla="*/ 119 h 1887638"/>
              <a:gd name="connsiteX16" fmla="*/ 2635858 w 9024731"/>
              <a:gd name="connsiteY16" fmla="*/ 910543 h 1887638"/>
              <a:gd name="connsiteX17" fmla="*/ 2755127 w 9024731"/>
              <a:gd name="connsiteY17" fmla="*/ 1327986 h 1887638"/>
              <a:gd name="connsiteX18" fmla="*/ 2882348 w 9024731"/>
              <a:gd name="connsiteY18" fmla="*/ 612369 h 1887638"/>
              <a:gd name="connsiteX19" fmla="*/ 3053301 w 9024731"/>
              <a:gd name="connsiteY19" fmla="*/ 946324 h 1887638"/>
              <a:gd name="connsiteX20" fmla="*/ 3120887 w 9024731"/>
              <a:gd name="connsiteY20" fmla="*/ 835006 h 1887638"/>
              <a:gd name="connsiteX21" fmla="*/ 3196425 w 9024731"/>
              <a:gd name="connsiteY21" fmla="*/ 962226 h 1887638"/>
              <a:gd name="connsiteX22" fmla="*/ 3236181 w 9024731"/>
              <a:gd name="connsiteY22" fmla="*/ 854884 h 1887638"/>
              <a:gd name="connsiteX23" fmla="*/ 3351475 w 9024731"/>
              <a:gd name="connsiteY23" fmla="*/ 1141131 h 1887638"/>
              <a:gd name="connsiteX24" fmla="*/ 3478696 w 9024731"/>
              <a:gd name="connsiteY24" fmla="*/ 803200 h 1887638"/>
              <a:gd name="connsiteX25" fmla="*/ 3554234 w 9024731"/>
              <a:gd name="connsiteY25" fmla="*/ 918494 h 1887638"/>
              <a:gd name="connsiteX26" fmla="*/ 3737114 w 9024731"/>
              <a:gd name="connsiteY26" fmla="*/ 1502915 h 1887638"/>
              <a:gd name="connsiteX27" fmla="*/ 3860359 w 9024731"/>
              <a:gd name="connsiteY27" fmla="*/ 918494 h 1887638"/>
              <a:gd name="connsiteX28" fmla="*/ 3912042 w 9024731"/>
              <a:gd name="connsiteY28" fmla="*/ 926446 h 1887638"/>
              <a:gd name="connsiteX29" fmla="*/ 3947823 w 9024731"/>
              <a:gd name="connsiteY29" fmla="*/ 998007 h 1887638"/>
              <a:gd name="connsiteX30" fmla="*/ 3991555 w 9024731"/>
              <a:gd name="connsiteY30" fmla="*/ 866811 h 1887638"/>
              <a:gd name="connsiteX31" fmla="*/ 4082995 w 9024731"/>
              <a:gd name="connsiteY31" fmla="*/ 982105 h 1887638"/>
              <a:gd name="connsiteX32" fmla="*/ 4122752 w 9024731"/>
              <a:gd name="connsiteY32" fmla="*/ 850908 h 1887638"/>
              <a:gd name="connsiteX33" fmla="*/ 4194314 w 9024731"/>
              <a:gd name="connsiteY33" fmla="*/ 958251 h 1887638"/>
              <a:gd name="connsiteX34" fmla="*/ 4238046 w 9024731"/>
              <a:gd name="connsiteY34" fmla="*/ 858860 h 1887638"/>
              <a:gd name="connsiteX35" fmla="*/ 4281778 w 9024731"/>
              <a:gd name="connsiteY35" fmla="*/ 986080 h 1887638"/>
              <a:gd name="connsiteX36" fmla="*/ 4365267 w 9024731"/>
              <a:gd name="connsiteY36" fmla="*/ 481173 h 1887638"/>
              <a:gd name="connsiteX37" fmla="*/ 4405023 w 9024731"/>
              <a:gd name="connsiteY37" fmla="*/ 918494 h 1887638"/>
              <a:gd name="connsiteX38" fmla="*/ 4452731 w 9024731"/>
              <a:gd name="connsiteY38" fmla="*/ 878738 h 1887638"/>
              <a:gd name="connsiteX39" fmla="*/ 4508390 w 9024731"/>
              <a:gd name="connsiteY39" fmla="*/ 954275 h 1887638"/>
              <a:gd name="connsiteX40" fmla="*/ 4556098 w 9024731"/>
              <a:gd name="connsiteY40" fmla="*/ 882713 h 1887638"/>
              <a:gd name="connsiteX41" fmla="*/ 4619708 w 9024731"/>
              <a:gd name="connsiteY41" fmla="*/ 954275 h 1887638"/>
              <a:gd name="connsiteX42" fmla="*/ 4683319 w 9024731"/>
              <a:gd name="connsiteY42" fmla="*/ 854884 h 1887638"/>
              <a:gd name="connsiteX43" fmla="*/ 4754880 w 9024731"/>
              <a:gd name="connsiteY43" fmla="*/ 1224620 h 1887638"/>
              <a:gd name="connsiteX44" fmla="*/ 4766807 w 9024731"/>
              <a:gd name="connsiteY44" fmla="*/ 850908 h 1887638"/>
              <a:gd name="connsiteX45" fmla="*/ 4810540 w 9024731"/>
              <a:gd name="connsiteY45" fmla="*/ 970178 h 1887638"/>
              <a:gd name="connsiteX46" fmla="*/ 4866199 w 9024731"/>
              <a:gd name="connsiteY46" fmla="*/ 644174 h 1887638"/>
              <a:gd name="connsiteX47" fmla="*/ 4937760 w 9024731"/>
              <a:gd name="connsiteY47" fmla="*/ 926446 h 1887638"/>
              <a:gd name="connsiteX48" fmla="*/ 5009322 w 9024731"/>
              <a:gd name="connsiteY48" fmla="*/ 838981 h 1887638"/>
              <a:gd name="connsiteX49" fmla="*/ 5072933 w 9024731"/>
              <a:gd name="connsiteY49" fmla="*/ 974153 h 1887638"/>
              <a:gd name="connsiteX50" fmla="*/ 5124616 w 9024731"/>
              <a:gd name="connsiteY50" fmla="*/ 838981 h 1887638"/>
              <a:gd name="connsiteX51" fmla="*/ 5196178 w 9024731"/>
              <a:gd name="connsiteY51" fmla="*/ 974153 h 1887638"/>
              <a:gd name="connsiteX52" fmla="*/ 5231959 w 9024731"/>
              <a:gd name="connsiteY52" fmla="*/ 878738 h 1887638"/>
              <a:gd name="connsiteX53" fmla="*/ 5279667 w 9024731"/>
              <a:gd name="connsiteY53" fmla="*/ 946324 h 1887638"/>
              <a:gd name="connsiteX54" fmla="*/ 5319423 w 9024731"/>
              <a:gd name="connsiteY54" fmla="*/ 854884 h 1887638"/>
              <a:gd name="connsiteX55" fmla="*/ 5390985 w 9024731"/>
              <a:gd name="connsiteY55" fmla="*/ 966202 h 1887638"/>
              <a:gd name="connsiteX56" fmla="*/ 5406887 w 9024731"/>
              <a:gd name="connsiteY56" fmla="*/ 858860 h 1887638"/>
              <a:gd name="connsiteX57" fmla="*/ 5462547 w 9024731"/>
              <a:gd name="connsiteY57" fmla="*/ 958251 h 1887638"/>
              <a:gd name="connsiteX58" fmla="*/ 5494352 w 9024731"/>
              <a:gd name="connsiteY58" fmla="*/ 850908 h 1887638"/>
              <a:gd name="connsiteX59" fmla="*/ 5530133 w 9024731"/>
              <a:gd name="connsiteY59" fmla="*/ 1308108 h 1887638"/>
              <a:gd name="connsiteX60" fmla="*/ 5550011 w 9024731"/>
              <a:gd name="connsiteY60" fmla="*/ 878738 h 1887638"/>
              <a:gd name="connsiteX61" fmla="*/ 5597719 w 9024731"/>
              <a:gd name="connsiteY61" fmla="*/ 970178 h 1887638"/>
              <a:gd name="connsiteX62" fmla="*/ 5641451 w 9024731"/>
              <a:gd name="connsiteY62" fmla="*/ 866811 h 1887638"/>
              <a:gd name="connsiteX63" fmla="*/ 5685183 w 9024731"/>
              <a:gd name="connsiteY63" fmla="*/ 954275 h 1887638"/>
              <a:gd name="connsiteX64" fmla="*/ 5736867 w 9024731"/>
              <a:gd name="connsiteY64" fmla="*/ 854884 h 1887638"/>
              <a:gd name="connsiteX65" fmla="*/ 5788550 w 9024731"/>
              <a:gd name="connsiteY65" fmla="*/ 1339913 h 1887638"/>
              <a:gd name="connsiteX66" fmla="*/ 5816380 w 9024731"/>
              <a:gd name="connsiteY66" fmla="*/ 866811 h 1887638"/>
              <a:gd name="connsiteX67" fmla="*/ 5856136 w 9024731"/>
              <a:gd name="connsiteY67" fmla="*/ 962226 h 1887638"/>
              <a:gd name="connsiteX68" fmla="*/ 5923722 w 9024731"/>
              <a:gd name="connsiteY68" fmla="*/ 850908 h 1887638"/>
              <a:gd name="connsiteX69" fmla="*/ 5935649 w 9024731"/>
              <a:gd name="connsiteY69" fmla="*/ 998007 h 1887638"/>
              <a:gd name="connsiteX70" fmla="*/ 5983357 w 9024731"/>
              <a:gd name="connsiteY70" fmla="*/ 624296 h 1887638"/>
              <a:gd name="connsiteX71" fmla="*/ 6003235 w 9024731"/>
              <a:gd name="connsiteY71" fmla="*/ 974153 h 1887638"/>
              <a:gd name="connsiteX72" fmla="*/ 6035040 w 9024731"/>
              <a:gd name="connsiteY72" fmla="*/ 862835 h 1887638"/>
              <a:gd name="connsiteX73" fmla="*/ 6094675 w 9024731"/>
              <a:gd name="connsiteY73" fmla="*/ 990056 h 1887638"/>
              <a:gd name="connsiteX74" fmla="*/ 6237799 w 9024731"/>
              <a:gd name="connsiteY74" fmla="*/ 858860 h 1887638"/>
              <a:gd name="connsiteX75" fmla="*/ 6333214 w 9024731"/>
              <a:gd name="connsiteY75" fmla="*/ 938373 h 1887638"/>
              <a:gd name="connsiteX76" fmla="*/ 6468387 w 9024731"/>
              <a:gd name="connsiteY76" fmla="*/ 882713 h 1887638"/>
              <a:gd name="connsiteX77" fmla="*/ 6595607 w 9024731"/>
              <a:gd name="connsiteY77" fmla="*/ 934397 h 1887638"/>
              <a:gd name="connsiteX78" fmla="*/ 6742707 w 9024731"/>
              <a:gd name="connsiteY78" fmla="*/ 878738 h 1887638"/>
              <a:gd name="connsiteX79" fmla="*/ 6881854 w 9024731"/>
              <a:gd name="connsiteY79" fmla="*/ 926446 h 1887638"/>
              <a:gd name="connsiteX80" fmla="*/ 6973294 w 9024731"/>
              <a:gd name="connsiteY80" fmla="*/ 882713 h 1887638"/>
              <a:gd name="connsiteX81" fmla="*/ 7088588 w 9024731"/>
              <a:gd name="connsiteY81" fmla="*/ 934397 h 1887638"/>
              <a:gd name="connsiteX82" fmla="*/ 7195931 w 9024731"/>
              <a:gd name="connsiteY82" fmla="*/ 886689 h 1887638"/>
              <a:gd name="connsiteX83" fmla="*/ 7303274 w 9024731"/>
              <a:gd name="connsiteY83" fmla="*/ 946324 h 1887638"/>
              <a:gd name="connsiteX84" fmla="*/ 7454348 w 9024731"/>
              <a:gd name="connsiteY84" fmla="*/ 874762 h 1887638"/>
              <a:gd name="connsiteX85" fmla="*/ 7609399 w 9024731"/>
              <a:gd name="connsiteY85" fmla="*/ 938373 h 1887638"/>
              <a:gd name="connsiteX86" fmla="*/ 7613374 w 9024731"/>
              <a:gd name="connsiteY86" fmla="*/ 576588 h 1887638"/>
              <a:gd name="connsiteX87" fmla="*/ 7653131 w 9024731"/>
              <a:gd name="connsiteY87" fmla="*/ 934397 h 1887638"/>
              <a:gd name="connsiteX88" fmla="*/ 7748547 w 9024731"/>
              <a:gd name="connsiteY88" fmla="*/ 874762 h 1887638"/>
              <a:gd name="connsiteX89" fmla="*/ 7828060 w 9024731"/>
              <a:gd name="connsiteY89" fmla="*/ 942348 h 1887638"/>
              <a:gd name="connsiteX90" fmla="*/ 7919500 w 9024731"/>
              <a:gd name="connsiteY90" fmla="*/ 858860 h 1887638"/>
              <a:gd name="connsiteX91" fmla="*/ 8038769 w 9024731"/>
              <a:gd name="connsiteY91" fmla="*/ 942348 h 1887638"/>
              <a:gd name="connsiteX92" fmla="*/ 8110331 w 9024731"/>
              <a:gd name="connsiteY92" fmla="*/ 870786 h 1887638"/>
              <a:gd name="connsiteX93" fmla="*/ 8201771 w 9024731"/>
              <a:gd name="connsiteY93" fmla="*/ 966202 h 1887638"/>
              <a:gd name="connsiteX94" fmla="*/ 8305138 w 9024731"/>
              <a:gd name="connsiteY94" fmla="*/ 878738 h 1887638"/>
              <a:gd name="connsiteX95" fmla="*/ 8400554 w 9024731"/>
              <a:gd name="connsiteY95" fmla="*/ 958251 h 1887638"/>
              <a:gd name="connsiteX96" fmla="*/ 8456213 w 9024731"/>
              <a:gd name="connsiteY96" fmla="*/ 1316060 h 1887638"/>
              <a:gd name="connsiteX97" fmla="*/ 8460188 w 9024731"/>
              <a:gd name="connsiteY97" fmla="*/ 882713 h 1887638"/>
              <a:gd name="connsiteX98" fmla="*/ 8527774 w 9024731"/>
              <a:gd name="connsiteY98" fmla="*/ 994032 h 1887638"/>
              <a:gd name="connsiteX99" fmla="*/ 8631141 w 9024731"/>
              <a:gd name="connsiteY99" fmla="*/ 886689 h 1887638"/>
              <a:gd name="connsiteX100" fmla="*/ 8714630 w 9024731"/>
              <a:gd name="connsiteY100" fmla="*/ 970178 h 1887638"/>
              <a:gd name="connsiteX101" fmla="*/ 8774265 w 9024731"/>
              <a:gd name="connsiteY101" fmla="*/ 874762 h 1887638"/>
              <a:gd name="connsiteX102" fmla="*/ 8849802 w 9024731"/>
              <a:gd name="connsiteY102" fmla="*/ 950300 h 1887638"/>
              <a:gd name="connsiteX103" fmla="*/ 8925340 w 9024731"/>
              <a:gd name="connsiteY103" fmla="*/ 874762 h 1887638"/>
              <a:gd name="connsiteX104" fmla="*/ 8977023 w 9024731"/>
              <a:gd name="connsiteY104" fmla="*/ 962226 h 1887638"/>
              <a:gd name="connsiteX105" fmla="*/ 9024731 w 9024731"/>
              <a:gd name="connsiteY105" fmla="*/ 874762 h 188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9024731" h="1887638">
                <a:moveTo>
                  <a:pt x="0" y="910543"/>
                </a:moveTo>
                <a:cubicBezTo>
                  <a:pt x="30149" y="880063"/>
                  <a:pt x="60298" y="849584"/>
                  <a:pt x="95416" y="858860"/>
                </a:cubicBezTo>
                <a:cubicBezTo>
                  <a:pt x="130534" y="868136"/>
                  <a:pt x="163002" y="962889"/>
                  <a:pt x="210710" y="966202"/>
                </a:cubicBezTo>
                <a:cubicBezTo>
                  <a:pt x="258418" y="969515"/>
                  <a:pt x="336606" y="884039"/>
                  <a:pt x="381663" y="878738"/>
                </a:cubicBezTo>
                <a:cubicBezTo>
                  <a:pt x="426720" y="873437"/>
                  <a:pt x="444611" y="931747"/>
                  <a:pt x="481054" y="934397"/>
                </a:cubicBezTo>
                <a:cubicBezTo>
                  <a:pt x="517498" y="937047"/>
                  <a:pt x="561230" y="893977"/>
                  <a:pt x="600324" y="894640"/>
                </a:cubicBezTo>
                <a:cubicBezTo>
                  <a:pt x="639418" y="895303"/>
                  <a:pt x="663272" y="1024512"/>
                  <a:pt x="715618" y="938373"/>
                </a:cubicBezTo>
                <a:cubicBezTo>
                  <a:pt x="767964" y="852234"/>
                  <a:pt x="842838" y="379130"/>
                  <a:pt x="914400" y="377805"/>
                </a:cubicBezTo>
                <a:cubicBezTo>
                  <a:pt x="985962" y="376480"/>
                  <a:pt x="1091979" y="845607"/>
                  <a:pt x="1144988" y="930421"/>
                </a:cubicBezTo>
                <a:cubicBezTo>
                  <a:pt x="1197997" y="1015235"/>
                  <a:pt x="1208599" y="884039"/>
                  <a:pt x="1232453" y="886689"/>
                </a:cubicBezTo>
                <a:cubicBezTo>
                  <a:pt x="1256307" y="889339"/>
                  <a:pt x="1264258" y="946987"/>
                  <a:pt x="1288112" y="946324"/>
                </a:cubicBezTo>
                <a:cubicBezTo>
                  <a:pt x="1311966" y="945661"/>
                  <a:pt x="1305191" y="725840"/>
                  <a:pt x="1375576" y="882713"/>
                </a:cubicBezTo>
                <a:cubicBezTo>
                  <a:pt x="1445961" y="1039586"/>
                  <a:pt x="1540516" y="1877787"/>
                  <a:pt x="1710420" y="1887561"/>
                </a:cubicBezTo>
                <a:cubicBezTo>
                  <a:pt x="1880324" y="1897335"/>
                  <a:pt x="1906474" y="979290"/>
                  <a:pt x="1975900" y="827055"/>
                </a:cubicBezTo>
                <a:cubicBezTo>
                  <a:pt x="2045326" y="674820"/>
                  <a:pt x="2060051" y="1111976"/>
                  <a:pt x="2126974" y="974153"/>
                </a:cubicBezTo>
                <a:cubicBezTo>
                  <a:pt x="2193897" y="836330"/>
                  <a:pt x="2292626" y="10721"/>
                  <a:pt x="2377440" y="119"/>
                </a:cubicBezTo>
                <a:cubicBezTo>
                  <a:pt x="2462254" y="-10483"/>
                  <a:pt x="2604716" y="693208"/>
                  <a:pt x="2635858" y="910543"/>
                </a:cubicBezTo>
                <a:cubicBezTo>
                  <a:pt x="2667000" y="1127878"/>
                  <a:pt x="2714045" y="1377682"/>
                  <a:pt x="2755127" y="1327986"/>
                </a:cubicBezTo>
                <a:cubicBezTo>
                  <a:pt x="2796209" y="1278290"/>
                  <a:pt x="2832652" y="675979"/>
                  <a:pt x="2882348" y="612369"/>
                </a:cubicBezTo>
                <a:cubicBezTo>
                  <a:pt x="2932044" y="548759"/>
                  <a:pt x="3013545" y="909218"/>
                  <a:pt x="3053301" y="946324"/>
                </a:cubicBezTo>
                <a:cubicBezTo>
                  <a:pt x="3093057" y="983430"/>
                  <a:pt x="3097033" y="832356"/>
                  <a:pt x="3120887" y="835006"/>
                </a:cubicBezTo>
                <a:cubicBezTo>
                  <a:pt x="3144741" y="837656"/>
                  <a:pt x="3177209" y="958913"/>
                  <a:pt x="3196425" y="962226"/>
                </a:cubicBezTo>
                <a:cubicBezTo>
                  <a:pt x="3215641" y="965539"/>
                  <a:pt x="3210339" y="825067"/>
                  <a:pt x="3236181" y="854884"/>
                </a:cubicBezTo>
                <a:cubicBezTo>
                  <a:pt x="3262023" y="884701"/>
                  <a:pt x="3311056" y="1149745"/>
                  <a:pt x="3351475" y="1141131"/>
                </a:cubicBezTo>
                <a:cubicBezTo>
                  <a:pt x="3391894" y="1132517"/>
                  <a:pt x="3444903" y="840306"/>
                  <a:pt x="3478696" y="803200"/>
                </a:cubicBezTo>
                <a:cubicBezTo>
                  <a:pt x="3512489" y="766094"/>
                  <a:pt x="3511164" y="801875"/>
                  <a:pt x="3554234" y="918494"/>
                </a:cubicBezTo>
                <a:cubicBezTo>
                  <a:pt x="3597304" y="1035113"/>
                  <a:pt x="3686093" y="1502915"/>
                  <a:pt x="3737114" y="1502915"/>
                </a:cubicBezTo>
                <a:cubicBezTo>
                  <a:pt x="3788135" y="1502915"/>
                  <a:pt x="3831204" y="1014572"/>
                  <a:pt x="3860359" y="918494"/>
                </a:cubicBezTo>
                <a:cubicBezTo>
                  <a:pt x="3889514" y="822416"/>
                  <a:pt x="3897465" y="913194"/>
                  <a:pt x="3912042" y="926446"/>
                </a:cubicBezTo>
                <a:cubicBezTo>
                  <a:pt x="3926619" y="939698"/>
                  <a:pt x="3934571" y="1007946"/>
                  <a:pt x="3947823" y="998007"/>
                </a:cubicBezTo>
                <a:cubicBezTo>
                  <a:pt x="3961075" y="988068"/>
                  <a:pt x="3969026" y="869461"/>
                  <a:pt x="3991555" y="866811"/>
                </a:cubicBezTo>
                <a:cubicBezTo>
                  <a:pt x="4014084" y="864161"/>
                  <a:pt x="4061129" y="984756"/>
                  <a:pt x="4082995" y="982105"/>
                </a:cubicBezTo>
                <a:cubicBezTo>
                  <a:pt x="4104861" y="979454"/>
                  <a:pt x="4104199" y="854884"/>
                  <a:pt x="4122752" y="850908"/>
                </a:cubicBezTo>
                <a:cubicBezTo>
                  <a:pt x="4141305" y="846932"/>
                  <a:pt x="4175098" y="956926"/>
                  <a:pt x="4194314" y="958251"/>
                </a:cubicBezTo>
                <a:cubicBezTo>
                  <a:pt x="4213530" y="959576"/>
                  <a:pt x="4223469" y="854222"/>
                  <a:pt x="4238046" y="858860"/>
                </a:cubicBezTo>
                <a:cubicBezTo>
                  <a:pt x="4252623" y="863498"/>
                  <a:pt x="4260575" y="1049028"/>
                  <a:pt x="4281778" y="986080"/>
                </a:cubicBezTo>
                <a:cubicBezTo>
                  <a:pt x="4302981" y="923132"/>
                  <a:pt x="4344726" y="492437"/>
                  <a:pt x="4365267" y="481173"/>
                </a:cubicBezTo>
                <a:cubicBezTo>
                  <a:pt x="4385808" y="469909"/>
                  <a:pt x="4390446" y="852233"/>
                  <a:pt x="4405023" y="918494"/>
                </a:cubicBezTo>
                <a:cubicBezTo>
                  <a:pt x="4419600" y="984755"/>
                  <a:pt x="4435503" y="872775"/>
                  <a:pt x="4452731" y="878738"/>
                </a:cubicBezTo>
                <a:cubicBezTo>
                  <a:pt x="4469959" y="884701"/>
                  <a:pt x="4491162" y="953613"/>
                  <a:pt x="4508390" y="954275"/>
                </a:cubicBezTo>
                <a:cubicBezTo>
                  <a:pt x="4525618" y="954937"/>
                  <a:pt x="4537545" y="882713"/>
                  <a:pt x="4556098" y="882713"/>
                </a:cubicBezTo>
                <a:cubicBezTo>
                  <a:pt x="4574651" y="882713"/>
                  <a:pt x="4598505" y="958913"/>
                  <a:pt x="4619708" y="954275"/>
                </a:cubicBezTo>
                <a:cubicBezTo>
                  <a:pt x="4640911" y="949637"/>
                  <a:pt x="4660790" y="809827"/>
                  <a:pt x="4683319" y="854884"/>
                </a:cubicBezTo>
                <a:cubicBezTo>
                  <a:pt x="4705848" y="899941"/>
                  <a:pt x="4740965" y="1225283"/>
                  <a:pt x="4754880" y="1224620"/>
                </a:cubicBezTo>
                <a:cubicBezTo>
                  <a:pt x="4768795" y="1223957"/>
                  <a:pt x="4757530" y="893315"/>
                  <a:pt x="4766807" y="850908"/>
                </a:cubicBezTo>
                <a:cubicBezTo>
                  <a:pt x="4776084" y="808501"/>
                  <a:pt x="4793975" y="1004634"/>
                  <a:pt x="4810540" y="970178"/>
                </a:cubicBezTo>
                <a:cubicBezTo>
                  <a:pt x="4827105" y="935722"/>
                  <a:pt x="4844996" y="651463"/>
                  <a:pt x="4866199" y="644174"/>
                </a:cubicBezTo>
                <a:cubicBezTo>
                  <a:pt x="4887402" y="636885"/>
                  <a:pt x="4913906" y="893978"/>
                  <a:pt x="4937760" y="926446"/>
                </a:cubicBezTo>
                <a:cubicBezTo>
                  <a:pt x="4961614" y="958914"/>
                  <a:pt x="4986793" y="831030"/>
                  <a:pt x="5009322" y="838981"/>
                </a:cubicBezTo>
                <a:cubicBezTo>
                  <a:pt x="5031851" y="846932"/>
                  <a:pt x="5053717" y="974153"/>
                  <a:pt x="5072933" y="974153"/>
                </a:cubicBezTo>
                <a:cubicBezTo>
                  <a:pt x="5092149" y="974153"/>
                  <a:pt x="5104075" y="838981"/>
                  <a:pt x="5124616" y="838981"/>
                </a:cubicBezTo>
                <a:cubicBezTo>
                  <a:pt x="5145157" y="838981"/>
                  <a:pt x="5178288" y="967527"/>
                  <a:pt x="5196178" y="974153"/>
                </a:cubicBezTo>
                <a:cubicBezTo>
                  <a:pt x="5214069" y="980779"/>
                  <a:pt x="5218044" y="883376"/>
                  <a:pt x="5231959" y="878738"/>
                </a:cubicBezTo>
                <a:cubicBezTo>
                  <a:pt x="5245874" y="874100"/>
                  <a:pt x="5265090" y="950300"/>
                  <a:pt x="5279667" y="946324"/>
                </a:cubicBezTo>
                <a:cubicBezTo>
                  <a:pt x="5294244" y="942348"/>
                  <a:pt x="5300870" y="851571"/>
                  <a:pt x="5319423" y="854884"/>
                </a:cubicBezTo>
                <a:cubicBezTo>
                  <a:pt x="5337976" y="858197"/>
                  <a:pt x="5376408" y="965539"/>
                  <a:pt x="5390985" y="966202"/>
                </a:cubicBezTo>
                <a:cubicBezTo>
                  <a:pt x="5405562" y="966865"/>
                  <a:pt x="5394960" y="860185"/>
                  <a:pt x="5406887" y="858860"/>
                </a:cubicBezTo>
                <a:cubicBezTo>
                  <a:pt x="5418814" y="857535"/>
                  <a:pt x="5447970" y="959576"/>
                  <a:pt x="5462547" y="958251"/>
                </a:cubicBezTo>
                <a:cubicBezTo>
                  <a:pt x="5477124" y="956926"/>
                  <a:pt x="5483088" y="792598"/>
                  <a:pt x="5494352" y="850908"/>
                </a:cubicBezTo>
                <a:cubicBezTo>
                  <a:pt x="5505616" y="909217"/>
                  <a:pt x="5520857" y="1303470"/>
                  <a:pt x="5530133" y="1308108"/>
                </a:cubicBezTo>
                <a:cubicBezTo>
                  <a:pt x="5539409" y="1312746"/>
                  <a:pt x="5538747" y="935060"/>
                  <a:pt x="5550011" y="878738"/>
                </a:cubicBezTo>
                <a:cubicBezTo>
                  <a:pt x="5561275" y="822416"/>
                  <a:pt x="5582479" y="972166"/>
                  <a:pt x="5597719" y="970178"/>
                </a:cubicBezTo>
                <a:cubicBezTo>
                  <a:pt x="5612959" y="968190"/>
                  <a:pt x="5626874" y="869462"/>
                  <a:pt x="5641451" y="866811"/>
                </a:cubicBezTo>
                <a:cubicBezTo>
                  <a:pt x="5656028" y="864160"/>
                  <a:pt x="5669280" y="956263"/>
                  <a:pt x="5685183" y="954275"/>
                </a:cubicBezTo>
                <a:cubicBezTo>
                  <a:pt x="5701086" y="952287"/>
                  <a:pt x="5719639" y="790611"/>
                  <a:pt x="5736867" y="854884"/>
                </a:cubicBezTo>
                <a:cubicBezTo>
                  <a:pt x="5754095" y="919157"/>
                  <a:pt x="5775298" y="1337925"/>
                  <a:pt x="5788550" y="1339913"/>
                </a:cubicBezTo>
                <a:cubicBezTo>
                  <a:pt x="5801802" y="1341901"/>
                  <a:pt x="5805116" y="929759"/>
                  <a:pt x="5816380" y="866811"/>
                </a:cubicBezTo>
                <a:cubicBezTo>
                  <a:pt x="5827644" y="803863"/>
                  <a:pt x="5838246" y="964876"/>
                  <a:pt x="5856136" y="962226"/>
                </a:cubicBezTo>
                <a:cubicBezTo>
                  <a:pt x="5874026" y="959576"/>
                  <a:pt x="5910470" y="844945"/>
                  <a:pt x="5923722" y="850908"/>
                </a:cubicBezTo>
                <a:cubicBezTo>
                  <a:pt x="5936974" y="856871"/>
                  <a:pt x="5925710" y="1035776"/>
                  <a:pt x="5935649" y="998007"/>
                </a:cubicBezTo>
                <a:cubicBezTo>
                  <a:pt x="5945588" y="960238"/>
                  <a:pt x="5972093" y="628272"/>
                  <a:pt x="5983357" y="624296"/>
                </a:cubicBezTo>
                <a:cubicBezTo>
                  <a:pt x="5994621" y="620320"/>
                  <a:pt x="5994621" y="934397"/>
                  <a:pt x="6003235" y="974153"/>
                </a:cubicBezTo>
                <a:cubicBezTo>
                  <a:pt x="6011849" y="1013909"/>
                  <a:pt x="6019800" y="860184"/>
                  <a:pt x="6035040" y="862835"/>
                </a:cubicBezTo>
                <a:cubicBezTo>
                  <a:pt x="6050280" y="865485"/>
                  <a:pt x="6060882" y="990718"/>
                  <a:pt x="6094675" y="990056"/>
                </a:cubicBezTo>
                <a:cubicBezTo>
                  <a:pt x="6128468" y="989394"/>
                  <a:pt x="6198043" y="867474"/>
                  <a:pt x="6237799" y="858860"/>
                </a:cubicBezTo>
                <a:cubicBezTo>
                  <a:pt x="6277555" y="850246"/>
                  <a:pt x="6294783" y="934398"/>
                  <a:pt x="6333214" y="938373"/>
                </a:cubicBezTo>
                <a:cubicBezTo>
                  <a:pt x="6371645" y="942349"/>
                  <a:pt x="6424655" y="883376"/>
                  <a:pt x="6468387" y="882713"/>
                </a:cubicBezTo>
                <a:cubicBezTo>
                  <a:pt x="6512119" y="882050"/>
                  <a:pt x="6549887" y="935060"/>
                  <a:pt x="6595607" y="934397"/>
                </a:cubicBezTo>
                <a:cubicBezTo>
                  <a:pt x="6641327" y="933735"/>
                  <a:pt x="6694999" y="880063"/>
                  <a:pt x="6742707" y="878738"/>
                </a:cubicBezTo>
                <a:cubicBezTo>
                  <a:pt x="6790415" y="877413"/>
                  <a:pt x="6843423" y="925784"/>
                  <a:pt x="6881854" y="926446"/>
                </a:cubicBezTo>
                <a:cubicBezTo>
                  <a:pt x="6920285" y="927108"/>
                  <a:pt x="6938838" y="881388"/>
                  <a:pt x="6973294" y="882713"/>
                </a:cubicBezTo>
                <a:cubicBezTo>
                  <a:pt x="7007750" y="884038"/>
                  <a:pt x="7051482" y="933734"/>
                  <a:pt x="7088588" y="934397"/>
                </a:cubicBezTo>
                <a:cubicBezTo>
                  <a:pt x="7125694" y="935060"/>
                  <a:pt x="7160150" y="884701"/>
                  <a:pt x="7195931" y="886689"/>
                </a:cubicBezTo>
                <a:cubicBezTo>
                  <a:pt x="7231712" y="888677"/>
                  <a:pt x="7260205" y="948312"/>
                  <a:pt x="7303274" y="946324"/>
                </a:cubicBezTo>
                <a:cubicBezTo>
                  <a:pt x="7346343" y="944336"/>
                  <a:pt x="7403327" y="876087"/>
                  <a:pt x="7454348" y="874762"/>
                </a:cubicBezTo>
                <a:cubicBezTo>
                  <a:pt x="7505369" y="873437"/>
                  <a:pt x="7582895" y="988068"/>
                  <a:pt x="7609399" y="938373"/>
                </a:cubicBezTo>
                <a:cubicBezTo>
                  <a:pt x="7635903" y="888678"/>
                  <a:pt x="7606085" y="577251"/>
                  <a:pt x="7613374" y="576588"/>
                </a:cubicBezTo>
                <a:cubicBezTo>
                  <a:pt x="7620663" y="575925"/>
                  <a:pt x="7630602" y="884701"/>
                  <a:pt x="7653131" y="934397"/>
                </a:cubicBezTo>
                <a:cubicBezTo>
                  <a:pt x="7675660" y="984093"/>
                  <a:pt x="7719392" y="873437"/>
                  <a:pt x="7748547" y="874762"/>
                </a:cubicBezTo>
                <a:cubicBezTo>
                  <a:pt x="7777702" y="876087"/>
                  <a:pt x="7799568" y="944998"/>
                  <a:pt x="7828060" y="942348"/>
                </a:cubicBezTo>
                <a:cubicBezTo>
                  <a:pt x="7856552" y="939698"/>
                  <a:pt x="7884382" y="858860"/>
                  <a:pt x="7919500" y="858860"/>
                </a:cubicBezTo>
                <a:cubicBezTo>
                  <a:pt x="7954618" y="858860"/>
                  <a:pt x="8006964" y="940360"/>
                  <a:pt x="8038769" y="942348"/>
                </a:cubicBezTo>
                <a:cubicBezTo>
                  <a:pt x="8070574" y="944336"/>
                  <a:pt x="8083164" y="866810"/>
                  <a:pt x="8110331" y="870786"/>
                </a:cubicBezTo>
                <a:cubicBezTo>
                  <a:pt x="8137498" y="874762"/>
                  <a:pt x="8169303" y="964877"/>
                  <a:pt x="8201771" y="966202"/>
                </a:cubicBezTo>
                <a:cubicBezTo>
                  <a:pt x="8234239" y="967527"/>
                  <a:pt x="8272008" y="880063"/>
                  <a:pt x="8305138" y="878738"/>
                </a:cubicBezTo>
                <a:cubicBezTo>
                  <a:pt x="8338268" y="877413"/>
                  <a:pt x="8375375" y="885364"/>
                  <a:pt x="8400554" y="958251"/>
                </a:cubicBezTo>
                <a:cubicBezTo>
                  <a:pt x="8425733" y="1031138"/>
                  <a:pt x="8446274" y="1328649"/>
                  <a:pt x="8456213" y="1316060"/>
                </a:cubicBezTo>
                <a:cubicBezTo>
                  <a:pt x="8466152" y="1303471"/>
                  <a:pt x="8448261" y="936384"/>
                  <a:pt x="8460188" y="882713"/>
                </a:cubicBezTo>
                <a:cubicBezTo>
                  <a:pt x="8472115" y="829042"/>
                  <a:pt x="8499282" y="993369"/>
                  <a:pt x="8527774" y="994032"/>
                </a:cubicBezTo>
                <a:cubicBezTo>
                  <a:pt x="8556266" y="994695"/>
                  <a:pt x="8599998" y="890665"/>
                  <a:pt x="8631141" y="886689"/>
                </a:cubicBezTo>
                <a:cubicBezTo>
                  <a:pt x="8662284" y="882713"/>
                  <a:pt x="8690776" y="972166"/>
                  <a:pt x="8714630" y="970178"/>
                </a:cubicBezTo>
                <a:cubicBezTo>
                  <a:pt x="8738484" y="968190"/>
                  <a:pt x="8751736" y="878075"/>
                  <a:pt x="8774265" y="874762"/>
                </a:cubicBezTo>
                <a:cubicBezTo>
                  <a:pt x="8796794" y="871449"/>
                  <a:pt x="8824623" y="950300"/>
                  <a:pt x="8849802" y="950300"/>
                </a:cubicBezTo>
                <a:cubicBezTo>
                  <a:pt x="8874981" y="950300"/>
                  <a:pt x="8904137" y="872774"/>
                  <a:pt x="8925340" y="874762"/>
                </a:cubicBezTo>
                <a:cubicBezTo>
                  <a:pt x="8946543" y="876750"/>
                  <a:pt x="8960458" y="962226"/>
                  <a:pt x="8977023" y="962226"/>
                </a:cubicBezTo>
                <a:cubicBezTo>
                  <a:pt x="8993588" y="962226"/>
                  <a:pt x="9009159" y="918494"/>
                  <a:pt x="9024731" y="874762"/>
                </a:cubicBezTo>
              </a:path>
            </a:pathLst>
          </a:custGeom>
          <a:noFill/>
          <a:ln w="190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0AC7D16-EAFC-1773-D981-29914EA5F6AD}"/>
              </a:ext>
            </a:extLst>
          </p:cNvPr>
          <p:cNvSpPr/>
          <p:nvPr/>
        </p:nvSpPr>
        <p:spPr>
          <a:xfrm>
            <a:off x="2114550" y="3505200"/>
            <a:ext cx="9118600" cy="19685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011F2-ADE9-F546-B800-056DC0F85B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5F45C8-E292-49D1-0563-E0E9DB8B1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Mood stabilizers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C3919B-D813-1468-717F-1A4384345CF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49" y="1416785"/>
            <a:ext cx="10070313" cy="4415215"/>
          </a:xfrm>
        </p:spPr>
        <p:txBody>
          <a:bodyPr/>
          <a:lstStyle/>
          <a:p>
            <a:r>
              <a:rPr lang="en-GB" dirty="0"/>
              <a:t>Ideal mood stabilizers exhibit acute antidepressant and acute anti-manic effects, maintain mood </a:t>
            </a:r>
            <a:br>
              <a:rPr lang="en-GB" dirty="0"/>
            </a:br>
            <a:r>
              <a:rPr lang="en-GB" dirty="0"/>
              <a:t>in the long-term, and prevent future illness by preventing the recurrence of depressive and manic episodes</a:t>
            </a:r>
            <a:r>
              <a:rPr lang="en-GB" baseline="30000" dirty="0"/>
              <a:t>1</a:t>
            </a:r>
            <a:r>
              <a:rPr lang="en-GB" dirty="0"/>
              <a:t>  </a:t>
            </a:r>
          </a:p>
          <a:p>
            <a:r>
              <a:rPr lang="en-GB" dirty="0"/>
              <a:t>Mood stabilizers may protect against suicide and mortality, with lithium being associated with a lower </a:t>
            </a:r>
            <a:br>
              <a:rPr lang="en-GB" dirty="0"/>
            </a:br>
            <a:r>
              <a:rPr lang="en-GB" dirty="0"/>
              <a:t>risk of suicide and mortality compared with other mood stabilizers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689DFBD-B3DF-07DA-C71A-C3DBBD458A8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Malhi et al. </a:t>
            </a:r>
            <a:r>
              <a:rPr lang="pl-PL" dirty="0"/>
              <a:t>Aust N Z J Psychiatry 2017;51(5):434–435</a:t>
            </a:r>
            <a:r>
              <a:rPr lang="en-GB" dirty="0"/>
              <a:t>; 2. Chen et al. </a:t>
            </a:r>
            <a:r>
              <a:rPr lang="pl-PL" dirty="0"/>
              <a:t>Acta Psychiatr Scand 2023;147(3):234–247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B076E0-6390-4B42-E560-70CE34C56F55}"/>
              </a:ext>
            </a:extLst>
          </p:cNvPr>
          <p:cNvSpPr txBox="1"/>
          <p:nvPr/>
        </p:nvSpPr>
        <p:spPr>
          <a:xfrm>
            <a:off x="2100382" y="2953821"/>
            <a:ext cx="9118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accent2">
                    <a:lumMod val="50000"/>
                  </a:schemeClr>
                </a:solidFill>
              </a:rPr>
              <a:t>Hypothetical action of mood stabilizers on mood, function and recovery</a:t>
            </a:r>
            <a:r>
              <a:rPr lang="en-GB" sz="1600" b="1" baseline="3000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en-GB" sz="1600" b="1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88DD156-14A1-670E-E137-BC1332140BB9}"/>
              </a:ext>
            </a:extLst>
          </p:cNvPr>
          <p:cNvCxnSpPr>
            <a:cxnSpLocks/>
          </p:cNvCxnSpPr>
          <p:nvPr/>
        </p:nvCxnSpPr>
        <p:spPr>
          <a:xfrm>
            <a:off x="2100383" y="4929683"/>
            <a:ext cx="9118279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26FF91-C703-F435-F40F-2C59366A2F30}"/>
              </a:ext>
            </a:extLst>
          </p:cNvPr>
          <p:cNvCxnSpPr>
            <a:cxnSpLocks/>
          </p:cNvCxnSpPr>
          <p:nvPr/>
        </p:nvCxnSpPr>
        <p:spPr>
          <a:xfrm>
            <a:off x="2100383" y="4027311"/>
            <a:ext cx="9118279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F732C9-6DD0-61E3-1713-D8DA75B2079C}"/>
              </a:ext>
            </a:extLst>
          </p:cNvPr>
          <p:cNvCxnSpPr>
            <a:cxnSpLocks/>
          </p:cNvCxnSpPr>
          <p:nvPr/>
        </p:nvCxnSpPr>
        <p:spPr>
          <a:xfrm>
            <a:off x="2100383" y="3593010"/>
            <a:ext cx="9118279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55435A-6898-A00B-9626-74C344689956}"/>
              </a:ext>
            </a:extLst>
          </p:cNvPr>
          <p:cNvCxnSpPr>
            <a:cxnSpLocks/>
          </p:cNvCxnSpPr>
          <p:nvPr/>
        </p:nvCxnSpPr>
        <p:spPr>
          <a:xfrm>
            <a:off x="2100383" y="5391021"/>
            <a:ext cx="9118279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3D3EF8-41F8-1F64-5257-1B0E9E1A531E}"/>
              </a:ext>
            </a:extLst>
          </p:cNvPr>
          <p:cNvCxnSpPr>
            <a:cxnSpLocks/>
          </p:cNvCxnSpPr>
          <p:nvPr/>
        </p:nvCxnSpPr>
        <p:spPr>
          <a:xfrm>
            <a:off x="2100383" y="4468918"/>
            <a:ext cx="911827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0B61A3D-7599-36B9-0842-83341028614C}"/>
              </a:ext>
            </a:extLst>
          </p:cNvPr>
          <p:cNvSpPr txBox="1"/>
          <p:nvPr/>
        </p:nvSpPr>
        <p:spPr>
          <a:xfrm>
            <a:off x="1430754" y="3469323"/>
            <a:ext cx="69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Mania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A1821B-EA8F-94A9-7BE2-7E39F4D95D02}"/>
              </a:ext>
            </a:extLst>
          </p:cNvPr>
          <p:cNvSpPr txBox="1"/>
          <p:nvPr/>
        </p:nvSpPr>
        <p:spPr>
          <a:xfrm>
            <a:off x="539749" y="5263826"/>
            <a:ext cx="160548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Major depression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69BBB9-5D17-6475-728F-AE1F716539D5}"/>
              </a:ext>
            </a:extLst>
          </p:cNvPr>
          <p:cNvSpPr txBox="1"/>
          <p:nvPr/>
        </p:nvSpPr>
        <p:spPr>
          <a:xfrm>
            <a:off x="1179693" y="4341714"/>
            <a:ext cx="965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Euthymia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43E08E-A97D-4971-62C3-11C606193BFB}"/>
              </a:ext>
            </a:extLst>
          </p:cNvPr>
          <p:cNvSpPr txBox="1"/>
          <p:nvPr/>
        </p:nvSpPr>
        <p:spPr>
          <a:xfrm>
            <a:off x="977093" y="3901982"/>
            <a:ext cx="1168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Hypomania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647E16-80A3-56CC-0992-E990A7E6E33D}"/>
              </a:ext>
            </a:extLst>
          </p:cNvPr>
          <p:cNvSpPr txBox="1"/>
          <p:nvPr/>
        </p:nvSpPr>
        <p:spPr>
          <a:xfrm>
            <a:off x="807387" y="4734135"/>
            <a:ext cx="133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Subthreshold </a:t>
            </a:r>
            <a:br>
              <a:rPr lang="en-GB" sz="12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depression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873081-9753-869C-6022-F6F25117215D}"/>
              </a:ext>
            </a:extLst>
          </p:cNvPr>
          <p:cNvSpPr txBox="1"/>
          <p:nvPr/>
        </p:nvSpPr>
        <p:spPr>
          <a:xfrm>
            <a:off x="2100382" y="5555001"/>
            <a:ext cx="91182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tx2"/>
                </a:solidFill>
              </a:rPr>
              <a:t>Time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A3B9057-E180-6ACC-D7F3-BF64265350FB}"/>
              </a:ext>
            </a:extLst>
          </p:cNvPr>
          <p:cNvCxnSpPr>
            <a:cxnSpLocks/>
          </p:cNvCxnSpPr>
          <p:nvPr/>
        </p:nvCxnSpPr>
        <p:spPr>
          <a:xfrm>
            <a:off x="2100383" y="5492599"/>
            <a:ext cx="9118279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221A884-53D9-BDDE-D186-B194F19CA7FD}"/>
              </a:ext>
            </a:extLst>
          </p:cNvPr>
          <p:cNvCxnSpPr>
            <a:cxnSpLocks/>
          </p:cNvCxnSpPr>
          <p:nvPr/>
        </p:nvCxnSpPr>
        <p:spPr>
          <a:xfrm>
            <a:off x="2103175" y="3507502"/>
            <a:ext cx="0" cy="193917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C367423-CE9D-B24C-0ADD-26FA59EF6286}"/>
              </a:ext>
            </a:extLst>
          </p:cNvPr>
          <p:cNvSpPr/>
          <p:nvPr/>
        </p:nvSpPr>
        <p:spPr>
          <a:xfrm>
            <a:off x="2128838" y="3876675"/>
            <a:ext cx="9048750" cy="1023938"/>
          </a:xfrm>
          <a:custGeom>
            <a:avLst/>
            <a:gdLst>
              <a:gd name="connsiteX0" fmla="*/ 0 w 9048750"/>
              <a:gd name="connsiteY0" fmla="*/ 1023938 h 1023938"/>
              <a:gd name="connsiteX1" fmla="*/ 485775 w 9048750"/>
              <a:gd name="connsiteY1" fmla="*/ 842963 h 1023938"/>
              <a:gd name="connsiteX2" fmla="*/ 1471612 w 9048750"/>
              <a:gd name="connsiteY2" fmla="*/ 966788 h 1023938"/>
              <a:gd name="connsiteX3" fmla="*/ 2438400 w 9048750"/>
              <a:gd name="connsiteY3" fmla="*/ 852488 h 1023938"/>
              <a:gd name="connsiteX4" fmla="*/ 3590925 w 9048750"/>
              <a:gd name="connsiteY4" fmla="*/ 995363 h 1023938"/>
              <a:gd name="connsiteX5" fmla="*/ 4643437 w 9048750"/>
              <a:gd name="connsiteY5" fmla="*/ 895350 h 1023938"/>
              <a:gd name="connsiteX6" fmla="*/ 5314950 w 9048750"/>
              <a:gd name="connsiteY6" fmla="*/ 628650 h 1023938"/>
              <a:gd name="connsiteX7" fmla="*/ 6053137 w 9048750"/>
              <a:gd name="connsiteY7" fmla="*/ 385763 h 1023938"/>
              <a:gd name="connsiteX8" fmla="*/ 6748462 w 9048750"/>
              <a:gd name="connsiteY8" fmla="*/ 423863 h 1023938"/>
              <a:gd name="connsiteX9" fmla="*/ 7310437 w 9048750"/>
              <a:gd name="connsiteY9" fmla="*/ 200025 h 1023938"/>
              <a:gd name="connsiteX10" fmla="*/ 8077200 w 9048750"/>
              <a:gd name="connsiteY10" fmla="*/ 214313 h 1023938"/>
              <a:gd name="connsiteX11" fmla="*/ 9048750 w 9048750"/>
              <a:gd name="connsiteY11" fmla="*/ 0 h 102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48750" h="1023938">
                <a:moveTo>
                  <a:pt x="0" y="1023938"/>
                </a:moveTo>
                <a:cubicBezTo>
                  <a:pt x="120253" y="938213"/>
                  <a:pt x="240506" y="852488"/>
                  <a:pt x="485775" y="842963"/>
                </a:cubicBezTo>
                <a:cubicBezTo>
                  <a:pt x="731044" y="833438"/>
                  <a:pt x="1146175" y="965201"/>
                  <a:pt x="1471612" y="966788"/>
                </a:cubicBezTo>
                <a:cubicBezTo>
                  <a:pt x="1797049" y="968375"/>
                  <a:pt x="2085181" y="847726"/>
                  <a:pt x="2438400" y="852488"/>
                </a:cubicBezTo>
                <a:cubicBezTo>
                  <a:pt x="2791619" y="857250"/>
                  <a:pt x="3223419" y="988219"/>
                  <a:pt x="3590925" y="995363"/>
                </a:cubicBezTo>
                <a:cubicBezTo>
                  <a:pt x="3958431" y="1002507"/>
                  <a:pt x="4356100" y="956469"/>
                  <a:pt x="4643437" y="895350"/>
                </a:cubicBezTo>
                <a:cubicBezTo>
                  <a:pt x="4930774" y="834231"/>
                  <a:pt x="5080000" y="713581"/>
                  <a:pt x="5314950" y="628650"/>
                </a:cubicBezTo>
                <a:cubicBezTo>
                  <a:pt x="5549900" y="543719"/>
                  <a:pt x="5814218" y="419894"/>
                  <a:pt x="6053137" y="385763"/>
                </a:cubicBezTo>
                <a:cubicBezTo>
                  <a:pt x="6292056" y="351632"/>
                  <a:pt x="6538912" y="454819"/>
                  <a:pt x="6748462" y="423863"/>
                </a:cubicBezTo>
                <a:cubicBezTo>
                  <a:pt x="6958012" y="392907"/>
                  <a:pt x="7088981" y="234950"/>
                  <a:pt x="7310437" y="200025"/>
                </a:cubicBezTo>
                <a:cubicBezTo>
                  <a:pt x="7531893" y="165100"/>
                  <a:pt x="7787481" y="247650"/>
                  <a:pt x="8077200" y="214313"/>
                </a:cubicBezTo>
                <a:cubicBezTo>
                  <a:pt x="8366919" y="180975"/>
                  <a:pt x="8707834" y="90487"/>
                  <a:pt x="9048750" y="0"/>
                </a:cubicBezTo>
              </a:path>
            </a:pathLst>
          </a:custGeom>
          <a:noFill/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4BD1F65-65E5-8B9D-AFFA-E9A55D49AF7F}"/>
              </a:ext>
            </a:extLst>
          </p:cNvPr>
          <p:cNvSpPr txBox="1"/>
          <p:nvPr/>
        </p:nvSpPr>
        <p:spPr>
          <a:xfrm>
            <a:off x="4053037" y="4907278"/>
            <a:ext cx="1692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5">
                    <a:lumMod val="50000"/>
                  </a:schemeClr>
                </a:solidFill>
              </a:rPr>
              <a:t>Patient functioning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624A678-F2E0-DEE8-F5C4-8A82F266E7CD}"/>
              </a:ext>
            </a:extLst>
          </p:cNvPr>
          <p:cNvCxnSpPr>
            <a:cxnSpLocks/>
          </p:cNvCxnSpPr>
          <p:nvPr/>
        </p:nvCxnSpPr>
        <p:spPr>
          <a:xfrm>
            <a:off x="4874165" y="4079631"/>
            <a:ext cx="0" cy="33378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F01BD98-8D97-2BE9-68AE-5430135DB942}"/>
              </a:ext>
            </a:extLst>
          </p:cNvPr>
          <p:cNvSpPr txBox="1"/>
          <p:nvPr/>
        </p:nvSpPr>
        <p:spPr>
          <a:xfrm>
            <a:off x="4852049" y="3554389"/>
            <a:ext cx="141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accent5">
                    <a:lumMod val="50000"/>
                  </a:schemeClr>
                </a:solidFill>
              </a:rPr>
              <a:t>Treatment with mood stabilizer</a:t>
            </a:r>
          </a:p>
        </p:txBody>
      </p:sp>
      <p:pic>
        <p:nvPicPr>
          <p:cNvPr id="48" name="Graphic 47" descr="Medicine with solid fill">
            <a:extLst>
              <a:ext uri="{FF2B5EF4-FFF2-40B4-BE49-F238E27FC236}">
                <a16:creationId xmlns:a16="http://schemas.microsoft.com/office/drawing/2014/main" id="{2E87D22A-641F-F048-BC8D-02868828E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0099" y="3519269"/>
            <a:ext cx="593301" cy="59330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5830888-B7C7-C035-3355-A894E309F5BD}"/>
              </a:ext>
            </a:extLst>
          </p:cNvPr>
          <p:cNvSpPr txBox="1"/>
          <p:nvPr/>
        </p:nvSpPr>
        <p:spPr>
          <a:xfrm>
            <a:off x="8148371" y="3578005"/>
            <a:ext cx="2461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accent5">
                    <a:lumMod val="50000"/>
                  </a:schemeClr>
                </a:solidFill>
              </a:rPr>
              <a:t>Patient functioning improves with reduced severity of symptoms</a:t>
            </a:r>
          </a:p>
        </p:txBody>
      </p:sp>
    </p:spTree>
    <p:extLst>
      <p:ext uri="{BB962C8B-B14F-4D97-AF65-F5344CB8AC3E}">
        <p14:creationId xmlns:p14="http://schemas.microsoft.com/office/powerpoint/2010/main" val="40628198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543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Mood stabilizers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33</cp:revision>
  <cp:lastPrinted>2024-07-02T15:20:05Z</cp:lastPrinted>
  <dcterms:created xsi:type="dcterms:W3CDTF">2022-06-30T09:48:17Z</dcterms:created>
  <dcterms:modified xsi:type="dcterms:W3CDTF">2024-07-25T08:19:56Z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