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6"/>
  </p:notesMasterIdLst>
  <p:sldIdLst>
    <p:sldId id="1049" r:id="rId5"/>
  </p:sldIdLst>
  <p:sldSz cx="12192000" cy="6858000"/>
  <p:notesSz cx="6797675" cy="9929813"/>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801E724-D880-589D-7847-075D7484F967}" name="Khoula Afzal" initials="KA" userId="S::Khoula.Afzal@primeglobalpeople.com::8e77703b-8248-40cc-a055-dddb939bf3b5" providerId="AD"/>
  <p188:author id="{A650F12B-C64C-074B-07F6-F48D2265D014}" name="Christoph U. Correll" initials="CC" userId="eaee6724343eddb1" providerId="Windows Live"/>
  <p188:author id="{BAFB692C-2DFB-4433-BA2B-0D4F185CF30B}" name="Aoife Gratte" initials="AG" userId="S::Aoife.Gratte@primeglobalpeople.com::c48a97b4-164b-412e-b235-2ebf0a8f49bd" providerId="AD"/>
  <p188:author id="{D669653C-A31C-B9BB-2003-9D1DC725BAAA}" name="Dani Guinart" initials="DG" userId="e7e1dcf6d05fdd77" providerId="Windows Live"/>
  <p188:author id="{98A6AB53-9D2B-0901-9F14-939E1BA46278}" name="Salazar Pablo,  Gonzalo" initials="" userId="S::GSalazarPablo@slam.nhs.uk::21c2393d-61fb-4ff1-82d1-f3d703ee0d31" providerId="AD"/>
  <p188:author id="{C07A505D-5E7E-6BEB-4195-801D42364FA7}" name="Ceren Akdeniz Vogt" initials="CA" userId="S::cak@lundbeckfonden.com::6291f9b8-8487-4396-8769-615d243e0f4b" providerId="AD"/>
  <p188:author id="{F286F46B-D11B-7411-908D-9B4A368D0C37}" name="Chris Edge" initials="CE" userId="S::Chris.Edge@primeglobalpeople.com::9878e1fe-fc43-4c11-846c-29f97c46eb4b" providerId="AD"/>
  <p188:author id="{5ACDF9C1-C97A-4004-6B13-08511EB5CE41}" name="Rachel Jagger" initials="RJ" userId="S::Rachel.Jagger@primeglobalpeople.com::cf4acb15-657a-45e0-bad4-d602a69c1922" providerId="AD"/>
  <p188:author id="{E001FAE8-F21C-B15A-2373-561243264116}" name="Gonzalo Salazar de Pablo" initials="GS" userId="S::k1803994@kcl.ac.uk::6c908b0a-4dba-4077-baf4-d0d4067d2d6e"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F7599"/>
    <a:srgbClr val="FFFFFF"/>
    <a:srgbClr val="EFECEB"/>
    <a:srgbClr val="E5EBF1"/>
    <a:srgbClr val="F0F0F0"/>
    <a:srgbClr val="3F1A01"/>
    <a:srgbClr val="D9D1CC"/>
    <a:srgbClr val="EBF0E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160" autoAdjust="0"/>
    <p:restoredTop sz="85215" autoAdjust="0"/>
  </p:normalViewPr>
  <p:slideViewPr>
    <p:cSldViewPr snapToGrid="0">
      <p:cViewPr varScale="1">
        <p:scale>
          <a:sx n="133" d="100"/>
          <a:sy n="133" d="100"/>
        </p:scale>
        <p:origin x="1446" y="114"/>
      </p:cViewPr>
      <p:guideLst>
        <p:guide orient="horz" pos="2160"/>
        <p:guide pos="3840"/>
      </p:guideLst>
    </p:cSldViewPr>
  </p:slideViewPr>
  <p:notesTextViewPr>
    <p:cViewPr>
      <p:scale>
        <a:sx n="1" d="1"/>
        <a:sy n="1" d="1"/>
      </p:scale>
      <p:origin x="0" y="0"/>
    </p:cViewPr>
  </p:notesTextViewPr>
  <p:notesViewPr>
    <p:cSldViewPr snapToGrid="0">
      <p:cViewPr>
        <p:scale>
          <a:sx n="150" d="100"/>
          <a:sy n="150" d="100"/>
        </p:scale>
        <p:origin x="3492" y="-15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microsoft.com/office/2018/10/relationships/authors" Target="authors.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3900216076990164E-2"/>
          <c:y val="9.1360022413108338E-2"/>
          <c:w val="0.84725302188787543"/>
          <c:h val="0.81845286082876567"/>
        </c:manualLayout>
      </c:layout>
      <c:scatterChart>
        <c:scatterStyle val="lineMarker"/>
        <c:varyColors val="0"/>
        <c:ser>
          <c:idx val="0"/>
          <c:order val="0"/>
          <c:tx>
            <c:strRef>
              <c:f>Sheet1!$A$1</c:f>
              <c:strCache>
                <c:ptCount val="1"/>
                <c:pt idx="0">
                  <c:v>Column1</c:v>
                </c:pt>
              </c:strCache>
            </c:strRef>
          </c:tx>
          <c:spPr>
            <a:ln w="28575">
              <a:noFill/>
            </a:ln>
          </c:spPr>
          <c:marker>
            <c:symbol val="diamond"/>
            <c:size val="15"/>
            <c:spPr>
              <a:solidFill>
                <a:schemeClr val="accent5">
                  <a:lumMod val="50000"/>
                </a:schemeClr>
              </a:solidFill>
              <a:ln>
                <a:noFill/>
              </a:ln>
            </c:spPr>
          </c:marker>
          <c:errBars>
            <c:errDir val="x"/>
            <c:errBarType val="both"/>
            <c:errValType val="cust"/>
            <c:noEndCap val="0"/>
            <c:plus>
              <c:numRef>
                <c:f>Sheet1!$G$2:$G$6</c:f>
                <c:numCache>
                  <c:formatCode>General</c:formatCode>
                  <c:ptCount val="5"/>
                  <c:pt idx="0">
                    <c:v>0.19999999999999996</c:v>
                  </c:pt>
                  <c:pt idx="1">
                    <c:v>8.0000000000000016E-2</c:v>
                  </c:pt>
                  <c:pt idx="2">
                    <c:v>0.33999999999999997</c:v>
                  </c:pt>
                  <c:pt idx="3">
                    <c:v>0.42000000000000004</c:v>
                  </c:pt>
                  <c:pt idx="4">
                    <c:v>0.35</c:v>
                  </c:pt>
                </c:numCache>
              </c:numRef>
            </c:plus>
            <c:minus>
              <c:numRef>
                <c:f>Sheet1!$C$2:$C$6</c:f>
                <c:numCache>
                  <c:formatCode>General</c:formatCode>
                  <c:ptCount val="5"/>
                  <c:pt idx="0">
                    <c:v>0.15000000000000002</c:v>
                  </c:pt>
                  <c:pt idx="1">
                    <c:v>0.06</c:v>
                  </c:pt>
                  <c:pt idx="2">
                    <c:v>0.21999999999999997</c:v>
                  </c:pt>
                  <c:pt idx="3">
                    <c:v>0.21999999999999997</c:v>
                  </c:pt>
                  <c:pt idx="4">
                    <c:v>0.2</c:v>
                  </c:pt>
                </c:numCache>
              </c:numRef>
            </c:minus>
            <c:spPr>
              <a:ln w="12700">
                <a:solidFill>
                  <a:schemeClr val="accent4">
                    <a:lumMod val="50000"/>
                  </a:schemeClr>
                </a:solidFill>
              </a:ln>
            </c:spPr>
          </c:errBars>
          <c:xVal>
            <c:numRef>
              <c:f>Sheet1!$E$2:$E$6</c:f>
              <c:numCache>
                <c:formatCode>General</c:formatCode>
                <c:ptCount val="5"/>
                <c:pt idx="0">
                  <c:v>0.65</c:v>
                </c:pt>
                <c:pt idx="1">
                  <c:v>0.38</c:v>
                </c:pt>
                <c:pt idx="2">
                  <c:v>0.62</c:v>
                </c:pt>
                <c:pt idx="3">
                  <c:v>0.49</c:v>
                </c:pt>
                <c:pt idx="4">
                  <c:v>0.5</c:v>
                </c:pt>
              </c:numCache>
            </c:numRef>
          </c:xVal>
          <c:yVal>
            <c:numRef>
              <c:f>Sheet1!$B$2:$B$6</c:f>
              <c:numCache>
                <c:formatCode>General</c:formatCode>
                <c:ptCount val="5"/>
                <c:pt idx="0">
                  <c:v>12.6</c:v>
                </c:pt>
                <c:pt idx="1">
                  <c:v>11.5</c:v>
                </c:pt>
                <c:pt idx="2">
                  <c:v>10.5</c:v>
                </c:pt>
                <c:pt idx="3">
                  <c:v>9.5</c:v>
                </c:pt>
                <c:pt idx="4">
                  <c:v>8.5</c:v>
                </c:pt>
              </c:numCache>
            </c:numRef>
          </c:yVal>
          <c:smooth val="0"/>
          <c:extLst>
            <c:ext xmlns:c16="http://schemas.microsoft.com/office/drawing/2014/chart" uri="{C3380CC4-5D6E-409C-BE32-E72D297353CC}">
              <c16:uniqueId val="{00000000-5EC5-4A91-B555-5C652DD384F9}"/>
            </c:ext>
          </c:extLst>
        </c:ser>
        <c:dLbls>
          <c:showLegendKey val="0"/>
          <c:showVal val="0"/>
          <c:showCatName val="0"/>
          <c:showSerName val="0"/>
          <c:showPercent val="0"/>
          <c:showBubbleSize val="0"/>
        </c:dLbls>
        <c:axId val="321647448"/>
        <c:axId val="321649016"/>
      </c:scatterChart>
      <c:valAx>
        <c:axId val="321647448"/>
        <c:scaling>
          <c:orientation val="minMax"/>
          <c:max val="2"/>
          <c:min val="0"/>
        </c:scaling>
        <c:delete val="0"/>
        <c:axPos val="b"/>
        <c:numFmt formatCode="General" sourceLinked="0"/>
        <c:majorTickMark val="out"/>
        <c:minorTickMark val="none"/>
        <c:tickLblPos val="nextTo"/>
        <c:spPr>
          <a:ln w="12700">
            <a:solidFill>
              <a:srgbClr val="000000"/>
            </a:solidFill>
          </a:ln>
        </c:spPr>
        <c:txPr>
          <a:bodyPr/>
          <a:lstStyle/>
          <a:p>
            <a:pPr>
              <a:defRPr sz="1400"/>
            </a:pPr>
            <a:endParaRPr lang="da-DK"/>
          </a:p>
        </c:txPr>
        <c:crossAx val="321649016"/>
        <c:crosses val="autoZero"/>
        <c:crossBetween val="midCat"/>
        <c:majorUnit val="1"/>
      </c:valAx>
      <c:valAx>
        <c:axId val="321649016"/>
        <c:scaling>
          <c:orientation val="minMax"/>
          <c:max val="13"/>
          <c:min val="8"/>
        </c:scaling>
        <c:delete val="0"/>
        <c:axPos val="l"/>
        <c:majorGridlines>
          <c:spPr>
            <a:ln>
              <a:noFill/>
            </a:ln>
          </c:spPr>
        </c:majorGridlines>
        <c:numFmt formatCode="General" sourceLinked="1"/>
        <c:majorTickMark val="none"/>
        <c:minorTickMark val="none"/>
        <c:tickLblPos val="none"/>
        <c:spPr>
          <a:ln w="12700">
            <a:solidFill>
              <a:srgbClr val="000000"/>
            </a:solidFill>
          </a:ln>
        </c:spPr>
        <c:crossAx val="321647448"/>
        <c:crossesAt val="1"/>
        <c:crossBetween val="midCat"/>
      </c:valAx>
    </c:plotArea>
    <c:plotVisOnly val="1"/>
    <c:dispBlanksAs val="gap"/>
    <c:showDLblsOverMax val="0"/>
  </c:chart>
  <c:txPr>
    <a:bodyPr/>
    <a:lstStyle/>
    <a:p>
      <a:pPr>
        <a:defRPr sz="1800"/>
      </a:pPr>
      <a:endParaRPr lang="da-DK"/>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215"/>
          </a:xfrm>
          <a:prstGeom prst="rect">
            <a:avLst/>
          </a:prstGeom>
        </p:spPr>
        <p:txBody>
          <a:bodyPr vert="horz" lIns="91440" tIns="45720" rIns="91440" bIns="45720" rtlCol="0"/>
          <a:lstStyle>
            <a:lvl1pPr algn="l">
              <a:defRPr sz="1200"/>
            </a:lvl1pPr>
          </a:lstStyle>
          <a:p>
            <a:endParaRPr lang="da-DK"/>
          </a:p>
        </p:txBody>
      </p:sp>
      <p:sp>
        <p:nvSpPr>
          <p:cNvPr id="3" name="Date Placeholder 2"/>
          <p:cNvSpPr>
            <a:spLocks noGrp="1"/>
          </p:cNvSpPr>
          <p:nvPr>
            <p:ph type="dt" idx="1"/>
          </p:nvPr>
        </p:nvSpPr>
        <p:spPr>
          <a:xfrm>
            <a:off x="3850443" y="0"/>
            <a:ext cx="2945659" cy="498215"/>
          </a:xfrm>
          <a:prstGeom prst="rect">
            <a:avLst/>
          </a:prstGeom>
        </p:spPr>
        <p:txBody>
          <a:bodyPr vert="horz" lIns="91440" tIns="45720" rIns="91440" bIns="45720" rtlCol="0"/>
          <a:lstStyle>
            <a:lvl1pPr algn="r">
              <a:defRPr sz="1200"/>
            </a:lvl1pPr>
          </a:lstStyle>
          <a:p>
            <a:fld id="{C2BB6E7B-8C32-4825-8DA0-080E630493A9}" type="datetimeFigureOut">
              <a:rPr lang="da-DK" smtClean="0"/>
              <a:t>25-07-2024</a:t>
            </a:fld>
            <a:endParaRPr lang="da-DK"/>
          </a:p>
        </p:txBody>
      </p:sp>
      <p:sp>
        <p:nvSpPr>
          <p:cNvPr id="4" name="Slide Image Placeholder 3"/>
          <p:cNvSpPr>
            <a:spLocks noGrp="1" noRot="1" noChangeAspect="1"/>
          </p:cNvSpPr>
          <p:nvPr>
            <p:ph type="sldImg" idx="2"/>
          </p:nvPr>
        </p:nvSpPr>
        <p:spPr>
          <a:xfrm>
            <a:off x="371475" y="1127125"/>
            <a:ext cx="6054725" cy="3406775"/>
          </a:xfrm>
          <a:prstGeom prst="rect">
            <a:avLst/>
          </a:prstGeom>
          <a:noFill/>
          <a:ln w="12700">
            <a:solidFill>
              <a:prstClr val="black"/>
            </a:solidFill>
          </a:ln>
        </p:spPr>
        <p:txBody>
          <a:bodyPr vert="horz" lIns="91440" tIns="45720" rIns="91440" bIns="45720" rtlCol="0" anchor="ctr"/>
          <a:lstStyle/>
          <a:p>
            <a:endParaRPr lang="da-DK"/>
          </a:p>
        </p:txBody>
      </p:sp>
      <p:sp>
        <p:nvSpPr>
          <p:cNvPr id="5" name="Notes Placeholder 4"/>
          <p:cNvSpPr>
            <a:spLocks noGrp="1"/>
          </p:cNvSpPr>
          <p:nvPr>
            <p:ph type="body" sz="quarter" idx="3"/>
          </p:nvPr>
        </p:nvSpPr>
        <p:spPr>
          <a:xfrm>
            <a:off x="670847" y="4778722"/>
            <a:ext cx="5455982" cy="397583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sp>
        <p:nvSpPr>
          <p:cNvPr id="6" name="Footer Placeholder 5"/>
          <p:cNvSpPr>
            <a:spLocks noGrp="1"/>
          </p:cNvSpPr>
          <p:nvPr>
            <p:ph type="ftr" sz="quarter" idx="4"/>
          </p:nvPr>
        </p:nvSpPr>
        <p:spPr>
          <a:xfrm>
            <a:off x="0" y="9431600"/>
            <a:ext cx="2945659" cy="498214"/>
          </a:xfrm>
          <a:prstGeom prst="rect">
            <a:avLst/>
          </a:prstGeom>
        </p:spPr>
        <p:txBody>
          <a:bodyPr vert="horz" lIns="91440" tIns="45720" rIns="91440" bIns="45720" rtlCol="0" anchor="b"/>
          <a:lstStyle>
            <a:lvl1pPr algn="l">
              <a:defRPr sz="1200"/>
            </a:lvl1pPr>
          </a:lstStyle>
          <a:p>
            <a:endParaRPr lang="da-DK"/>
          </a:p>
        </p:txBody>
      </p:sp>
      <p:sp>
        <p:nvSpPr>
          <p:cNvPr id="7" name="Slide Number Placeholder 6"/>
          <p:cNvSpPr>
            <a:spLocks noGrp="1"/>
          </p:cNvSpPr>
          <p:nvPr>
            <p:ph type="sldNum" sz="quarter" idx="5"/>
          </p:nvPr>
        </p:nvSpPr>
        <p:spPr>
          <a:xfrm>
            <a:off x="3850443" y="9431600"/>
            <a:ext cx="2945659" cy="498214"/>
          </a:xfrm>
          <a:prstGeom prst="rect">
            <a:avLst/>
          </a:prstGeom>
        </p:spPr>
        <p:txBody>
          <a:bodyPr vert="horz" lIns="91440" tIns="45720" rIns="91440" bIns="45720" rtlCol="0" anchor="b"/>
          <a:lstStyle>
            <a:lvl1pPr algn="r">
              <a:defRPr sz="1200"/>
            </a:lvl1pPr>
          </a:lstStyle>
          <a:p>
            <a:fld id="{DE4970BF-B400-48B4-BD31-9AEFB95A0870}" type="slidenum">
              <a:rPr lang="da-DK" smtClean="0"/>
              <a:t>‹#›</a:t>
            </a:fld>
            <a:endParaRPr lang="da-DK"/>
          </a:p>
        </p:txBody>
      </p:sp>
    </p:spTree>
    <p:extLst>
      <p:ext uri="{BB962C8B-B14F-4D97-AF65-F5344CB8AC3E}">
        <p14:creationId xmlns:p14="http://schemas.microsoft.com/office/powerpoint/2010/main" val="26254155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71475" y="1127125"/>
            <a:ext cx="6054725" cy="3406775"/>
          </a:xfrm>
        </p:spPr>
      </p:sp>
      <p:sp>
        <p:nvSpPr>
          <p:cNvPr id="3" name="Notes Placeholder 2"/>
          <p:cNvSpPr>
            <a:spLocks noGrp="1"/>
          </p:cNvSpPr>
          <p:nvPr>
            <p:ph type="body" idx="1"/>
          </p:nvPr>
        </p:nvSpPr>
        <p:spPr/>
        <p:txBody>
          <a:bodyPr/>
          <a:lstStyle/>
          <a:p>
            <a:r>
              <a:rPr lang="en-GB" dirty="0"/>
              <a:t>Evidence from the meta-analysis shown on the slide of the efficacy of atypical antipsychotics versus control (variously placebo, lithium, valproate, or lamotrigine), in patients with bipolar disorder, showed that adjunctive therapy with quetiapine was the only treatment that reduced both manic and depressive episodes.</a:t>
            </a:r>
            <a:r>
              <a:rPr lang="en-GB" baseline="30000" dirty="0"/>
              <a:t>2</a:t>
            </a:r>
            <a:r>
              <a:rPr lang="en-GB" baseline="0" dirty="0"/>
              <a:t> </a:t>
            </a:r>
            <a:r>
              <a:rPr lang="en-US" baseline="0" dirty="0"/>
              <a:t>Among patients that responded to antipsychotics </a:t>
            </a:r>
            <a:r>
              <a:rPr lang="en-US" dirty="0"/>
              <a:t>during the acute phase, quetiapine was the only treatment found to be superior to lithium or valproate for both manic and depressive relapses, when administered as monotherapy.</a:t>
            </a:r>
            <a:r>
              <a:rPr lang="en-GB" baseline="30000" dirty="0"/>
              <a:t>2</a:t>
            </a:r>
            <a:r>
              <a:rPr lang="en-US" dirty="0"/>
              <a:t> Olanzapine, quetiapine and risperidone monotherapy were shown to be superior to placebo in reducing the overall risk of relapse.</a:t>
            </a:r>
            <a:r>
              <a:rPr lang="en-GB" baseline="30000" dirty="0"/>
              <a:t>2</a:t>
            </a:r>
            <a:endParaRPr lang="en-US" dirty="0"/>
          </a:p>
          <a:p>
            <a:endParaRPr lang="en-GB" dirty="0"/>
          </a:p>
          <a:p>
            <a:r>
              <a:rPr lang="en-GB" dirty="0"/>
              <a:t>References:</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dirty="0" err="1"/>
              <a:t>Yatham</a:t>
            </a:r>
            <a:r>
              <a:rPr lang="en-GB" dirty="0"/>
              <a:t> LN, Kennedy SH, Parikh SV, et al. Canadian Network for Mood and Anxiety Treatments (CANMAT) and International Society for Bipolar Disorders (ISBD) 2018 guidelines for the management of patients with bipolar disorder. Bipolar </a:t>
            </a:r>
            <a:r>
              <a:rPr lang="en-GB" dirty="0" err="1"/>
              <a:t>Disord</a:t>
            </a:r>
            <a:r>
              <a:rPr lang="en-GB" dirty="0"/>
              <a:t> 2018; 20 (2): 97–170. </a:t>
            </a:r>
          </a:p>
          <a:p>
            <a:pPr marL="228600" indent="-228600">
              <a:buFont typeface="+mj-lt"/>
              <a:buAutoNum type="arabicPeriod"/>
            </a:pPr>
            <a:r>
              <a:rPr lang="en-GB" dirty="0" err="1"/>
              <a:t>Lindström</a:t>
            </a:r>
            <a:r>
              <a:rPr lang="en-GB" dirty="0"/>
              <a:t> L, </a:t>
            </a:r>
            <a:r>
              <a:rPr lang="en-GB" dirty="0" err="1"/>
              <a:t>Lindström</a:t>
            </a:r>
            <a:r>
              <a:rPr lang="en-GB" dirty="0"/>
              <a:t> E, Nilsson M, </a:t>
            </a:r>
            <a:r>
              <a:rPr lang="en-GB" dirty="0" err="1"/>
              <a:t>Höistad</a:t>
            </a:r>
            <a:r>
              <a:rPr lang="en-GB" dirty="0"/>
              <a:t> M. Maintenance therapy with second generation antipsychotics for bipolar disorder – a systematic review and meta-analysis. J Affect </a:t>
            </a:r>
            <a:r>
              <a:rPr lang="en-GB" dirty="0" err="1"/>
              <a:t>Disord</a:t>
            </a:r>
            <a:r>
              <a:rPr lang="en-GB" dirty="0"/>
              <a:t> 2017; 213: 138–150. </a:t>
            </a:r>
          </a:p>
        </p:txBody>
      </p:sp>
      <p:sp>
        <p:nvSpPr>
          <p:cNvPr id="4" name="Slide Number Placeholder 3"/>
          <p:cNvSpPr>
            <a:spLocks noGrp="1"/>
          </p:cNvSpPr>
          <p:nvPr>
            <p:ph type="sldNum" sz="quarter" idx="5"/>
          </p:nvPr>
        </p:nvSpPr>
        <p:spPr/>
        <p:txBody>
          <a:bodyPr/>
          <a:lstStyle/>
          <a:p>
            <a:fld id="{DE4970BF-B400-48B4-BD31-9AEFB95A0870}" type="slidenum">
              <a:rPr lang="da-DK" smtClean="0"/>
              <a:t>1</a:t>
            </a:fld>
            <a:endParaRPr lang="da-DK"/>
          </a:p>
        </p:txBody>
      </p:sp>
    </p:spTree>
    <p:extLst>
      <p:ext uri="{BB962C8B-B14F-4D97-AF65-F5344CB8AC3E}">
        <p14:creationId xmlns:p14="http://schemas.microsoft.com/office/powerpoint/2010/main" val="9913939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95ADC762-8706-49BF-B0C9-DB8B18411C25}"/>
              </a:ext>
            </a:extLst>
          </p:cNvPr>
          <p:cNvSpPr/>
          <p:nvPr userDrawn="1"/>
        </p:nvSpPr>
        <p:spPr>
          <a:xfrm>
            <a:off x="0" y="-1"/>
            <a:ext cx="12192000" cy="6858001"/>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 name="Graphic 8">
            <a:extLst>
              <a:ext uri="{FF2B5EF4-FFF2-40B4-BE49-F238E27FC236}">
                <a16:creationId xmlns:a16="http://schemas.microsoft.com/office/drawing/2014/main" id="{7FABB232-20E7-4120-82D3-0BF832B134D8}"/>
              </a:ext>
            </a:extLst>
          </p:cNvPr>
          <p:cNvSpPr/>
          <p:nvPr/>
        </p:nvSpPr>
        <p:spPr>
          <a:xfrm>
            <a:off x="8152873" y="5937114"/>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23" name="Picture Placeholder 22">
            <a:extLst>
              <a:ext uri="{FF2B5EF4-FFF2-40B4-BE49-F238E27FC236}">
                <a16:creationId xmlns:a16="http://schemas.microsoft.com/office/drawing/2014/main" id="{5A8DB64F-28AD-40CA-9421-A2D1C7684BB0}"/>
              </a:ext>
            </a:extLst>
          </p:cNvPr>
          <p:cNvSpPr>
            <a:spLocks noGrp="1"/>
          </p:cNvSpPr>
          <p:nvPr>
            <p:ph type="pic" sz="quarter" idx="16"/>
          </p:nvPr>
        </p:nvSpPr>
        <p:spPr>
          <a:xfrm>
            <a:off x="1" y="-1"/>
            <a:ext cx="7649633" cy="6858001"/>
          </a:xfrm>
          <a:custGeom>
            <a:avLst/>
            <a:gdLst>
              <a:gd name="connsiteX0" fmla="*/ 4723566 w 5737225"/>
              <a:gd name="connsiteY0" fmla="*/ 4092221 h 5143501"/>
              <a:gd name="connsiteX1" fmla="*/ 5737225 w 5737225"/>
              <a:gd name="connsiteY1" fmla="*/ 4092221 h 5143501"/>
              <a:gd name="connsiteX2" fmla="*/ 5737225 w 5737225"/>
              <a:gd name="connsiteY2" fmla="*/ 5143501 h 5143501"/>
              <a:gd name="connsiteX3" fmla="*/ 4723566 w 5737225"/>
              <a:gd name="connsiteY3" fmla="*/ 5143501 h 5143501"/>
              <a:gd name="connsiteX4" fmla="*/ 2852079 w 5737225"/>
              <a:gd name="connsiteY4" fmla="*/ 1876859 h 5143501"/>
              <a:gd name="connsiteX5" fmla="*/ 2785700 w 5737225"/>
              <a:gd name="connsiteY5" fmla="*/ 1943387 h 5143501"/>
              <a:gd name="connsiteX6" fmla="*/ 2785700 w 5737225"/>
              <a:gd name="connsiteY6" fmla="*/ 4630359 h 5143501"/>
              <a:gd name="connsiteX7" fmla="*/ 2852015 w 5737225"/>
              <a:gd name="connsiteY7" fmla="*/ 4696957 h 5143501"/>
              <a:gd name="connsiteX8" fmla="*/ 4071744 w 5737225"/>
              <a:gd name="connsiteY8" fmla="*/ 4696957 h 5143501"/>
              <a:gd name="connsiteX9" fmla="*/ 4138341 w 5737225"/>
              <a:gd name="connsiteY9" fmla="*/ 4630550 h 5143501"/>
              <a:gd name="connsiteX10" fmla="*/ 4138341 w 5737225"/>
              <a:gd name="connsiteY10" fmla="*/ 4630549 h 5143501"/>
              <a:gd name="connsiteX11" fmla="*/ 4138341 w 5737225"/>
              <a:gd name="connsiteY11" fmla="*/ 4630359 h 5143501"/>
              <a:gd name="connsiteX12" fmla="*/ 4071744 w 5737225"/>
              <a:gd name="connsiteY12" fmla="*/ 4563977 h 5143501"/>
              <a:gd name="connsiteX13" fmla="*/ 4071755 w 5737225"/>
              <a:gd name="connsiteY13" fmla="*/ 4563976 h 5143501"/>
              <a:gd name="connsiteX14" fmla="*/ 2918679 w 5737225"/>
              <a:gd name="connsiteY14" fmla="*/ 4563976 h 5143501"/>
              <a:gd name="connsiteX15" fmla="*/ 2918679 w 5737225"/>
              <a:gd name="connsiteY15" fmla="*/ 1943457 h 5143501"/>
              <a:gd name="connsiteX16" fmla="*/ 2852079 w 5737225"/>
              <a:gd name="connsiteY16" fmla="*/ 1876859 h 5143501"/>
              <a:gd name="connsiteX17" fmla="*/ 0 w 5737225"/>
              <a:gd name="connsiteY17" fmla="*/ 0 h 5143501"/>
              <a:gd name="connsiteX18" fmla="*/ 3202169 w 5737225"/>
              <a:gd name="connsiteY18" fmla="*/ 0 h 5143501"/>
              <a:gd name="connsiteX19" fmla="*/ 3202169 w 5737225"/>
              <a:gd name="connsiteY19" fmla="*/ 1237041 h 5143501"/>
              <a:gd name="connsiteX20" fmla="*/ 3268496 w 5737225"/>
              <a:gd name="connsiteY20" fmla="*/ 1303647 h 5143501"/>
              <a:gd name="connsiteX21" fmla="*/ 4071999 w 5737225"/>
              <a:gd name="connsiteY21" fmla="*/ 1303647 h 5143501"/>
              <a:gd name="connsiteX22" fmla="*/ 4138491 w 5737225"/>
              <a:gd name="connsiteY22" fmla="*/ 1237155 h 5143501"/>
              <a:gd name="connsiteX23" fmla="*/ 4071999 w 5737225"/>
              <a:gd name="connsiteY23" fmla="*/ 1170662 h 5143501"/>
              <a:gd name="connsiteX24" fmla="*/ 3335164 w 5737225"/>
              <a:gd name="connsiteY24" fmla="*/ 1170662 h 5143501"/>
              <a:gd name="connsiteX25" fmla="*/ 3335164 w 5737225"/>
              <a:gd name="connsiteY25" fmla="*/ 0 h 5143501"/>
              <a:gd name="connsiteX26" fmla="*/ 5737225 w 5737225"/>
              <a:gd name="connsiteY26" fmla="*/ 0 h 5143501"/>
              <a:gd name="connsiteX27" fmla="*/ 5737225 w 5737225"/>
              <a:gd name="connsiteY27" fmla="*/ 456923 h 5143501"/>
              <a:gd name="connsiteX28" fmla="*/ 5061452 w 5737225"/>
              <a:gd name="connsiteY28" fmla="*/ 456923 h 5143501"/>
              <a:gd name="connsiteX29" fmla="*/ 4994854 w 5737225"/>
              <a:gd name="connsiteY29" fmla="*/ 523527 h 5143501"/>
              <a:gd name="connsiteX30" fmla="*/ 5061402 w 5737225"/>
              <a:gd name="connsiteY30" fmla="*/ 589901 h 5143501"/>
              <a:gd name="connsiteX31" fmla="*/ 5737225 w 5737225"/>
              <a:gd name="connsiteY31" fmla="*/ 589901 h 5143501"/>
              <a:gd name="connsiteX32" fmla="*/ 5737225 w 5737225"/>
              <a:gd name="connsiteY32" fmla="*/ 2089756 h 5143501"/>
              <a:gd name="connsiteX33" fmla="*/ 4629893 w 5737225"/>
              <a:gd name="connsiteY33" fmla="*/ 2089756 h 5143501"/>
              <a:gd name="connsiteX34" fmla="*/ 4629893 w 5737225"/>
              <a:gd name="connsiteY34" fmla="*/ 1510997 h 5143501"/>
              <a:gd name="connsiteX35" fmla="*/ 4563439 w 5737225"/>
              <a:gd name="connsiteY35" fmla="*/ 1444400 h 5143501"/>
              <a:gd name="connsiteX36" fmla="*/ 4563282 w 5737225"/>
              <a:gd name="connsiteY36" fmla="*/ 1444400 h 5143501"/>
              <a:gd name="connsiteX37" fmla="*/ 4496684 w 5737225"/>
              <a:gd name="connsiteY37" fmla="*/ 1510997 h 5143501"/>
              <a:gd name="connsiteX38" fmla="*/ 4496684 w 5737225"/>
              <a:gd name="connsiteY38" fmla="*/ 2156580 h 5143501"/>
              <a:gd name="connsiteX39" fmla="*/ 4563233 w 5737225"/>
              <a:gd name="connsiteY39" fmla="*/ 2222962 h 5143501"/>
              <a:gd name="connsiteX40" fmla="*/ 4563235 w 5737225"/>
              <a:gd name="connsiteY40" fmla="*/ 2222962 h 5143501"/>
              <a:gd name="connsiteX41" fmla="*/ 5737225 w 5737225"/>
              <a:gd name="connsiteY41" fmla="*/ 2222962 h 5143501"/>
              <a:gd name="connsiteX42" fmla="*/ 5737225 w 5737225"/>
              <a:gd name="connsiteY42" fmla="*/ 3959244 h 5143501"/>
              <a:gd name="connsiteX43" fmla="*/ 4723569 w 5737225"/>
              <a:gd name="connsiteY43" fmla="*/ 3959244 h 5143501"/>
              <a:gd name="connsiteX44" fmla="*/ 4723569 w 5737225"/>
              <a:gd name="connsiteY44" fmla="*/ 3172909 h 5143501"/>
              <a:gd name="connsiteX45" fmla="*/ 4656893 w 5737225"/>
              <a:gd name="connsiteY45" fmla="*/ 3106534 h 5143501"/>
              <a:gd name="connsiteX46" fmla="*/ 4656742 w 5737225"/>
              <a:gd name="connsiteY46" fmla="*/ 3106534 h 5143501"/>
              <a:gd name="connsiteX47" fmla="*/ 3781167 w 5737225"/>
              <a:gd name="connsiteY47" fmla="*/ 3106534 h 5143501"/>
              <a:gd name="connsiteX48" fmla="*/ 3781167 w 5737225"/>
              <a:gd name="connsiteY48" fmla="*/ 2468938 h 5143501"/>
              <a:gd name="connsiteX49" fmla="*/ 3714836 w 5737225"/>
              <a:gd name="connsiteY49" fmla="*/ 2402336 h 5143501"/>
              <a:gd name="connsiteX50" fmla="*/ 3714786 w 5737225"/>
              <a:gd name="connsiteY50" fmla="*/ 2402336 h 5143501"/>
              <a:gd name="connsiteX51" fmla="*/ 3648187 w 5737225"/>
              <a:gd name="connsiteY51" fmla="*/ 2468938 h 5143501"/>
              <a:gd name="connsiteX52" fmla="*/ 3648187 w 5737225"/>
              <a:gd name="connsiteY52" fmla="*/ 3172909 h 5143501"/>
              <a:gd name="connsiteX53" fmla="*/ 3714785 w 5737225"/>
              <a:gd name="connsiteY53" fmla="*/ 3239515 h 5143501"/>
              <a:gd name="connsiteX54" fmla="*/ 4590358 w 5737225"/>
              <a:gd name="connsiteY54" fmla="*/ 3239515 h 5143501"/>
              <a:gd name="connsiteX55" fmla="*/ 4590358 w 5737225"/>
              <a:gd name="connsiteY55" fmla="*/ 5143501 h 5143501"/>
              <a:gd name="connsiteX56" fmla="*/ 0 w 5737225"/>
              <a:gd name="connsiteY56"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37225" h="5143501">
                <a:moveTo>
                  <a:pt x="4723566" y="4092221"/>
                </a:moveTo>
                <a:lnTo>
                  <a:pt x="5737225" y="4092221"/>
                </a:lnTo>
                <a:lnTo>
                  <a:pt x="5737225" y="5143501"/>
                </a:lnTo>
                <a:lnTo>
                  <a:pt x="4723566" y="5143501"/>
                </a:lnTo>
                <a:close/>
                <a:moveTo>
                  <a:pt x="2852079" y="1876859"/>
                </a:moveTo>
                <a:cubicBezTo>
                  <a:pt x="2815377" y="1876900"/>
                  <a:pt x="2785659" y="1906686"/>
                  <a:pt x="2785700" y="1943387"/>
                </a:cubicBezTo>
                <a:lnTo>
                  <a:pt x="2785700" y="4630359"/>
                </a:lnTo>
                <a:cubicBezTo>
                  <a:pt x="2785622" y="4667062"/>
                  <a:pt x="2815312" y="4696879"/>
                  <a:pt x="2852015" y="4696957"/>
                </a:cubicBezTo>
                <a:lnTo>
                  <a:pt x="4071744" y="4696957"/>
                </a:lnTo>
                <a:cubicBezTo>
                  <a:pt x="4108472" y="4697009"/>
                  <a:pt x="4138288" y="4667278"/>
                  <a:pt x="4138341" y="4630550"/>
                </a:cubicBezTo>
                <a:cubicBezTo>
                  <a:pt x="4138341" y="4630550"/>
                  <a:pt x="4138341" y="4630549"/>
                  <a:pt x="4138341" y="4630549"/>
                </a:cubicBezTo>
                <a:lnTo>
                  <a:pt x="4138341" y="4630359"/>
                </a:lnTo>
                <a:cubicBezTo>
                  <a:pt x="4138219" y="4593664"/>
                  <a:pt x="4108439" y="4563980"/>
                  <a:pt x="4071744" y="4563977"/>
                </a:cubicBezTo>
                <a:lnTo>
                  <a:pt x="4071755" y="4563976"/>
                </a:lnTo>
                <a:lnTo>
                  <a:pt x="2918679" y="4563976"/>
                </a:lnTo>
                <a:lnTo>
                  <a:pt x="2918679" y="1943457"/>
                </a:lnTo>
                <a:cubicBezTo>
                  <a:pt x="2918651" y="1906687"/>
                  <a:pt x="2888849" y="1876886"/>
                  <a:pt x="2852079" y="1876859"/>
                </a:cubicBezTo>
                <a:close/>
                <a:moveTo>
                  <a:pt x="0" y="0"/>
                </a:moveTo>
                <a:lnTo>
                  <a:pt x="3202169" y="0"/>
                </a:lnTo>
                <a:lnTo>
                  <a:pt x="3202169" y="1237041"/>
                </a:lnTo>
                <a:cubicBezTo>
                  <a:pt x="3202092" y="1273750"/>
                  <a:pt x="3231787" y="1303570"/>
                  <a:pt x="3268496" y="1303647"/>
                </a:cubicBezTo>
                <a:lnTo>
                  <a:pt x="4071999" y="1303647"/>
                </a:lnTo>
                <a:cubicBezTo>
                  <a:pt x="4108721" y="1303647"/>
                  <a:pt x="4138491" y="1273878"/>
                  <a:pt x="4138491" y="1237155"/>
                </a:cubicBezTo>
                <a:cubicBezTo>
                  <a:pt x="4138491" y="1200432"/>
                  <a:pt x="4108721" y="1170662"/>
                  <a:pt x="4071999" y="1170662"/>
                </a:cubicBezTo>
                <a:lnTo>
                  <a:pt x="3335164" y="1170662"/>
                </a:lnTo>
                <a:lnTo>
                  <a:pt x="3335164" y="0"/>
                </a:lnTo>
                <a:lnTo>
                  <a:pt x="5737225" y="0"/>
                </a:lnTo>
                <a:lnTo>
                  <a:pt x="5737225" y="456923"/>
                </a:lnTo>
                <a:lnTo>
                  <a:pt x="5061452" y="456923"/>
                </a:lnTo>
                <a:cubicBezTo>
                  <a:pt x="5024681" y="456954"/>
                  <a:pt x="4994882" y="486756"/>
                  <a:pt x="4994854" y="523527"/>
                </a:cubicBezTo>
                <a:cubicBezTo>
                  <a:pt x="4994902" y="560232"/>
                  <a:pt x="5024697" y="589949"/>
                  <a:pt x="5061402" y="589901"/>
                </a:cubicBezTo>
                <a:lnTo>
                  <a:pt x="5737225" y="589901"/>
                </a:lnTo>
                <a:lnTo>
                  <a:pt x="5737225" y="2089756"/>
                </a:lnTo>
                <a:lnTo>
                  <a:pt x="4629893" y="2089756"/>
                </a:lnTo>
                <a:lnTo>
                  <a:pt x="4629893" y="1510997"/>
                </a:lnTo>
                <a:cubicBezTo>
                  <a:pt x="4629933" y="1474256"/>
                  <a:pt x="4600181" y="1444440"/>
                  <a:pt x="4563439" y="1444400"/>
                </a:cubicBezTo>
                <a:lnTo>
                  <a:pt x="4563282" y="1444400"/>
                </a:lnTo>
                <a:cubicBezTo>
                  <a:pt x="4526514" y="1444429"/>
                  <a:pt x="4496714" y="1474229"/>
                  <a:pt x="4496684" y="1510997"/>
                </a:cubicBezTo>
                <a:lnTo>
                  <a:pt x="4496684" y="2156580"/>
                </a:lnTo>
                <a:cubicBezTo>
                  <a:pt x="4496730" y="2193288"/>
                  <a:pt x="4526525" y="2223008"/>
                  <a:pt x="4563233" y="2222962"/>
                </a:cubicBezTo>
                <a:cubicBezTo>
                  <a:pt x="4563234" y="2222962"/>
                  <a:pt x="4563235" y="2222962"/>
                  <a:pt x="4563235" y="2222962"/>
                </a:cubicBezTo>
                <a:lnTo>
                  <a:pt x="5737225" y="2222962"/>
                </a:lnTo>
                <a:lnTo>
                  <a:pt x="5737225" y="3959244"/>
                </a:lnTo>
                <a:lnTo>
                  <a:pt x="4723569" y="3959244"/>
                </a:lnTo>
                <a:lnTo>
                  <a:pt x="4723569" y="3172909"/>
                </a:lnTo>
                <a:cubicBezTo>
                  <a:pt x="4723486" y="3136168"/>
                  <a:pt x="4693634" y="3106451"/>
                  <a:pt x="4656893" y="3106534"/>
                </a:cubicBezTo>
                <a:lnTo>
                  <a:pt x="4656742" y="3106534"/>
                </a:lnTo>
                <a:lnTo>
                  <a:pt x="3781167" y="3106534"/>
                </a:lnTo>
                <a:lnTo>
                  <a:pt x="3781167" y="2468938"/>
                </a:lnTo>
                <a:cubicBezTo>
                  <a:pt x="3781242" y="2432230"/>
                  <a:pt x="3751545" y="2402411"/>
                  <a:pt x="3714836" y="2402336"/>
                </a:cubicBezTo>
                <a:lnTo>
                  <a:pt x="3714786" y="2402336"/>
                </a:lnTo>
                <a:cubicBezTo>
                  <a:pt x="3678045" y="2402437"/>
                  <a:pt x="3648287" y="2432197"/>
                  <a:pt x="3648187" y="2468938"/>
                </a:cubicBezTo>
                <a:lnTo>
                  <a:pt x="3648187" y="3172909"/>
                </a:lnTo>
                <a:cubicBezTo>
                  <a:pt x="3648210" y="3209682"/>
                  <a:pt x="3678012" y="3239487"/>
                  <a:pt x="3714785" y="3239515"/>
                </a:cubicBezTo>
                <a:lnTo>
                  <a:pt x="4590358" y="3239515"/>
                </a:lnTo>
                <a:lnTo>
                  <a:pt x="4590358" y="5143501"/>
                </a:lnTo>
                <a:lnTo>
                  <a:pt x="0" y="5143501"/>
                </a:lnTo>
                <a:close/>
              </a:path>
            </a:pathLst>
          </a:custGeom>
          <a:noFill/>
        </p:spPr>
        <p:txBody>
          <a:bodyPr wrap="square">
            <a:noAutofit/>
          </a:bodyPr>
          <a:lstStyle>
            <a:lvl1pPr>
              <a:defRPr>
                <a:solidFill>
                  <a:srgbClr val="1A1A17"/>
                </a:solidFill>
              </a:defRPr>
            </a:lvl1pPr>
          </a:lstStyle>
          <a:p>
            <a:r>
              <a:rPr lang="en-US"/>
              <a:t>Click icon to add picture</a:t>
            </a:r>
            <a:endParaRPr lang="da-DK"/>
          </a:p>
        </p:txBody>
      </p:sp>
      <p:sp>
        <p:nvSpPr>
          <p:cNvPr id="24" name="Text Placeholder 23">
            <a:extLst>
              <a:ext uri="{FF2B5EF4-FFF2-40B4-BE49-F238E27FC236}">
                <a16:creationId xmlns:a16="http://schemas.microsoft.com/office/drawing/2014/main" id="{93E2F4AF-D4BB-40DE-B41A-382CA3CDC043}"/>
              </a:ext>
            </a:extLst>
          </p:cNvPr>
          <p:cNvSpPr>
            <a:spLocks noGrp="1"/>
          </p:cNvSpPr>
          <p:nvPr>
            <p:ph type="body" sz="quarter" idx="17"/>
          </p:nvPr>
        </p:nvSpPr>
        <p:spPr>
          <a:xfrm>
            <a:off x="8186737" y="513000"/>
            <a:ext cx="3463926" cy="240065"/>
          </a:xfrm>
          <a:prstGeom prst="rect">
            <a:avLst/>
          </a:prstGeom>
        </p:spPr>
        <p:txBody>
          <a:bodyPr wrap="square" lIns="0" tIns="0" rIns="0" bIns="0">
            <a:noAutofit/>
          </a:bodyPr>
          <a:lstStyle>
            <a:lvl1pPr marL="0" indent="0">
              <a:buNone/>
              <a:defRPr sz="1733" kern="0" baseline="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7" name="Text Placeholder 23">
            <a:extLst>
              <a:ext uri="{FF2B5EF4-FFF2-40B4-BE49-F238E27FC236}">
                <a16:creationId xmlns:a16="http://schemas.microsoft.com/office/drawing/2014/main" id="{5C8C6C4C-26A7-480C-A356-E9C9FE7937FC}"/>
              </a:ext>
            </a:extLst>
          </p:cNvPr>
          <p:cNvSpPr>
            <a:spLocks noGrp="1"/>
          </p:cNvSpPr>
          <p:nvPr>
            <p:ph type="body" sz="quarter" idx="18"/>
          </p:nvPr>
        </p:nvSpPr>
        <p:spPr>
          <a:xfrm>
            <a:off x="8186737" y="986690"/>
            <a:ext cx="3463926" cy="4062310"/>
          </a:xfrm>
          <a:prstGeom prst="rect">
            <a:avLst/>
          </a:prstGeom>
        </p:spPr>
        <p:txBody>
          <a:bodyPr wrap="square" lIns="0" tIns="0" rIns="0" bIns="0">
            <a:noAutofit/>
          </a:bodyPr>
          <a:lstStyle>
            <a:lvl1pPr marL="0" indent="0">
              <a:lnSpc>
                <a:spcPct val="90000"/>
              </a:lnSpc>
              <a:buNone/>
              <a:defRPr sz="3733" b="1">
                <a:solidFill>
                  <a:srgbClr val="3F1A01"/>
                </a:solidFill>
              </a:defRPr>
            </a:lvl1pPr>
          </a:lstStyle>
          <a:p>
            <a:pPr lvl="0"/>
            <a:r>
              <a:rPr lang="en-US"/>
              <a:t>Click to edit Master text styles</a:t>
            </a:r>
          </a:p>
        </p:txBody>
      </p:sp>
      <p:sp>
        <p:nvSpPr>
          <p:cNvPr id="8" name="ExternalLogo" hidden="1">
            <a:extLst>
              <a:ext uri="{FF2B5EF4-FFF2-40B4-BE49-F238E27FC236}">
                <a16:creationId xmlns:a16="http://schemas.microsoft.com/office/drawing/2014/main" id="{EB83A143-A85C-483C-9696-7B32A177F6E1}"/>
              </a:ext>
            </a:extLst>
          </p:cNvPr>
          <p:cNvSpPr/>
          <p:nvPr userDrawn="1"/>
        </p:nvSpPr>
        <p:spPr>
          <a:xfrm>
            <a:off x="8181032" y="5019883"/>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8166805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3541395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 w. pattern">
    <p:bg>
      <p:bgPr>
        <a:solidFill>
          <a:schemeClr val="bg1"/>
        </a:solidFill>
        <a:effectLst/>
      </p:bgPr>
    </p:bg>
    <p:spTree>
      <p:nvGrpSpPr>
        <p:cNvPr id="1" name=""/>
        <p:cNvGrpSpPr/>
        <p:nvPr/>
      </p:nvGrpSpPr>
      <p:grpSpPr>
        <a:xfrm>
          <a:off x="0" y="0"/>
          <a:ext cx="0" cy="0"/>
          <a:chOff x="0" y="0"/>
          <a:chExt cx="0" cy="0"/>
        </a:xfrm>
      </p:grpSpPr>
      <p:sp>
        <p:nvSpPr>
          <p:cNvPr id="6" name="AutoShape 3">
            <a:extLst>
              <a:ext uri="{FF2B5EF4-FFF2-40B4-BE49-F238E27FC236}">
                <a16:creationId xmlns:a16="http://schemas.microsoft.com/office/drawing/2014/main" id="{7B482223-62A2-4BE1-A7D3-439F28AF6F91}"/>
              </a:ext>
            </a:extLst>
          </p:cNvPr>
          <p:cNvSpPr>
            <a:spLocks noChangeAspect="1" noChangeArrowheads="1" noTextEdit="1"/>
          </p:cNvSpPr>
          <p:nvPr userDrawn="1"/>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AutoShape 7">
            <a:extLst>
              <a:ext uri="{FF2B5EF4-FFF2-40B4-BE49-F238E27FC236}">
                <a16:creationId xmlns:a16="http://schemas.microsoft.com/office/drawing/2014/main" id="{3F89116A-A372-4C46-AF50-395943F80796}"/>
              </a:ext>
            </a:extLst>
          </p:cNvPr>
          <p:cNvSpPr>
            <a:spLocks noChangeAspect="1" noChangeArrowheads="1" noTextEdit="1"/>
          </p:cNvSpPr>
          <p:nvPr userDrawn="1"/>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9">
            <a:extLst>
              <a:ext uri="{FF2B5EF4-FFF2-40B4-BE49-F238E27FC236}">
                <a16:creationId xmlns:a16="http://schemas.microsoft.com/office/drawing/2014/main" id="{7545D9E4-D14D-4332-BA4D-8D8CC388251E}"/>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7" name="Text Placeholder 23">
            <a:extLst>
              <a:ext uri="{FF2B5EF4-FFF2-40B4-BE49-F238E27FC236}">
                <a16:creationId xmlns:a16="http://schemas.microsoft.com/office/drawing/2014/main" id="{1D1EADEB-D3C6-402C-98DE-D67CB9A828E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1" name="Title Placeholder 1">
            <a:extLst>
              <a:ext uri="{FF2B5EF4-FFF2-40B4-BE49-F238E27FC236}">
                <a16:creationId xmlns:a16="http://schemas.microsoft.com/office/drawing/2014/main" id="{7E6EA454-641C-4B83-8B9A-6C19BCF7D973}"/>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2" name="Content Placeholder 2">
            <a:extLst>
              <a:ext uri="{FF2B5EF4-FFF2-40B4-BE49-F238E27FC236}">
                <a16:creationId xmlns:a16="http://schemas.microsoft.com/office/drawing/2014/main" id="{E7557081-53B6-4B04-B023-A1B2D0928B11}"/>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1A1A17"/>
                </a:solidFill>
              </a:defRPr>
            </a:lvl2pPr>
            <a:lvl3pPr marL="540000" indent="-180000">
              <a:defRPr>
                <a:solidFill>
                  <a:srgbClr val="1A1A17"/>
                </a:solidFill>
              </a:defRPr>
            </a:lvl3pPr>
            <a:lvl4pPr marL="720000" indent="-180000">
              <a:defRPr>
                <a:solidFill>
                  <a:srgbClr val="1A1A17"/>
                </a:solidFill>
              </a:defRPr>
            </a:lvl4pPr>
            <a:lvl5pPr marL="900000" indent="-180000">
              <a:defRPr>
                <a:solidFill>
                  <a:srgbClr val="1A1A1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Pladsholder til tekst 4">
            <a:extLst>
              <a:ext uri="{FF2B5EF4-FFF2-40B4-BE49-F238E27FC236}">
                <a16:creationId xmlns:a16="http://schemas.microsoft.com/office/drawing/2014/main" id="{1E8D3709-34DC-405A-8D76-A21A00B78D2E}"/>
              </a:ext>
            </a:extLst>
          </p:cNvPr>
          <p:cNvSpPr>
            <a:spLocks noGrp="1"/>
          </p:cNvSpPr>
          <p:nvPr>
            <p:ph type="body" sz="quarter" idx="18" hasCustomPrompt="1"/>
          </p:nvPr>
        </p:nvSpPr>
        <p:spPr>
          <a:xfrm>
            <a:off x="539750" y="6102000"/>
            <a:ext cx="9213849"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4" name="Slide Number Placeholder 5">
            <a:extLst>
              <a:ext uri="{FF2B5EF4-FFF2-40B4-BE49-F238E27FC236}">
                <a16:creationId xmlns:a16="http://schemas.microsoft.com/office/drawing/2014/main" id="{B4C506A6-9361-47F8-AEB5-04D5D126846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9767747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539750"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6230938"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F6BF5557-45BD-4FB3-97CB-C0FA71F86A1D}"/>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372743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w. box">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8" name="Content Placeholder 2">
            <a:extLst>
              <a:ext uri="{FF2B5EF4-FFF2-40B4-BE49-F238E27FC236}">
                <a16:creationId xmlns:a16="http://schemas.microsoft.com/office/drawing/2014/main" id="{EE0EABDA-198D-44FE-A8B8-E098AEB80673}"/>
              </a:ext>
            </a:extLst>
          </p:cNvPr>
          <p:cNvSpPr>
            <a:spLocks noGrp="1"/>
          </p:cNvSpPr>
          <p:nvPr>
            <p:ph idx="19"/>
          </p:nvPr>
        </p:nvSpPr>
        <p:spPr>
          <a:xfrm>
            <a:off x="539751" y="1416785"/>
            <a:ext cx="541019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9" name="Pladsholder til tekst 4">
            <a:extLst>
              <a:ext uri="{FF2B5EF4-FFF2-40B4-BE49-F238E27FC236}">
                <a16:creationId xmlns:a16="http://schemas.microsoft.com/office/drawing/2014/main" id="{29E749E2-61A4-474C-A9F7-035784F7664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35BBE75-1630-46E1-9FA9-55908041CCF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2495732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Content Placeholder 2">
            <a:extLst>
              <a:ext uri="{FF2B5EF4-FFF2-40B4-BE49-F238E27FC236}">
                <a16:creationId xmlns:a16="http://schemas.microsoft.com/office/drawing/2014/main" id="{EBDA6CC7-1BAA-4EB8-B9AD-0404E7D8D6E1}"/>
              </a:ext>
            </a:extLst>
          </p:cNvPr>
          <p:cNvSpPr>
            <a:spLocks noGrp="1"/>
          </p:cNvSpPr>
          <p:nvPr>
            <p:ph sz="half" idx="21"/>
          </p:nvPr>
        </p:nvSpPr>
        <p:spPr>
          <a:xfrm>
            <a:off x="539749"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0" name="Pladsholder til tekst 4">
            <a:extLst>
              <a:ext uri="{FF2B5EF4-FFF2-40B4-BE49-F238E27FC236}">
                <a16:creationId xmlns:a16="http://schemas.microsoft.com/office/drawing/2014/main" id="{356E8D43-7E87-4424-807D-A430A2A3556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4FDDF7-85E3-4759-BAA0-9BCCD7DE478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4965256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hre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8133463"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E0ABF75E-4167-4805-B291-E9228EC8A4B7}"/>
              </a:ext>
            </a:extLst>
          </p:cNvPr>
          <p:cNvSpPr>
            <a:spLocks noGrp="1"/>
          </p:cNvSpPr>
          <p:nvPr>
            <p:ph sz="half" idx="21"/>
          </p:nvPr>
        </p:nvSpPr>
        <p:spPr>
          <a:xfrm>
            <a:off x="539749"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1347E5D1-9F54-45A5-A2B9-C082F6AAD75D}"/>
              </a:ext>
            </a:extLst>
          </p:cNvPr>
          <p:cNvSpPr>
            <a:spLocks noGrp="1"/>
          </p:cNvSpPr>
          <p:nvPr>
            <p:ph sz="half" idx="22"/>
          </p:nvPr>
        </p:nvSpPr>
        <p:spPr>
          <a:xfrm>
            <a:off x="4336606"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CADE5614-2F8F-4E7B-AED0-07DEE006528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9" name="Slide Number Placeholder 5">
            <a:extLst>
              <a:ext uri="{FF2B5EF4-FFF2-40B4-BE49-F238E27FC236}">
                <a16:creationId xmlns:a16="http://schemas.microsoft.com/office/drawing/2014/main" id="{C259D227-360F-41E9-B0C9-D6A7486F332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4641762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our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9083863"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2" name="Content Placeholder 2">
            <a:extLst>
              <a:ext uri="{FF2B5EF4-FFF2-40B4-BE49-F238E27FC236}">
                <a16:creationId xmlns:a16="http://schemas.microsoft.com/office/drawing/2014/main" id="{65BA79F2-FD03-4FA8-A335-28C51B2FEEC9}"/>
              </a:ext>
            </a:extLst>
          </p:cNvPr>
          <p:cNvSpPr>
            <a:spLocks noGrp="1"/>
          </p:cNvSpPr>
          <p:nvPr>
            <p:ph sz="half" idx="21"/>
          </p:nvPr>
        </p:nvSpPr>
        <p:spPr>
          <a:xfrm>
            <a:off x="6235825"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3387787"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2" name="Content Placeholder 2">
            <a:extLst>
              <a:ext uri="{FF2B5EF4-FFF2-40B4-BE49-F238E27FC236}">
                <a16:creationId xmlns:a16="http://schemas.microsoft.com/office/drawing/2014/main" id="{4CDCEE1B-29F3-4397-96F7-6921DB5D92F1}"/>
              </a:ext>
            </a:extLst>
          </p:cNvPr>
          <p:cNvSpPr>
            <a:spLocks noGrp="1"/>
          </p:cNvSpPr>
          <p:nvPr>
            <p:ph sz="half" idx="23"/>
          </p:nvPr>
        </p:nvSpPr>
        <p:spPr>
          <a:xfrm>
            <a:off x="539749"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Pladsholder til tekst 4">
            <a:extLst>
              <a:ext uri="{FF2B5EF4-FFF2-40B4-BE49-F238E27FC236}">
                <a16:creationId xmlns:a16="http://schemas.microsoft.com/office/drawing/2014/main" id="{8F84772B-8496-4FD9-81FF-31041874A1E5}"/>
              </a:ext>
            </a:extLst>
          </p:cNvPr>
          <p:cNvSpPr>
            <a:spLocks noGrp="1"/>
          </p:cNvSpPr>
          <p:nvPr>
            <p:ph type="body" sz="quarter" idx="18" hasCustomPrompt="1"/>
          </p:nvPr>
        </p:nvSpPr>
        <p:spPr>
          <a:xfrm>
            <a:off x="539750" y="6102000"/>
            <a:ext cx="9483726"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0" name="Slide Number Placeholder 5">
            <a:extLst>
              <a:ext uri="{FF2B5EF4-FFF2-40B4-BE49-F238E27FC236}">
                <a16:creationId xmlns:a16="http://schemas.microsoft.com/office/drawing/2014/main" id="{CF814FC2-2DB5-4AE0-A96E-5BBB8CC70D3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652512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Fiv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816177"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2A747F93-4DB6-442B-83CE-024D95644E22}"/>
              </a:ext>
            </a:extLst>
          </p:cNvPr>
          <p:cNvSpPr>
            <a:spLocks noGrp="1"/>
          </p:cNvSpPr>
          <p:nvPr>
            <p:ph sz="half" idx="23"/>
          </p:nvPr>
        </p:nvSpPr>
        <p:spPr>
          <a:xfrm>
            <a:off x="539749"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E6296910-B416-47DB-9BF8-C98707B32C44}"/>
              </a:ext>
            </a:extLst>
          </p:cNvPr>
          <p:cNvSpPr>
            <a:spLocks noGrp="1"/>
          </p:cNvSpPr>
          <p:nvPr>
            <p:ph sz="half" idx="24"/>
          </p:nvPr>
        </p:nvSpPr>
        <p:spPr>
          <a:xfrm>
            <a:off x="5092606"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3" name="Content Placeholder 2">
            <a:extLst>
              <a:ext uri="{FF2B5EF4-FFF2-40B4-BE49-F238E27FC236}">
                <a16:creationId xmlns:a16="http://schemas.microsoft.com/office/drawing/2014/main" id="{CB05F6D6-0881-4AA2-8968-65028435D370}"/>
              </a:ext>
            </a:extLst>
          </p:cNvPr>
          <p:cNvSpPr>
            <a:spLocks noGrp="1"/>
          </p:cNvSpPr>
          <p:nvPr>
            <p:ph sz="half" idx="25"/>
          </p:nvPr>
        </p:nvSpPr>
        <p:spPr>
          <a:xfrm>
            <a:off x="7369035"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4" name="Content Placeholder 2">
            <a:extLst>
              <a:ext uri="{FF2B5EF4-FFF2-40B4-BE49-F238E27FC236}">
                <a16:creationId xmlns:a16="http://schemas.microsoft.com/office/drawing/2014/main" id="{53DE68EE-1CC1-40E6-BF93-25853579F688}"/>
              </a:ext>
            </a:extLst>
          </p:cNvPr>
          <p:cNvSpPr>
            <a:spLocks noGrp="1"/>
          </p:cNvSpPr>
          <p:nvPr>
            <p:ph sz="half" idx="26"/>
          </p:nvPr>
        </p:nvSpPr>
        <p:spPr>
          <a:xfrm>
            <a:off x="9645463"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4" name="Pladsholder til tekst 4">
            <a:extLst>
              <a:ext uri="{FF2B5EF4-FFF2-40B4-BE49-F238E27FC236}">
                <a16:creationId xmlns:a16="http://schemas.microsoft.com/office/drawing/2014/main" id="{C07519B2-88ED-4FAB-AC68-9B196700937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6B433809-62F1-4C59-BF7D-FDED709DFE1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6447271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1/3 box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9080500" y="1416785"/>
            <a:ext cx="3111501" cy="4415215"/>
          </a:xfrm>
          <a:prstGeom prst="snipRoundRect">
            <a:avLst>
              <a:gd name="adj1" fmla="val 10679"/>
              <a:gd name="adj2" fmla="val 0"/>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6" name="Text Placeholder 23">
            <a:extLst>
              <a:ext uri="{FF2B5EF4-FFF2-40B4-BE49-F238E27FC236}">
                <a16:creationId xmlns:a16="http://schemas.microsoft.com/office/drawing/2014/main" id="{0E4D4693-4659-4187-ABB4-973AA3E9F61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86E6DD32-9C68-44BF-B120-2AE408D1786E}"/>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8435458E-E65E-4511-8905-9873E2C665A3}"/>
              </a:ext>
            </a:extLst>
          </p:cNvPr>
          <p:cNvSpPr>
            <a:spLocks noGrp="1"/>
          </p:cNvSpPr>
          <p:nvPr>
            <p:ph idx="19"/>
          </p:nvPr>
        </p:nvSpPr>
        <p:spPr>
          <a:xfrm>
            <a:off x="5397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C7B08E89-D892-4380-88F0-37603E5C76A6}"/>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1FA609F-6FF6-40DC-8E24-6EC5975A02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5716521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ntent 1/3 box lef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64CF8D84-61CC-4DD9-995C-3AE5406BA918}"/>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C27C748-BDAF-46F9-8F7F-7E2A7EFEC66B}"/>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3AEC8A2B-D88C-44AE-AC2B-A13D83E5BE3F}"/>
              </a:ext>
            </a:extLst>
          </p:cNvPr>
          <p:cNvSpPr>
            <a:spLocks noGrp="1"/>
          </p:cNvSpPr>
          <p:nvPr>
            <p:ph idx="19"/>
          </p:nvPr>
        </p:nvSpPr>
        <p:spPr>
          <a:xfrm>
            <a:off x="33845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Content Placeholder 2">
            <a:extLst>
              <a:ext uri="{FF2B5EF4-FFF2-40B4-BE49-F238E27FC236}">
                <a16:creationId xmlns:a16="http://schemas.microsoft.com/office/drawing/2014/main" id="{66D84B1D-4E7E-4816-81C0-9EA4A324043C}"/>
              </a:ext>
            </a:extLst>
          </p:cNvPr>
          <p:cNvSpPr>
            <a:spLocks noGrp="1"/>
          </p:cNvSpPr>
          <p:nvPr>
            <p:ph sz="half" idx="21"/>
          </p:nvPr>
        </p:nvSpPr>
        <p:spPr>
          <a:xfrm>
            <a:off x="0" y="1416785"/>
            <a:ext cx="3114675" cy="4415215"/>
          </a:xfrm>
          <a:prstGeom prst="round1Rect">
            <a:avLst>
              <a:gd name="adj" fmla="val 7879"/>
            </a:avLst>
          </a:prstGeom>
          <a:solidFill>
            <a:srgbClr val="D9D1CC"/>
          </a:solidFill>
        </p:spPr>
        <p:txBody>
          <a:bodyPr vert="horz" lIns="36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3B4449AF-052C-4E4D-80A8-C32F1317B18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516D23F4-4203-45CD-8C41-02DBAE62725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4958172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ntent box top">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539750" y="1416785"/>
            <a:ext cx="11110914" cy="640551"/>
          </a:xfrm>
          <a:prstGeom prst="roundRect">
            <a:avLst>
              <a:gd name="adj" fmla="val 0"/>
            </a:avLst>
          </a:prstGeom>
          <a:noFill/>
          <a:ln w="12700">
            <a:solidFill>
              <a:srgbClr val="3F1A01"/>
            </a:solidFill>
          </a:ln>
        </p:spPr>
        <p:txBody>
          <a:bodyPr vert="horz" lIns="180000" tIns="180000" rIns="180000" bIns="180000" rtlCol="0">
            <a:noAutofit/>
          </a:bodyPr>
          <a:lstStyle>
            <a:lvl1pPr>
              <a:defRPr lang="en-GB" sz="1400" dirty="0">
                <a:solidFill>
                  <a:srgbClr val="3F1A01"/>
                </a:solidFill>
              </a:defRPr>
            </a:lvl1pPr>
          </a:lstStyle>
          <a:p>
            <a:pPr marL="180000" lvl="0" indent="-180000"/>
            <a:r>
              <a:rPr lang="en-US"/>
              <a:t>Click to edit Master text styles</a:t>
            </a:r>
          </a:p>
        </p:txBody>
      </p:sp>
      <p:sp>
        <p:nvSpPr>
          <p:cNvPr id="16" name="Text Placeholder 23">
            <a:extLst>
              <a:ext uri="{FF2B5EF4-FFF2-40B4-BE49-F238E27FC236}">
                <a16:creationId xmlns:a16="http://schemas.microsoft.com/office/drawing/2014/main" id="{2CCC86B9-2D5D-4C2B-AB04-1BEACE5EFA6F}"/>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A312696C-CDCF-4177-B53A-0AA1EF24DB6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374CEACC-B1C4-4362-9DD9-7FD3DE74C17F}"/>
              </a:ext>
            </a:extLst>
          </p:cNvPr>
          <p:cNvSpPr>
            <a:spLocks noGrp="1"/>
          </p:cNvSpPr>
          <p:nvPr>
            <p:ph idx="19"/>
          </p:nvPr>
        </p:nvSpPr>
        <p:spPr>
          <a:xfrm>
            <a:off x="539750" y="2327336"/>
            <a:ext cx="11110913" cy="3504664"/>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Pladsholder til tekst 4">
            <a:extLst>
              <a:ext uri="{FF2B5EF4-FFF2-40B4-BE49-F238E27FC236}">
                <a16:creationId xmlns:a16="http://schemas.microsoft.com/office/drawing/2014/main" id="{C2FA2014-45E3-4655-AD32-913166D73C50}"/>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C5BA4F94-D2E2-44F9-B1D2-71668720D83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254708374"/>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336F67-6EC0-4D94-9FA3-005804C5CF22}"/>
              </a:ext>
            </a:extLst>
          </p:cNvPr>
          <p:cNvSpPr>
            <a:spLocks noGrp="1"/>
          </p:cNvSpPr>
          <p:nvPr>
            <p:ph type="pic" idx="1"/>
          </p:nvPr>
        </p:nvSpPr>
        <p:spPr>
          <a:xfrm>
            <a:off x="5283200" y="1416785"/>
            <a:ext cx="6362700" cy="4415215"/>
          </a:xfrm>
          <a:prstGeom prst="round2DiagRect">
            <a:avLst>
              <a:gd name="adj1" fmla="val 0"/>
              <a:gd name="adj2" fmla="val 12069"/>
            </a:avLst>
          </a:prstGeom>
        </p:spPr>
        <p:txBody>
          <a:bodyPr/>
          <a:lstStyle>
            <a:lvl1pPr marL="0" indent="0">
              <a:buNone/>
              <a:defRPr sz="2000">
                <a:solidFill>
                  <a:srgbClr val="1A1A17"/>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da-DK"/>
          </a:p>
        </p:txBody>
      </p:sp>
      <p:sp>
        <p:nvSpPr>
          <p:cNvPr id="14" name="Text Placeholder 23">
            <a:extLst>
              <a:ext uri="{FF2B5EF4-FFF2-40B4-BE49-F238E27FC236}">
                <a16:creationId xmlns:a16="http://schemas.microsoft.com/office/drawing/2014/main" id="{20F21667-3A77-4BD5-AA10-B777CEEB8E92}"/>
              </a:ext>
            </a:extLst>
          </p:cNvPr>
          <p:cNvSpPr>
            <a:spLocks noGrp="1"/>
          </p:cNvSpPr>
          <p:nvPr>
            <p:ph type="body" sz="quarter" idx="19"/>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Content Placeholder 2">
            <a:extLst>
              <a:ext uri="{FF2B5EF4-FFF2-40B4-BE49-F238E27FC236}">
                <a16:creationId xmlns:a16="http://schemas.microsoft.com/office/drawing/2014/main" id="{ADC0193F-BC1A-423E-8734-55776A8D0CB8}"/>
              </a:ext>
            </a:extLst>
          </p:cNvPr>
          <p:cNvSpPr>
            <a:spLocks noGrp="1"/>
          </p:cNvSpPr>
          <p:nvPr>
            <p:ph idx="21"/>
          </p:nvPr>
        </p:nvSpPr>
        <p:spPr>
          <a:xfrm>
            <a:off x="539751" y="1416785"/>
            <a:ext cx="447198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itle 3">
            <a:extLst>
              <a:ext uri="{FF2B5EF4-FFF2-40B4-BE49-F238E27FC236}">
                <a16:creationId xmlns:a16="http://schemas.microsoft.com/office/drawing/2014/main" id="{A853B65C-0F17-4A31-8523-13F387549FA4}"/>
              </a:ext>
            </a:extLst>
          </p:cNvPr>
          <p:cNvSpPr>
            <a:spLocks noGrp="1"/>
          </p:cNvSpPr>
          <p:nvPr>
            <p:ph type="title"/>
          </p:nvPr>
        </p:nvSpPr>
        <p:spPr>
          <a:xfrm>
            <a:off x="539749" y="813600"/>
            <a:ext cx="9213851" cy="332399"/>
          </a:xfrm>
        </p:spPr>
        <p:txBody>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AE7B6B55-5350-40F1-BCE0-62619D7C90D3}"/>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FFF8FD-1292-4179-931B-CE9A81C5A6F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42593351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 White">
    <p:bg>
      <p:bgPr>
        <a:solidFill>
          <a:schemeClr val="bg1"/>
        </a:solidFill>
        <a:effectLst/>
      </p:bgPr>
    </p:bg>
    <p:spTree>
      <p:nvGrpSpPr>
        <p:cNvPr id="1" name=""/>
        <p:cNvGrpSpPr/>
        <p:nvPr/>
      </p:nvGrpSpPr>
      <p:grpSpPr>
        <a:xfrm>
          <a:off x="0" y="0"/>
          <a:ext cx="0" cy="0"/>
          <a:chOff x="0" y="0"/>
          <a:chExt cx="0" cy="0"/>
        </a:xfrm>
      </p:grpSpPr>
      <p:sp>
        <p:nvSpPr>
          <p:cNvPr id="4" name="ColoredBackground">
            <a:extLst>
              <a:ext uri="{FF2B5EF4-FFF2-40B4-BE49-F238E27FC236}">
                <a16:creationId xmlns:a16="http://schemas.microsoft.com/office/drawing/2014/main" id="{31C2D26E-04D9-461A-A4E6-425D036AE429}"/>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Noise" descr="Shape&#10;&#10;Description automatically generated with medium confidence">
            <a:extLst>
              <a:ext uri="{FF2B5EF4-FFF2-40B4-BE49-F238E27FC236}">
                <a16:creationId xmlns:a16="http://schemas.microsoft.com/office/drawing/2014/main" id="{AEFB8980-3819-4628-B1E9-F3AC1EFA58E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Grafik">
            <a:extLst>
              <a:ext uri="{FF2B5EF4-FFF2-40B4-BE49-F238E27FC236}">
                <a16:creationId xmlns:a16="http://schemas.microsoft.com/office/drawing/2014/main" id="{F40430AE-3291-4DC4-984C-4D87254BA476}"/>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2" name="ExternalLogo" hidden="1">
            <a:extLst>
              <a:ext uri="{FF2B5EF4-FFF2-40B4-BE49-F238E27FC236}">
                <a16:creationId xmlns:a16="http://schemas.microsoft.com/office/drawing/2014/main" id="{F253FA73-F8E5-49E6-B795-4EEF95E9B435}"/>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8470154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Quote - White">
    <p:bg>
      <p:bgPr>
        <a:solidFill>
          <a:schemeClr val="bg1"/>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046A0194-BE4C-426D-8A2B-CC3963A8B27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10000"/>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Pladsholder til tekst 4">
            <a:extLst>
              <a:ext uri="{FF2B5EF4-FFF2-40B4-BE49-F238E27FC236}">
                <a16:creationId xmlns:a16="http://schemas.microsoft.com/office/drawing/2014/main" id="{4ADEA91C-0F29-4DA2-BC16-BC86BFD342D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DF8FFBA0-9BCF-4FDE-8EB5-7E1BFEB8987B}"/>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6510471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9F380D97-DAE4-4E3E-B133-3EBC8A64F5F6}"/>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1" name="Title Placeholder 1">
            <a:extLst>
              <a:ext uri="{FF2B5EF4-FFF2-40B4-BE49-F238E27FC236}">
                <a16:creationId xmlns:a16="http://schemas.microsoft.com/office/drawing/2014/main" id="{EF3772DB-6000-4985-8EBA-51858DFE2832}"/>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EB9918F4-186C-4F1E-9988-CE4FE67D853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6" name="Slide Number Placeholder 5">
            <a:extLst>
              <a:ext uri="{FF2B5EF4-FFF2-40B4-BE49-F238E27FC236}">
                <a16:creationId xmlns:a16="http://schemas.microsoft.com/office/drawing/2014/main" id="{EA66928B-E5D4-4FB2-B7C6-A2880BA21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6254791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97200634-BE12-408B-B3E1-ADF3BFE2B1D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10663" y="524930"/>
            <a:ext cx="1440000" cy="281496"/>
          </a:xfrm>
          <a:prstGeom prst="rect">
            <a:avLst/>
          </a:prstGeom>
        </p:spPr>
      </p:pic>
      <p:sp>
        <p:nvSpPr>
          <p:cNvPr id="6" name="Slide Number Placeholder 5">
            <a:extLst>
              <a:ext uri="{FF2B5EF4-FFF2-40B4-BE49-F238E27FC236}">
                <a16:creationId xmlns:a16="http://schemas.microsoft.com/office/drawing/2014/main" id="{8A463EA2-0B07-4BBE-B465-49B379782DA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5210398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ection Header - Dark Grey">
    <p:bg>
      <p:bgPr>
        <a:solidFill>
          <a:srgbClr val="717171"/>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FFDC5C2-3165-4D61-99DD-D9666F0EA897}"/>
              </a:ext>
            </a:extLst>
          </p:cNvPr>
          <p:cNvSpPr/>
          <p:nvPr userDrawn="1"/>
        </p:nvSpPr>
        <p:spPr>
          <a:xfrm>
            <a:off x="0" y="-1"/>
            <a:ext cx="12192000" cy="6858000"/>
          </a:xfrm>
          <a:prstGeom prst="rect">
            <a:avLst/>
          </a:prstGeom>
          <a:solidFill>
            <a:srgbClr val="71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Noise" descr="Shape&#10;&#10;Description automatically generated with medium confidence">
            <a:extLst>
              <a:ext uri="{FF2B5EF4-FFF2-40B4-BE49-F238E27FC236}">
                <a16:creationId xmlns:a16="http://schemas.microsoft.com/office/drawing/2014/main" id="{CE9D16BA-266C-4197-8301-D366A7B2982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2B2B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Grafik">
            <a:extLst>
              <a:ext uri="{FF2B5EF4-FFF2-40B4-BE49-F238E27FC236}">
                <a16:creationId xmlns:a16="http://schemas.microsoft.com/office/drawing/2014/main" id="{F99A5728-0C52-43BA-9A39-F36DCDDF47DF}"/>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1" name="Logo">
            <a:extLst>
              <a:ext uri="{FF2B5EF4-FFF2-40B4-BE49-F238E27FC236}">
                <a16:creationId xmlns:a16="http://schemas.microsoft.com/office/drawing/2014/main" id="{4FEAB3C7-1F67-4064-B58F-EF2762E1660F}"/>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FD50EF6D-554E-48C8-946C-CD540205D228}"/>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4092337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 Medium Grey">
    <p:bg>
      <p:bgPr>
        <a:solidFill>
          <a:srgbClr val="B2B2B2"/>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7CF42EF8-E198-468D-A6C7-F1244AFF66A8}"/>
              </a:ext>
            </a:extLst>
          </p:cNvPr>
          <p:cNvSpPr/>
          <p:nvPr userDrawn="1"/>
        </p:nvSpPr>
        <p:spPr>
          <a:xfrm>
            <a:off x="0" y="-1"/>
            <a:ext cx="12192000" cy="68580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E337853C-CD16-437A-8B48-2252E903916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1"/>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F664AED-89BC-4F6A-BDA5-EAE8B745D777}"/>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00129712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 Light">
    <p:bg>
      <p:bgPr>
        <a:solidFill>
          <a:srgbClr val="DADADA"/>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A6C6616E-A4A6-4B26-A3E8-71341D2C30A8}"/>
              </a:ext>
            </a:extLst>
          </p:cNvPr>
          <p:cNvSpPr/>
          <p:nvPr userDrawn="1"/>
        </p:nvSpPr>
        <p:spPr>
          <a:xfrm>
            <a:off x="0" y="-1"/>
            <a:ext cx="12192000" cy="6858000"/>
          </a:xfrm>
          <a:prstGeom prst="rect">
            <a:avLst/>
          </a:prstGeom>
          <a:solidFill>
            <a:srgbClr val="DAD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FD2EA78-D85C-46C1-9F44-6EB02987826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F0F0F0"/>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F0F0F0">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97D30EE-39AB-4BA8-8232-12CFBA7BF0BC}"/>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72644441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 Gold">
    <p:bg>
      <p:bgPr>
        <a:solidFill>
          <a:srgbClr val="B59E5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26DFE30-06C3-497B-9AFE-8879DF874BEC}"/>
              </a:ext>
            </a:extLst>
          </p:cNvPr>
          <p:cNvSpPr/>
          <p:nvPr userDrawn="1"/>
        </p:nvSpPr>
        <p:spPr>
          <a:xfrm>
            <a:off x="0" y="-1"/>
            <a:ext cx="12192000" cy="6858000"/>
          </a:xfrm>
          <a:prstGeom prst="rect">
            <a:avLst/>
          </a:prstGeom>
          <a:solidFill>
            <a:srgbClr val="B59E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3BA0CED-100D-4A9E-BA97-7FFABDDB92E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E1D8BF"/>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E1D8BF">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8A904900-0CB5-44DD-94DE-7ED587513920}"/>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7523527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 Light Gold">
    <p:bg>
      <p:bgPr>
        <a:solidFill>
          <a:srgbClr val="E1D8B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BD3E45F-B806-4BBB-B5F9-A8C48BE33013}"/>
              </a:ext>
            </a:extLst>
          </p:cNvPr>
          <p:cNvSpPr/>
          <p:nvPr userDrawn="1"/>
        </p:nvSpPr>
        <p:spPr>
          <a:xfrm>
            <a:off x="0" y="-1"/>
            <a:ext cx="12192000" cy="6858000"/>
          </a:xfrm>
          <a:prstGeom prst="rect">
            <a:avLst/>
          </a:prstGeom>
          <a:solidFill>
            <a:srgbClr val="E1D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9B97D43-D62C-434B-849D-8E8B8BA3FFE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2FFA38B6-55C7-488D-B8F0-60C88514DD9F}"/>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364770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 Dark Green">
    <p:bg>
      <p:bgPr>
        <a:solidFill>
          <a:srgbClr val="99B3A8"/>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8B54BABF-88F4-438A-92D3-D931B6BAE8C6}"/>
              </a:ext>
            </a:extLst>
          </p:cNvPr>
          <p:cNvSpPr/>
          <p:nvPr userDrawn="1"/>
        </p:nvSpPr>
        <p:spPr>
          <a:xfrm>
            <a:off x="0" y="-1"/>
            <a:ext cx="12192000" cy="68580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87CD2556-8AC5-4706-A2A2-034AFF6E02D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CCD9D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A06926E-B963-4389-B26A-6E1EB0DED5EE}"/>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A7CB6955-843C-4B5E-8320-F419CE6F818B}"/>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89417146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 Light Green">
    <p:bg>
      <p:bgPr>
        <a:solidFill>
          <a:srgbClr val="CCD9D3"/>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1231D8F4-609E-4AD8-82BE-42FA9C15C855}"/>
              </a:ext>
            </a:extLst>
          </p:cNvPr>
          <p:cNvSpPr/>
          <p:nvPr userDrawn="1"/>
        </p:nvSpPr>
        <p:spPr>
          <a:xfrm>
            <a:off x="0" y="-1"/>
            <a:ext cx="12192000" cy="6858000"/>
          </a:xfrm>
          <a:prstGeom prst="rect">
            <a:avLst/>
          </a:prstGeom>
          <a:solidFill>
            <a:srgbClr val="CCD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504250A-5322-42F2-8102-832BBED2BE7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1F6D4E9-51A7-498C-B915-66E0EAF3CE6D}"/>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8D8B5B80-B8FE-4386-AD74-364BA8EEE5DF}"/>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19048709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 Dark Brown">
    <p:bg>
      <p:bgPr>
        <a:solidFill>
          <a:srgbClr val="B2A499"/>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1C17852-E684-4EA4-94B3-0DD73C9689BF}"/>
              </a:ext>
            </a:extLst>
          </p:cNvPr>
          <p:cNvSpPr/>
          <p:nvPr userDrawn="1"/>
        </p:nvSpPr>
        <p:spPr>
          <a:xfrm>
            <a:off x="0" y="-1"/>
            <a:ext cx="12192000" cy="6858000"/>
          </a:xfrm>
          <a:prstGeom prst="rect">
            <a:avLst/>
          </a:prstGeom>
          <a:solidFill>
            <a:srgbClr val="B2A4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AFBA848-05E4-495F-BE70-69481477E52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D9D1CC"/>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9D1CC">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85DF6064-7F5D-4C69-AAE5-824283C29DC0}"/>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785F50A2-FEAD-4B66-A58D-1F6C2BB6A70A}"/>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49195631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 Light Brown">
    <p:bg>
      <p:bgPr>
        <a:solidFill>
          <a:srgbClr val="D9D1CC"/>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B7494EA0-F8CC-4025-9CC7-BF8C612E5B66}"/>
              </a:ext>
            </a:extLst>
          </p:cNvPr>
          <p:cNvSpPr/>
          <p:nvPr userDrawn="1"/>
        </p:nvSpPr>
        <p:spPr>
          <a:xfrm>
            <a:off x="0" y="-1"/>
            <a:ext cx="12192000" cy="6858000"/>
          </a:xfrm>
          <a:prstGeom prst="rect">
            <a:avLst/>
          </a:prstGeom>
          <a:solidFill>
            <a:srgbClr val="D9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3D2B7D2-DD62-48F8-BAE1-B006F6F25DF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4"/>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BD245161-57E0-41D6-9F32-BFC30FCF8F88}"/>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F386AFA9-1557-4349-8F44-88C1CC93F218}"/>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29078370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 Dark Blue">
    <p:bg>
      <p:bgPr>
        <a:solidFill>
          <a:srgbClr val="7B9CBB"/>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462CE97-0D6D-44A4-B4E3-6899B51ECF64}"/>
              </a:ext>
            </a:extLst>
          </p:cNvPr>
          <p:cNvSpPr/>
          <p:nvPr userDrawn="1"/>
        </p:nvSpPr>
        <p:spPr>
          <a:xfrm>
            <a:off x="0" y="-1"/>
            <a:ext cx="12192000" cy="6858000"/>
          </a:xfrm>
          <a:prstGeom prst="rect">
            <a:avLst/>
          </a:prstGeom>
          <a:solidFill>
            <a:srgbClr val="7B9C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71DB9A65-3868-400A-9CF0-AEFEF540550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0C4D6"/>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0C4D6">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DB19305-59F9-405C-84BE-675FD40C5C6C}"/>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3F6C35DF-345B-471E-BB1A-9898955FCA3F}"/>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9693554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 Light Blue">
    <p:bg>
      <p:bgPr>
        <a:solidFill>
          <a:srgbClr val="B0C4D6"/>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EFFE82BA-6DB8-48D4-8977-6C123C850186}"/>
              </a:ext>
            </a:extLst>
          </p:cNvPr>
          <p:cNvSpPr/>
          <p:nvPr userDrawn="1"/>
        </p:nvSpPr>
        <p:spPr>
          <a:xfrm>
            <a:off x="0" y="-1"/>
            <a:ext cx="12192000" cy="6858000"/>
          </a:xfrm>
          <a:prstGeom prst="rect">
            <a:avLst/>
          </a:prstGeom>
          <a:solidFill>
            <a:srgbClr val="B0C4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DD2D610-B5ED-44BF-9B2B-0F8531E752A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5"/>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AB909CE-222C-48CF-865C-8AAD4BAF45B1}"/>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D4F1D16A-8D8C-4F72-BCB5-7B9FA4066259}"/>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407139323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Quote - Dark Grey">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CCD7669A-785A-47FC-BD9B-6674939BD78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EC1452B3-DE1E-4026-AA15-5B9EE12B4B22}"/>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81541944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Quote - Light Grey v2">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AD0AAC3D-2AA7-42DE-9D30-35663FC7DF7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ADADA">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rgbClr val="DADADA"/>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FB61BE42-3C18-404C-8698-70B4CD159AF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31974655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Quote - Light Gold">
    <p:bg>
      <p:bgPr>
        <a:solidFill>
          <a:srgbClr val="E1D8BF"/>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53475331-EC7A-4563-AD55-FE2890A719A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8233D69F-7A60-4C2E-8201-E58069E62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02659965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Quote - Light Green">
    <p:bg>
      <p:bgPr>
        <a:solidFill>
          <a:srgbClr val="CCD9D3"/>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DCAC8086-ACFA-44CC-91A6-C81B4EDFEBC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3"/>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75DE84A-9B5C-4EC6-942D-E4A1D174DD8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19955677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Quote - Light Brown">
    <p:bg>
      <p:bgPr>
        <a:solidFill>
          <a:srgbClr val="D9D1CC"/>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8F783354-686D-4F95-A2C7-375026C51A3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4"/>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B4FE89CE-5CDB-4DE9-B059-4719B2563F26}"/>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75365410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Quote - Light Blue">
    <p:bg>
      <p:bgPr>
        <a:solidFill>
          <a:srgbClr val="CAD8E4"/>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EF1EC179-E635-4D48-8EBF-C7A43205B65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5"/>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A4B47A1-8FE3-40D1-8D69-CC9AD2863E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40636372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C4F08730-DBA8-4007-A284-175B2F954A12}"/>
              </a:ext>
            </a:extLst>
          </p:cNvPr>
          <p:cNvSpPr txBox="1"/>
          <p:nvPr userDrawn="1"/>
        </p:nvSpPr>
        <p:spPr>
          <a:xfrm>
            <a:off x="3318324" y="4444235"/>
            <a:ext cx="2651995" cy="1400383"/>
          </a:xfrm>
          <a:prstGeom prst="rect">
            <a:avLst/>
          </a:prstGeom>
          <a:noFill/>
        </p:spPr>
        <p:txBody>
          <a:bodyPr wrap="square">
            <a:spAutoFit/>
          </a:bodyPr>
          <a:lstStyle/>
          <a:p>
            <a:pPr fontAlgn="auto">
              <a:spcBef>
                <a:spcPts val="1200"/>
              </a:spcBef>
              <a:spcAft>
                <a:spcPts val="600"/>
              </a:spcAft>
              <a:buFont typeface="+mj-lt"/>
              <a:buNone/>
              <a:defRPr/>
            </a:pPr>
            <a:r>
              <a:rPr lang="en-GB" sz="1000" b="1" noProof="1">
                <a:solidFill>
                  <a:schemeClr val="tx1"/>
                </a:solidFill>
                <a:latin typeface="Arial" panose="020B0604020202020204" pitchFamily="34" charset="0"/>
                <a:cs typeface="Arial" panose="020B0604020202020204" pitchFamily="34" charset="0"/>
              </a:rPr>
              <a:t>Reset slide</a:t>
            </a:r>
          </a:p>
          <a:p>
            <a:pPr fontAlgn="auto">
              <a:spcBef>
                <a:spcPts val="1200"/>
              </a:spcBef>
              <a:spcAft>
                <a:spcPts val="600"/>
              </a:spcAft>
              <a:buFont typeface="+mj-lt"/>
              <a:buNone/>
              <a:defRPr/>
            </a:pPr>
            <a:endParaRPr lang="en-GB" sz="1000" b="1"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noProof="1">
                <a:solidFill>
                  <a:schemeClr val="tx1"/>
                </a:solidFill>
                <a:latin typeface="Arial" panose="020B0604020202020204" pitchFamily="34" charset="0"/>
                <a:cs typeface="Arial" panose="020B0604020202020204" pitchFamily="34" charset="0"/>
              </a:rPr>
              <a:t>Home - Tab</a:t>
            </a:r>
            <a:endParaRPr lang="en-GB" altLang="da-DK" sz="1000" b="1" strike="sngStrike"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baseline="0" noProof="1">
                <a:solidFill>
                  <a:schemeClr val="tx1"/>
                </a:solidFill>
                <a:latin typeface="Arial" panose="020B0604020202020204" pitchFamily="34" charset="0"/>
                <a:cs typeface="Arial" panose="020B0604020202020204" pitchFamily="34" charset="0"/>
              </a:rPr>
              <a:t>Reset </a:t>
            </a:r>
            <a:r>
              <a:rPr lang="en-GB" altLang="da-DK" sz="1000" noProof="1">
                <a:solidFill>
                  <a:schemeClr val="tx1"/>
                </a:solidFill>
                <a:latin typeface="Arial" panose="020B0604020202020204" pitchFamily="34" charset="0"/>
                <a:cs typeface="Arial" panose="020B0604020202020204" pitchFamily="34" charset="0"/>
              </a:rPr>
              <a:t>menu to reset position, size</a:t>
            </a:r>
            <a:r>
              <a:rPr lang="en-GB" altLang="da-DK" sz="1000" baseline="0" noProof="1">
                <a:solidFill>
                  <a:schemeClr val="tx1"/>
                </a:solidFill>
                <a:latin typeface="Arial" panose="020B0604020202020204" pitchFamily="34" charset="0"/>
                <a:cs typeface="Arial" panose="020B0604020202020204" pitchFamily="34" charset="0"/>
              </a:rPr>
              <a:t> and formatting of the slide placeholders to their default settings</a:t>
            </a:r>
            <a:endParaRPr lang="en-GB" altLang="da-DK" sz="1000" noProof="1">
              <a:solidFill>
                <a:schemeClr val="tx1"/>
              </a:solidFill>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29B69258-0759-4F9D-8A5C-C6B044632BCA}"/>
              </a:ext>
            </a:extLst>
          </p:cNvPr>
          <p:cNvSpPr txBox="1"/>
          <p:nvPr userDrawn="1"/>
        </p:nvSpPr>
        <p:spPr>
          <a:xfrm>
            <a:off x="6221682" y="2645246"/>
            <a:ext cx="2576512" cy="3000821"/>
          </a:xfrm>
          <a:prstGeom prst="rect">
            <a:avLst/>
          </a:prstGeom>
          <a:noFill/>
        </p:spPr>
        <p:txBody>
          <a:bodyPr wrap="square" lIns="0" tIns="0" rIns="0" bIns="0">
            <a:spAutoFit/>
          </a:bodyPr>
          <a:lstStyle/>
          <a:p>
            <a:pPr eaLnBrk="1" hangingPunct="1">
              <a:spcAft>
                <a:spcPts val="600"/>
              </a:spcAft>
              <a:defRPr/>
            </a:pPr>
            <a:r>
              <a:rPr lang="en-GB" altLang="da-DK" sz="1000" b="1" noProof="1">
                <a:solidFill>
                  <a:schemeClr val="tx1"/>
                </a:solidFill>
                <a:latin typeface="Arial" panose="020B0604020202020204" pitchFamily="34" charset="0"/>
                <a:cs typeface="Arial" panose="020B0604020202020204" pitchFamily="34" charset="0"/>
              </a:rPr>
              <a:t>Change / edit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picture </a:t>
            </a:r>
            <a:r>
              <a:rPr lang="en-GB" altLang="da-DK" sz="1000" b="1" noProof="1">
                <a:solidFill>
                  <a:schemeClr val="tx1"/>
                </a:solidFill>
                <a:latin typeface="Arial" panose="020B0604020202020204" pitchFamily="34" charset="0"/>
                <a:cs typeface="Arial" panose="020B0604020202020204" pitchFamily="34" charset="0"/>
              </a:rPr>
              <a:t>RIGHT-CLICK</a:t>
            </a:r>
            <a:r>
              <a:rPr lang="en-GB" altLang="da-DK" sz="1000" b="0" noProof="1">
                <a:solidFill>
                  <a:schemeClr val="tx1"/>
                </a:solidFill>
                <a:latin typeface="Arial" panose="020B0604020202020204" pitchFamily="34" charset="0"/>
                <a:cs typeface="Arial" panose="020B0604020202020204" pitchFamily="34" charset="0"/>
              </a:rPr>
              <a:t> on the picture and click “</a:t>
            </a:r>
            <a:r>
              <a:rPr lang="en-GB" altLang="da-DK" sz="1000" b="1" noProof="1">
                <a:solidFill>
                  <a:schemeClr val="tx1"/>
                </a:solidFill>
                <a:latin typeface="Arial" panose="020B0604020202020204" pitchFamily="34" charset="0"/>
                <a:cs typeface="Arial" panose="020B0604020202020204" pitchFamily="34" charset="0"/>
              </a:rPr>
              <a:t>Change Picture</a:t>
            </a:r>
            <a:r>
              <a:rPr lang="en-GB" altLang="da-DK" sz="1000" b="0" noProof="1">
                <a:solidFill>
                  <a:schemeClr val="tx1"/>
                </a:solidFill>
                <a:latin typeface="Arial" panose="020B0604020202020204" pitchFamily="34" charset="0"/>
                <a:cs typeface="Arial" panose="020B0604020202020204" pitchFamily="34" charset="0"/>
              </a:rPr>
              <a:t>”</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size or focus of the picture - </a:t>
            </a:r>
            <a:r>
              <a:rPr lang="en-GB" altLang="da-DK" sz="1000" b="1" noProof="1">
                <a:solidFill>
                  <a:schemeClr val="tx1"/>
                </a:solidFill>
                <a:latin typeface="Arial" panose="020B0604020202020204" pitchFamily="34" charset="0"/>
                <a:cs typeface="Arial" panose="020B0604020202020204" pitchFamily="34" charset="0"/>
              </a:rPr>
              <a:t>Select the picture</a:t>
            </a:r>
            <a:r>
              <a:rPr lang="en-GB" altLang="da-DK" sz="1000" b="0" noProof="1">
                <a:solidFill>
                  <a:schemeClr val="tx1"/>
                </a:solidFill>
                <a:latin typeface="Arial" panose="020B0604020202020204" pitchFamily="34" charset="0"/>
                <a:cs typeface="Arial" panose="020B0604020202020204" pitchFamily="34" charset="0"/>
              </a:rPr>
              <a:t>, click </a:t>
            </a:r>
            <a:r>
              <a:rPr lang="en-GB" altLang="da-DK" sz="1000" b="1" noProof="1">
                <a:solidFill>
                  <a:schemeClr val="tx1"/>
                </a:solidFill>
                <a:latin typeface="Arial" panose="020B0604020202020204" pitchFamily="34" charset="0"/>
                <a:cs typeface="Arial" panose="020B0604020202020204" pitchFamily="34" charset="0"/>
              </a:rPr>
              <a:t>CROP</a:t>
            </a:r>
            <a:r>
              <a:rPr lang="en-GB" altLang="da-DK" sz="1000" b="0" noProof="1">
                <a:solidFill>
                  <a:schemeClr val="tx1"/>
                </a:solidFill>
                <a:latin typeface="Arial" panose="020B0604020202020204" pitchFamily="34" charset="0"/>
                <a:cs typeface="Arial" panose="020B0604020202020204" pitchFamily="34" charset="0"/>
              </a:rPr>
              <a:t> from “The Picture Format menu”</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scale the picture, hold SHIFT-key down while dragging the corners of the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A0CF4DB0-EA3A-4922-ACBA-C0B74CF861E3}"/>
              </a:ext>
            </a:extLst>
          </p:cNvPr>
          <p:cNvPicPr>
            <a:picLocks noChangeAspect="1"/>
          </p:cNvPicPr>
          <p:nvPr userDrawn="1"/>
        </p:nvPicPr>
        <p:blipFill>
          <a:blip r:embed="rId2">
            <a:extLst>
              <a:ext uri="{28A0092B-C50C-407E-A947-70E740481C1C}">
                <a14:useLocalDpi xmlns:a14="http://schemas.microsoft.com/office/drawing/2010/main" val="0"/>
              </a:ext>
            </a:extLst>
          </a:blip>
          <a:srcRect l="461" r="461"/>
          <a:stretch/>
        </p:blipFill>
        <p:spPr>
          <a:xfrm>
            <a:off x="539750" y="4526557"/>
            <a:ext cx="2574925" cy="1458968"/>
          </a:xfrm>
          <a:prstGeom prst="rect">
            <a:avLst/>
          </a:prstGeom>
          <a:effectLst>
            <a:outerShdw blurRad="50800" dist="38100" dir="5400000" algn="t" rotWithShape="0">
              <a:prstClr val="black">
                <a:alpha val="40000"/>
              </a:prstClr>
            </a:outerShdw>
          </a:effectLst>
        </p:spPr>
      </p:pic>
      <p:sp>
        <p:nvSpPr>
          <p:cNvPr id="11" name="Title 4">
            <a:extLst>
              <a:ext uri="{FF2B5EF4-FFF2-40B4-BE49-F238E27FC236}">
                <a16:creationId xmlns:a16="http://schemas.microsoft.com/office/drawing/2014/main" id="{78DE8C21-512C-45D7-AF5D-2791E225B7EB}"/>
              </a:ext>
            </a:extLst>
          </p:cNvPr>
          <p:cNvSpPr txBox="1">
            <a:spLocks/>
          </p:cNvSpPr>
          <p:nvPr userDrawn="1"/>
        </p:nvSpPr>
        <p:spPr>
          <a:xfrm>
            <a:off x="539749" y="814386"/>
            <a:ext cx="9213851" cy="332399"/>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a:lstStyle>
          <a:p>
            <a:r>
              <a:rPr lang="en-GB"/>
              <a:t>Start here</a:t>
            </a:r>
          </a:p>
        </p:txBody>
      </p:sp>
      <p:sp>
        <p:nvSpPr>
          <p:cNvPr id="13" name="Slide Number Placeholder 2">
            <a:extLst>
              <a:ext uri="{FF2B5EF4-FFF2-40B4-BE49-F238E27FC236}">
                <a16:creationId xmlns:a16="http://schemas.microsoft.com/office/drawing/2014/main" id="{638AF027-CA0D-41A5-BE09-74C8B45BC9AF}"/>
              </a:ext>
            </a:extLst>
          </p:cNvPr>
          <p:cNvSpPr txBox="1">
            <a:spLocks/>
          </p:cNvSpPr>
          <p:nvPr userDrawn="1"/>
        </p:nvSpPr>
        <p:spPr>
          <a:xfrm>
            <a:off x="11326690" y="6434112"/>
            <a:ext cx="595310" cy="153888"/>
          </a:xfrm>
          <a:prstGeom prst="rect">
            <a:avLst/>
          </a:prstGeom>
        </p:spPr>
        <p:txBody>
          <a:bodyPr lIns="0" tIns="0" rIns="0" bIns="0" anchor="t" anchorCtr="0">
            <a:noAutofit/>
          </a:bodyPr>
          <a:lstStyle>
            <a:defPPr>
              <a:defRPr lang="da-DK"/>
            </a:defPPr>
            <a:lvl1pPr marL="0" algn="r" defTabSz="914400" rtl="0" eaLnBrk="1" latinLnBrk="0" hangingPunct="1">
              <a:defRPr sz="900" kern="1200">
                <a:solidFill>
                  <a:srgbClr val="3F1A0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F92315-F790-4E00-A189-2894250684D7}" type="slidenum">
              <a:rPr lang="en-GB" smtClean="0"/>
              <a:pPr/>
              <a:t>‹#›</a:t>
            </a:fld>
            <a:endParaRPr lang="en-GB"/>
          </a:p>
        </p:txBody>
      </p:sp>
      <p:sp>
        <p:nvSpPr>
          <p:cNvPr id="15" name="Content Placeholder 7">
            <a:extLst>
              <a:ext uri="{FF2B5EF4-FFF2-40B4-BE49-F238E27FC236}">
                <a16:creationId xmlns:a16="http://schemas.microsoft.com/office/drawing/2014/main" id="{48445BAE-D8A3-4827-AC54-6EA8BA6F766B}"/>
              </a:ext>
            </a:extLst>
          </p:cNvPr>
          <p:cNvSpPr txBox="1">
            <a:spLocks/>
          </p:cNvSpPr>
          <p:nvPr userDrawn="1"/>
        </p:nvSpPr>
        <p:spPr>
          <a:xfrm>
            <a:off x="539750" y="1409700"/>
            <a:ext cx="2574926" cy="2539157"/>
          </a:xfrm>
          <a:prstGeom prst="rect">
            <a:avLst/>
          </a:prstGeom>
        </p:spPr>
        <p:txBody>
          <a:bodyPr wrap="square" lIns="0" tIns="0" rIns="0" bIns="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latin typeface="+mn-lt"/>
              </a:rPr>
              <a:t>Copy &amp; Paste</a:t>
            </a: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Font typeface="Arial" panose="020B0604020202020204" pitchFamily="34" charset="0"/>
              <a:buNone/>
            </a:pPr>
            <a:r>
              <a:rPr lang="en-GB" sz="1000">
                <a:solidFill>
                  <a:srgbClr val="3F1A01"/>
                </a:solidFill>
                <a:latin typeface="+mn-lt"/>
              </a:rPr>
              <a:t>When you need to paste text into the presentation </a:t>
            </a:r>
            <a:r>
              <a:rPr lang="en-GB" sz="1000" b="1">
                <a:solidFill>
                  <a:srgbClr val="3F1A01"/>
                </a:solidFill>
                <a:latin typeface="+mn-lt"/>
              </a:rPr>
              <a:t>– Right-Click</a:t>
            </a:r>
            <a:r>
              <a:rPr lang="en-GB" sz="1000">
                <a:solidFill>
                  <a:srgbClr val="3F1A01"/>
                </a:solidFill>
                <a:latin typeface="+mn-lt"/>
              </a:rPr>
              <a:t> and choose </a:t>
            </a:r>
            <a:br>
              <a:rPr lang="en-GB" sz="1000">
                <a:solidFill>
                  <a:srgbClr val="3F1A01"/>
                </a:solidFill>
                <a:latin typeface="+mn-lt"/>
              </a:rPr>
            </a:br>
            <a:r>
              <a:rPr lang="en-GB" sz="1000">
                <a:solidFill>
                  <a:srgbClr val="3F1A01"/>
                </a:solidFill>
                <a:latin typeface="+mn-lt"/>
              </a:rPr>
              <a:t>”</a:t>
            </a:r>
            <a:r>
              <a:rPr lang="en-GB" sz="1000" b="1">
                <a:solidFill>
                  <a:srgbClr val="3F1A01"/>
                </a:solidFill>
                <a:latin typeface="+mn-lt"/>
              </a:rPr>
              <a:t>Keep text only</a:t>
            </a:r>
            <a:r>
              <a:rPr lang="en-GB" sz="1000">
                <a:solidFill>
                  <a:srgbClr val="3F1A01"/>
                </a:solidFill>
                <a:latin typeface="+mn-lt"/>
              </a:rPr>
              <a:t>”.</a:t>
            </a: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spcAft>
                <a:spcPts val="600"/>
              </a:spcAft>
              <a:buFont typeface="Arial" panose="020B0604020202020204" pitchFamily="34" charset="0"/>
              <a:buNone/>
            </a:pPr>
            <a:r>
              <a:rPr lang="en-GB" sz="1000" b="1">
                <a:solidFill>
                  <a:srgbClr val="3F1A01"/>
                </a:solidFill>
                <a:latin typeface="+mn-lt"/>
              </a:rPr>
              <a:t>Text styles</a:t>
            </a:r>
          </a:p>
          <a:p>
            <a:pPr marL="0" indent="0">
              <a:spcBef>
                <a:spcPts val="0"/>
              </a:spcBef>
              <a:buFont typeface="Arial" panose="020B0604020202020204" pitchFamily="34" charset="0"/>
              <a:buNone/>
            </a:pPr>
            <a:r>
              <a:rPr lang="en-GB" sz="1000">
                <a:solidFill>
                  <a:srgbClr val="3F1A01"/>
                </a:solidFill>
                <a:latin typeface="+mn-lt"/>
              </a:rPr>
              <a:t>Use the </a:t>
            </a:r>
            <a:r>
              <a:rPr lang="en-GB" sz="1000" b="1">
                <a:solidFill>
                  <a:srgbClr val="3F1A01"/>
                </a:solidFill>
                <a:latin typeface="+mn-lt"/>
              </a:rPr>
              <a:t>TAB-key</a:t>
            </a:r>
            <a:r>
              <a:rPr lang="en-GB" sz="1000">
                <a:solidFill>
                  <a:srgbClr val="3F1A01"/>
                </a:solidFill>
                <a:latin typeface="+mn-lt"/>
              </a:rPr>
              <a:t> to jump through </a:t>
            </a:r>
            <a:br>
              <a:rPr lang="en-GB" sz="1000">
                <a:solidFill>
                  <a:srgbClr val="3F1A01"/>
                </a:solidFill>
                <a:latin typeface="+mn-lt"/>
              </a:rPr>
            </a:br>
            <a:r>
              <a:rPr lang="en-GB" sz="1000">
                <a:solidFill>
                  <a:srgbClr val="3F1A01"/>
                </a:solidFill>
                <a:latin typeface="+mn-lt"/>
              </a:rPr>
              <a:t>levels. Click </a:t>
            </a:r>
            <a:r>
              <a:rPr lang="en-GB" sz="1000" b="1">
                <a:solidFill>
                  <a:srgbClr val="3F1A01"/>
                </a:solidFill>
                <a:latin typeface="+mn-lt"/>
              </a:rPr>
              <a:t>ENTER</a:t>
            </a:r>
            <a:r>
              <a:rPr lang="en-GB" sz="1000">
                <a:solidFill>
                  <a:srgbClr val="3F1A01"/>
                </a:solidFill>
                <a:latin typeface="+mn-lt"/>
              </a:rPr>
              <a:t>, then </a:t>
            </a:r>
            <a:r>
              <a:rPr lang="en-GB" sz="1000" b="1">
                <a:solidFill>
                  <a:srgbClr val="3F1A01"/>
                </a:solidFill>
                <a:latin typeface="+mn-lt"/>
              </a:rPr>
              <a:t>TAB</a:t>
            </a:r>
            <a:r>
              <a:rPr lang="en-GB" sz="1000">
                <a:solidFill>
                  <a:srgbClr val="3F1A01"/>
                </a:solidFill>
                <a:latin typeface="+mn-lt"/>
              </a:rPr>
              <a:t> to switch from one level to the next level</a:t>
            </a:r>
          </a:p>
          <a:p>
            <a:pPr marL="0" indent="0">
              <a:spcBef>
                <a:spcPts val="0"/>
              </a:spcBef>
              <a:buFont typeface="Arial" panose="020B0604020202020204" pitchFamily="34" charset="0"/>
              <a:buNone/>
            </a:pPr>
            <a:r>
              <a:rPr lang="en-GB" sz="1000">
                <a:solidFill>
                  <a:srgbClr val="3F1A01"/>
                </a:solidFill>
                <a:latin typeface="+mn-lt"/>
              </a:rPr>
              <a:t>To go back in levels use </a:t>
            </a:r>
            <a:r>
              <a:rPr lang="en-GB" sz="1000" b="1">
                <a:solidFill>
                  <a:srgbClr val="3F1A01"/>
                </a:solidFill>
                <a:latin typeface="+mn-lt"/>
              </a:rPr>
              <a:t>SHIFT-TAB</a:t>
            </a:r>
          </a:p>
          <a:p>
            <a:pPr marL="0" indent="0">
              <a:spcBef>
                <a:spcPts val="0"/>
              </a:spcBef>
              <a:buFont typeface="Arial" panose="020B0604020202020204" pitchFamily="34" charset="0"/>
              <a:buNone/>
            </a:pPr>
            <a:endParaRPr lang="en-GB" sz="1000">
              <a:solidFill>
                <a:srgbClr val="3F1A01"/>
              </a:solidFill>
              <a:latin typeface="+mn-lt"/>
            </a:endParaRPr>
          </a:p>
        </p:txBody>
      </p:sp>
      <p:pic>
        <p:nvPicPr>
          <p:cNvPr id="17" name="Picture 16">
            <a:extLst>
              <a:ext uri="{FF2B5EF4-FFF2-40B4-BE49-F238E27FC236}">
                <a16:creationId xmlns:a16="http://schemas.microsoft.com/office/drawing/2014/main" id="{EE217F0E-1690-4201-BD4A-054136C2E899}"/>
              </a:ext>
            </a:extLst>
          </p:cNvPr>
          <p:cNvPicPr>
            <a:picLocks noChangeAspect="1"/>
          </p:cNvPicPr>
          <p:nvPr userDrawn="1"/>
        </p:nvPicPr>
        <p:blipFill>
          <a:blip r:embed="rId3"/>
          <a:stretch>
            <a:fillRect/>
          </a:stretch>
        </p:blipFill>
        <p:spPr>
          <a:xfrm>
            <a:off x="510947" y="1635936"/>
            <a:ext cx="1057778" cy="433516"/>
          </a:xfrm>
          <a:prstGeom prst="rect">
            <a:avLst/>
          </a:prstGeom>
        </p:spPr>
      </p:pic>
      <p:sp>
        <p:nvSpPr>
          <p:cNvPr id="20" name="Content Placeholder 34">
            <a:extLst>
              <a:ext uri="{FF2B5EF4-FFF2-40B4-BE49-F238E27FC236}">
                <a16:creationId xmlns:a16="http://schemas.microsoft.com/office/drawing/2014/main" id="{6D001AD2-4250-4663-91F1-29AD0A53FA92}"/>
              </a:ext>
            </a:extLst>
          </p:cNvPr>
          <p:cNvSpPr txBox="1">
            <a:spLocks/>
          </p:cNvSpPr>
          <p:nvPr userDrawn="1"/>
        </p:nvSpPr>
        <p:spPr>
          <a:xfrm>
            <a:off x="9088588" y="1397909"/>
            <a:ext cx="1355724" cy="2616101"/>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Building blocks</a:t>
            </a:r>
          </a:p>
          <a:p>
            <a:pPr marL="0" indent="0">
              <a:spcBef>
                <a:spcPts val="0"/>
              </a:spcBef>
              <a:buNone/>
            </a:pPr>
            <a:r>
              <a:rPr lang="en-GB" sz="1000">
                <a:solidFill>
                  <a:srgbClr val="3F1A01"/>
                </a:solidFill>
              </a:rPr>
              <a:t>The building block slides are made to help you build the presentation. You find them after this slide</a:t>
            </a:r>
          </a:p>
          <a:p>
            <a:pPr marL="0" indent="0">
              <a:spcBef>
                <a:spcPts val="0"/>
              </a:spcBef>
              <a:buNone/>
            </a:pPr>
            <a:endParaRPr lang="en-GB" sz="1000">
              <a:solidFill>
                <a:srgbClr val="3F1A01"/>
              </a:solidFill>
            </a:endParaRPr>
          </a:p>
          <a:p>
            <a:pPr marL="0" indent="0">
              <a:spcBef>
                <a:spcPts val="0"/>
              </a:spcBef>
              <a:buNone/>
            </a:pPr>
            <a:r>
              <a:rPr lang="en-GB" sz="1000">
                <a:solidFill>
                  <a:srgbClr val="3F1A01"/>
                </a:solidFill>
              </a:rPr>
              <a:t>Among the building blocks you find, </a:t>
            </a:r>
            <a:r>
              <a:rPr lang="en-GB" sz="1000" err="1">
                <a:solidFill>
                  <a:srgbClr val="3F1A01"/>
                </a:solidFill>
              </a:rPr>
              <a:t>colorguides</a:t>
            </a:r>
            <a:r>
              <a:rPr lang="en-GB" sz="1000">
                <a:solidFill>
                  <a:srgbClr val="3F1A01"/>
                </a:solidFill>
              </a:rPr>
              <a:t>, Tables and elements that you can pick from when you need to build your presentation.</a:t>
            </a:r>
          </a:p>
          <a:p>
            <a:pPr marL="0" indent="0">
              <a:spcBef>
                <a:spcPts val="0"/>
              </a:spcBef>
              <a:buNone/>
            </a:pPr>
            <a:endParaRPr lang="en-GB" sz="1000">
              <a:solidFill>
                <a:srgbClr val="3F1A01"/>
              </a:solidFill>
            </a:endParaRPr>
          </a:p>
          <a:p>
            <a:pPr marL="0" indent="0">
              <a:spcBef>
                <a:spcPts val="0"/>
              </a:spcBef>
              <a:buNone/>
            </a:pPr>
            <a:r>
              <a:rPr lang="en-GB" sz="1000">
                <a:solidFill>
                  <a:srgbClr val="3F1A01"/>
                </a:solidFill>
              </a:rPr>
              <a:t>Delete these slides after use. </a:t>
            </a:r>
            <a:r>
              <a:rPr lang="en-GB" sz="1000" b="1">
                <a:solidFill>
                  <a:srgbClr val="3F1A01"/>
                </a:solidFill>
              </a:rPr>
              <a:t> </a:t>
            </a:r>
          </a:p>
        </p:txBody>
      </p:sp>
      <p:sp>
        <p:nvSpPr>
          <p:cNvPr id="21" name="Content Placeholder 34">
            <a:extLst>
              <a:ext uri="{FF2B5EF4-FFF2-40B4-BE49-F238E27FC236}">
                <a16:creationId xmlns:a16="http://schemas.microsoft.com/office/drawing/2014/main" id="{DBAA186A-13CF-4C55-8ED1-3E1EFC7A2F90}"/>
              </a:ext>
            </a:extLst>
          </p:cNvPr>
          <p:cNvSpPr txBox="1">
            <a:spLocks/>
          </p:cNvSpPr>
          <p:nvPr userDrawn="1"/>
        </p:nvSpPr>
        <p:spPr>
          <a:xfrm>
            <a:off x="1015206" y="5102153"/>
            <a:ext cx="1624013" cy="615553"/>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Guides – Show / Hide</a:t>
            </a:r>
          </a:p>
          <a:p>
            <a:pPr marL="0" indent="0">
              <a:spcBef>
                <a:spcPts val="0"/>
              </a:spcBef>
              <a:buNone/>
            </a:pPr>
            <a:r>
              <a:rPr lang="en-GB" sz="1000" b="0">
                <a:solidFill>
                  <a:srgbClr val="3F1A01"/>
                </a:solidFill>
              </a:rPr>
              <a:t>From the View-tab </a:t>
            </a:r>
          </a:p>
          <a:p>
            <a:pPr marL="0" indent="0">
              <a:spcBef>
                <a:spcPts val="0"/>
              </a:spcBef>
              <a:buNone/>
            </a:pPr>
            <a:r>
              <a:rPr lang="en-GB" sz="1000" b="0">
                <a:solidFill>
                  <a:srgbClr val="3F1A01"/>
                </a:solidFill>
              </a:rPr>
              <a:t>or Alt + F9</a:t>
            </a:r>
          </a:p>
          <a:p>
            <a:pPr marL="0" indent="0">
              <a:spcBef>
                <a:spcPts val="0"/>
              </a:spcBef>
              <a:buNone/>
            </a:pPr>
            <a:endParaRPr lang="en-GB" sz="1000" b="0">
              <a:solidFill>
                <a:srgbClr val="3F1A01"/>
              </a:solidFill>
            </a:endParaRPr>
          </a:p>
        </p:txBody>
      </p:sp>
      <p:sp>
        <p:nvSpPr>
          <p:cNvPr id="2" name="TextBox 1">
            <a:extLst>
              <a:ext uri="{FF2B5EF4-FFF2-40B4-BE49-F238E27FC236}">
                <a16:creationId xmlns:a16="http://schemas.microsoft.com/office/drawing/2014/main" id="{CFB97746-AB0C-416F-8995-6F74E0EF0EFE}"/>
              </a:ext>
            </a:extLst>
          </p:cNvPr>
          <p:cNvSpPr txBox="1"/>
          <p:nvPr userDrawn="1"/>
        </p:nvSpPr>
        <p:spPr>
          <a:xfrm>
            <a:off x="539750" y="540000"/>
            <a:ext cx="9213850" cy="215444"/>
          </a:xfrm>
          <a:prstGeom prst="rect">
            <a:avLst/>
          </a:prstGeom>
          <a:noFill/>
        </p:spPr>
        <p:txBody>
          <a:bodyPr wrap="square" lIns="0" tIns="0" rIns="0" bIns="0" rtlCol="0">
            <a:spAutoFit/>
          </a:bodyPr>
          <a:lstStyle/>
          <a:p>
            <a:r>
              <a:rPr lang="en-GB" sz="1400">
                <a:solidFill>
                  <a:schemeClr val="accent2"/>
                </a:solidFill>
                <a:latin typeface="Times New Roman" panose="02020603050405020304" pitchFamily="18" charset="0"/>
                <a:cs typeface="Times New Roman" panose="02020603050405020304" pitchFamily="18" charset="0"/>
              </a:rPr>
              <a:t>Delete this slide after use</a:t>
            </a:r>
          </a:p>
        </p:txBody>
      </p:sp>
      <p:pic>
        <p:nvPicPr>
          <p:cNvPr id="4" name="Picture 3">
            <a:extLst>
              <a:ext uri="{FF2B5EF4-FFF2-40B4-BE49-F238E27FC236}">
                <a16:creationId xmlns:a16="http://schemas.microsoft.com/office/drawing/2014/main" id="{E8DC192D-15E7-44CD-B477-C881E0E6D990}"/>
              </a:ext>
            </a:extLst>
          </p:cNvPr>
          <p:cNvPicPr>
            <a:picLocks noChangeAspect="1"/>
          </p:cNvPicPr>
          <p:nvPr userDrawn="1"/>
        </p:nvPicPr>
        <p:blipFill rotWithShape="1">
          <a:blip r:embed="rId4"/>
          <a:srcRect l="4483" r="1"/>
          <a:stretch/>
        </p:blipFill>
        <p:spPr>
          <a:xfrm>
            <a:off x="539750" y="3879102"/>
            <a:ext cx="502364" cy="306000"/>
          </a:xfrm>
          <a:prstGeom prst="rect">
            <a:avLst/>
          </a:prstGeom>
        </p:spPr>
      </p:pic>
      <p:pic>
        <p:nvPicPr>
          <p:cNvPr id="25" name="Picture 24">
            <a:extLst>
              <a:ext uri="{FF2B5EF4-FFF2-40B4-BE49-F238E27FC236}">
                <a16:creationId xmlns:a16="http://schemas.microsoft.com/office/drawing/2014/main" id="{61C5AB06-467F-4D53-8D9A-1C0D14254FE5}"/>
              </a:ext>
            </a:extLst>
          </p:cNvPr>
          <p:cNvPicPr>
            <a:picLocks noChangeAspect="1"/>
          </p:cNvPicPr>
          <p:nvPr userDrawn="1"/>
        </p:nvPicPr>
        <p:blipFill>
          <a:blip r:embed="rId5"/>
          <a:stretch>
            <a:fillRect/>
          </a:stretch>
        </p:blipFill>
        <p:spPr>
          <a:xfrm>
            <a:off x="6182034" y="2847599"/>
            <a:ext cx="1053671" cy="847781"/>
          </a:xfrm>
          <a:prstGeom prst="rect">
            <a:avLst/>
          </a:prstGeom>
        </p:spPr>
      </p:pic>
      <p:pic>
        <p:nvPicPr>
          <p:cNvPr id="26" name="Picture 25">
            <a:extLst>
              <a:ext uri="{FF2B5EF4-FFF2-40B4-BE49-F238E27FC236}">
                <a16:creationId xmlns:a16="http://schemas.microsoft.com/office/drawing/2014/main" id="{23E3D7D1-8B06-4822-B042-9E0013DC5ABD}"/>
              </a:ext>
            </a:extLst>
          </p:cNvPr>
          <p:cNvPicPr>
            <a:picLocks noChangeAspect="1"/>
          </p:cNvPicPr>
          <p:nvPr userDrawn="1"/>
        </p:nvPicPr>
        <p:blipFill>
          <a:blip r:embed="rId6"/>
          <a:stretch>
            <a:fillRect/>
          </a:stretch>
        </p:blipFill>
        <p:spPr>
          <a:xfrm>
            <a:off x="3342618" y="4737710"/>
            <a:ext cx="721382" cy="310749"/>
          </a:xfrm>
          <a:prstGeom prst="rect">
            <a:avLst/>
          </a:prstGeom>
        </p:spPr>
      </p:pic>
      <p:pic>
        <p:nvPicPr>
          <p:cNvPr id="6" name="Picture 5">
            <a:extLst>
              <a:ext uri="{FF2B5EF4-FFF2-40B4-BE49-F238E27FC236}">
                <a16:creationId xmlns:a16="http://schemas.microsoft.com/office/drawing/2014/main" id="{E69E3A62-6048-4098-92E9-31D1A7DA6A31}"/>
              </a:ext>
            </a:extLst>
          </p:cNvPr>
          <p:cNvPicPr>
            <a:picLocks noChangeAspect="1"/>
          </p:cNvPicPr>
          <p:nvPr userDrawn="1"/>
        </p:nvPicPr>
        <p:blipFill>
          <a:blip r:embed="rId7"/>
          <a:stretch>
            <a:fillRect/>
          </a:stretch>
        </p:blipFill>
        <p:spPr>
          <a:xfrm>
            <a:off x="10713191" y="1409700"/>
            <a:ext cx="937472" cy="3173789"/>
          </a:xfrm>
          <a:prstGeom prst="rect">
            <a:avLst/>
          </a:prstGeom>
        </p:spPr>
      </p:pic>
      <p:sp>
        <p:nvSpPr>
          <p:cNvPr id="28" name="TextBox 27">
            <a:extLst>
              <a:ext uri="{FF2B5EF4-FFF2-40B4-BE49-F238E27FC236}">
                <a16:creationId xmlns:a16="http://schemas.microsoft.com/office/drawing/2014/main" id="{1CF0A521-6AD8-4FA2-ABD7-4B156695725B}"/>
              </a:ext>
            </a:extLst>
          </p:cNvPr>
          <p:cNvSpPr txBox="1"/>
          <p:nvPr userDrawn="1"/>
        </p:nvSpPr>
        <p:spPr>
          <a:xfrm>
            <a:off x="1217613" y="3880138"/>
            <a:ext cx="1897062" cy="307777"/>
          </a:xfrm>
          <a:prstGeom prst="rect">
            <a:avLst/>
          </a:prstGeom>
          <a:noFill/>
        </p:spPr>
        <p:txBody>
          <a:bodyPr wrap="square" lIns="0" tIns="0" rIns="0" bIns="0">
            <a:spAutoFit/>
          </a:bodyPr>
          <a:lstStyle/>
          <a:p>
            <a:pPr eaLnBrk="1" hangingPunct="1">
              <a:spcAft>
                <a:spcPts val="600"/>
              </a:spcAft>
              <a:defRPr/>
            </a:pPr>
            <a:r>
              <a:rPr lang="en-GB" sz="1000" noProof="1">
                <a:solidFill>
                  <a:schemeClr val="tx1"/>
                </a:solidFill>
                <a:latin typeface="Arial" panose="020B0604020202020204" pitchFamily="34" charset="0"/>
                <a:cs typeface="Arial" panose="020B0604020202020204" pitchFamily="34" charset="0"/>
              </a:rPr>
              <a:t>Alternatively, </a:t>
            </a:r>
            <a:r>
              <a:rPr lang="en-GB" sz="1000" b="1" noProof="1">
                <a:solidFill>
                  <a:schemeClr val="tx1"/>
                </a:solidFill>
                <a:latin typeface="Arial" panose="020B0604020202020204" pitchFamily="34" charset="0"/>
                <a:cs typeface="Arial" panose="020B0604020202020204" pitchFamily="34" charset="0"/>
              </a:rPr>
              <a:t>Increase</a:t>
            </a:r>
            <a:r>
              <a:rPr lang="en-GB" sz="1000" baseline="0" noProof="1">
                <a:solidFill>
                  <a:schemeClr val="tx1"/>
                </a:solidFill>
                <a:latin typeface="Arial" panose="020B0604020202020204" pitchFamily="34" charset="0"/>
                <a:cs typeface="Arial" panose="020B0604020202020204" pitchFamily="34" charset="0"/>
              </a:rPr>
              <a:t> and</a:t>
            </a:r>
            <a:br>
              <a:rPr lang="en-GB" sz="1000" baseline="0" noProof="1">
                <a:solidFill>
                  <a:schemeClr val="tx1"/>
                </a:solidFill>
                <a:latin typeface="Arial" panose="020B0604020202020204" pitchFamily="34" charset="0"/>
                <a:cs typeface="Arial" panose="020B0604020202020204" pitchFamily="34" charset="0"/>
              </a:rPr>
            </a:br>
            <a:r>
              <a:rPr lang="en-GB" sz="1000" b="1" baseline="0" noProof="1">
                <a:solidFill>
                  <a:schemeClr val="tx1"/>
                </a:solidFill>
                <a:latin typeface="Arial" panose="020B0604020202020204" pitchFamily="34" charset="0"/>
                <a:cs typeface="Arial" panose="020B0604020202020204" pitchFamily="34" charset="0"/>
              </a:rPr>
              <a:t>Decrease </a:t>
            </a:r>
            <a:r>
              <a:rPr lang="en-GB" sz="1000" baseline="0" noProof="1">
                <a:solidFill>
                  <a:schemeClr val="tx1"/>
                </a:solidFill>
                <a:latin typeface="Arial" panose="020B0604020202020204" pitchFamily="34" charset="0"/>
                <a:cs typeface="Arial" panose="020B0604020202020204" pitchFamily="34" charset="0"/>
              </a:rPr>
              <a:t>list level can be used</a:t>
            </a:r>
          </a:p>
        </p:txBody>
      </p:sp>
      <p:pic>
        <p:nvPicPr>
          <p:cNvPr id="29" name="Picture 28">
            <a:extLst>
              <a:ext uri="{FF2B5EF4-FFF2-40B4-BE49-F238E27FC236}">
                <a16:creationId xmlns:a16="http://schemas.microsoft.com/office/drawing/2014/main" id="{D5AAD879-4417-455C-BF76-7F1D8FC43DAF}"/>
              </a:ext>
            </a:extLst>
          </p:cNvPr>
          <p:cNvPicPr>
            <a:picLocks noChangeAspect="1"/>
          </p:cNvPicPr>
          <p:nvPr userDrawn="1"/>
        </p:nvPicPr>
        <p:blipFill>
          <a:blip r:embed="rId8"/>
          <a:stretch>
            <a:fillRect/>
          </a:stretch>
        </p:blipFill>
        <p:spPr>
          <a:xfrm>
            <a:off x="6230938" y="1601536"/>
            <a:ext cx="439902" cy="447295"/>
          </a:xfrm>
          <a:prstGeom prst="rect">
            <a:avLst/>
          </a:prstGeom>
        </p:spPr>
      </p:pic>
      <p:sp>
        <p:nvSpPr>
          <p:cNvPr id="37" name="TextBox 36">
            <a:extLst>
              <a:ext uri="{FF2B5EF4-FFF2-40B4-BE49-F238E27FC236}">
                <a16:creationId xmlns:a16="http://schemas.microsoft.com/office/drawing/2014/main" id="{81C181B1-8DE5-4B6C-9648-F234EE5015BF}"/>
              </a:ext>
            </a:extLst>
          </p:cNvPr>
          <p:cNvSpPr txBox="1"/>
          <p:nvPr userDrawn="1"/>
        </p:nvSpPr>
        <p:spPr>
          <a:xfrm>
            <a:off x="4064000" y="1411500"/>
            <a:ext cx="1897061" cy="923330"/>
          </a:xfrm>
          <a:prstGeom prst="rect">
            <a:avLst/>
          </a:prstGeom>
          <a:noFill/>
        </p:spPr>
        <p:txBody>
          <a:bodyPr wrap="square" lIns="0" tIns="0" rIns="0" bIns="0">
            <a:spAutoFit/>
          </a:bodyPr>
          <a:lstStyle/>
          <a:p>
            <a:pPr eaLnBrk="1" hangingPunct="1">
              <a:spcBef>
                <a:spcPts val="0"/>
              </a:spcBef>
              <a:spcAft>
                <a:spcPts val="600"/>
              </a:spcAft>
              <a:defRPr/>
            </a:pPr>
            <a:r>
              <a:rPr lang="en-GB" sz="1000" b="1">
                <a:solidFill>
                  <a:srgbClr val="000000"/>
                </a:solidFill>
                <a:latin typeface="Arial" panose="020B0604020202020204" pitchFamily="34" charset="0"/>
                <a:ea typeface="Times New Roman" panose="02020603050405020304" pitchFamily="18" charset="0"/>
              </a:rPr>
              <a:t>Insert a New Slide</a:t>
            </a:r>
            <a:endParaRPr lang="en-GB"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noProof="1">
                <a:solidFill>
                  <a:schemeClr val="tx1"/>
                </a:solidFill>
                <a:latin typeface="Arial" panose="020B0604020202020204" pitchFamily="34" charset="0"/>
                <a:cs typeface="Arial" panose="020B0604020202020204" pitchFamily="34" charset="0"/>
              </a:rPr>
              <a:t>Home </a:t>
            </a:r>
            <a:r>
              <a:rPr lang="en-GB" altLang="da-DK" sz="1000" b="0" noProof="1">
                <a:solidFill>
                  <a:schemeClr val="tx1"/>
                </a:solidFill>
                <a:latin typeface="Arial" panose="020B0604020202020204" pitchFamily="34" charset="0"/>
                <a:cs typeface="Arial" panose="020B0604020202020204" pitchFamily="34" charset="0"/>
              </a:rPr>
              <a:t>tab</a:t>
            </a:r>
            <a:endParaRPr lang="en-GB" altLang="da-DK" sz="1000" b="0" strike="sngStrike"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baseline="0" noProof="1">
                <a:solidFill>
                  <a:schemeClr val="tx1"/>
                </a:solidFill>
                <a:latin typeface="Arial" panose="020B0604020202020204" pitchFamily="34" charset="0"/>
                <a:cs typeface="Arial" panose="020B0604020202020204" pitchFamily="34" charset="0"/>
              </a:rPr>
              <a:t>New Slide </a:t>
            </a:r>
            <a:r>
              <a:rPr lang="en-GB" altLang="da-DK" sz="1000" noProof="1">
                <a:solidFill>
                  <a:schemeClr val="tx1"/>
                </a:solidFill>
                <a:latin typeface="Arial" panose="020B0604020202020204" pitchFamily="34" charset="0"/>
                <a:cs typeface="Arial" panose="020B0604020202020204" pitchFamily="34" charset="0"/>
              </a:rPr>
              <a:t>to insert </a:t>
            </a:r>
            <a:br>
              <a:rPr lang="en-GB" altLang="da-DK" sz="1000" noProof="1">
                <a:solidFill>
                  <a:schemeClr val="tx1"/>
                </a:solidFill>
                <a:latin typeface="Arial" panose="020B0604020202020204" pitchFamily="34" charset="0"/>
                <a:cs typeface="Arial" panose="020B0604020202020204" pitchFamily="34" charset="0"/>
              </a:rPr>
            </a:br>
            <a:r>
              <a:rPr lang="en-GB" altLang="da-DK" sz="1000" noProof="1">
                <a:solidFill>
                  <a:schemeClr val="tx1"/>
                </a:solidFill>
                <a:latin typeface="Arial" panose="020B0604020202020204" pitchFamily="34" charset="0"/>
                <a:cs typeface="Arial" panose="020B0604020202020204" pitchFamily="34" charset="0"/>
              </a:rPr>
              <a:t>new slide</a:t>
            </a:r>
          </a:p>
        </p:txBody>
      </p:sp>
      <p:sp>
        <p:nvSpPr>
          <p:cNvPr id="38" name="TextBox 37">
            <a:extLst>
              <a:ext uri="{FF2B5EF4-FFF2-40B4-BE49-F238E27FC236}">
                <a16:creationId xmlns:a16="http://schemas.microsoft.com/office/drawing/2014/main" id="{B70D80B7-E226-4F61-9EA0-8793D82C705D}"/>
              </a:ext>
            </a:extLst>
          </p:cNvPr>
          <p:cNvSpPr txBox="1"/>
          <p:nvPr userDrawn="1"/>
        </p:nvSpPr>
        <p:spPr>
          <a:xfrm>
            <a:off x="6232944" y="1401342"/>
            <a:ext cx="2576512" cy="1000274"/>
          </a:xfrm>
          <a:prstGeom prst="rect">
            <a:avLst/>
          </a:prstGeom>
          <a:noFill/>
        </p:spPr>
        <p:txBody>
          <a:bodyPr wrap="square" lIns="0" tIns="0" rIns="0" bIns="0">
            <a:spAutoFit/>
          </a:bodyPr>
          <a:lstStyle/>
          <a:p>
            <a:pPr eaLnBrk="1" hangingPunct="1">
              <a:spcAft>
                <a:spcPts val="600"/>
              </a:spcAft>
              <a:defRPr/>
            </a:pPr>
            <a:r>
              <a:rPr lang="en-GB" sz="1000" b="1" noProof="1">
                <a:solidFill>
                  <a:schemeClr val="tx1"/>
                </a:solidFill>
                <a:latin typeface="Arial" panose="020B0604020202020204" pitchFamily="34" charset="0"/>
                <a:cs typeface="Arial" panose="020B0604020202020204" pitchFamily="34" charset="0"/>
              </a:rPr>
              <a:t>Insert picture</a:t>
            </a: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en-GB" altLang="da-DK" sz="1000" b="0" noProof="1">
                <a:solidFill>
                  <a:schemeClr val="tx1"/>
                </a:solidFill>
                <a:latin typeface="Arial" panose="020B0604020202020204" pitchFamily="34" charset="0"/>
                <a:cs typeface="Arial" panose="020B0604020202020204" pitchFamily="34" charset="0"/>
              </a:rPr>
              <a:t>On slides with picture placeholder, </a:t>
            </a:r>
            <a:br>
              <a:rPr lang="en-GB" altLang="da-DK" sz="1000" b="0" noProof="1">
                <a:solidFill>
                  <a:schemeClr val="tx1"/>
                </a:solidFill>
                <a:latin typeface="Arial" panose="020B0604020202020204" pitchFamily="34" charset="0"/>
                <a:cs typeface="Arial" panose="020B0604020202020204" pitchFamily="34" charset="0"/>
              </a:rPr>
            </a:br>
            <a:r>
              <a:rPr lang="en-GB" altLang="da-DK" sz="1000" b="0" noProof="1">
                <a:solidFill>
                  <a:schemeClr val="tx1"/>
                </a:solidFill>
                <a:latin typeface="Arial" panose="020B0604020202020204" pitchFamily="34" charset="0"/>
                <a:cs typeface="Arial" panose="020B0604020202020204" pitchFamily="34" charset="0"/>
              </a:rPr>
              <a:t>click on the icon and choose </a:t>
            </a:r>
            <a:r>
              <a:rPr lang="en-GB" altLang="da-DK" sz="1000" b="1" noProof="1">
                <a:solidFill>
                  <a:schemeClr val="tx1"/>
                </a:solidFill>
                <a:latin typeface="Arial" panose="020B0604020202020204" pitchFamily="34" charset="0"/>
                <a:cs typeface="Arial" panose="020B0604020202020204" pitchFamily="34" charset="0"/>
              </a:rPr>
              <a:t>Insert</a:t>
            </a:r>
          </a:p>
        </p:txBody>
      </p:sp>
      <p:pic>
        <p:nvPicPr>
          <p:cNvPr id="44" name="Picture 43">
            <a:extLst>
              <a:ext uri="{FF2B5EF4-FFF2-40B4-BE49-F238E27FC236}">
                <a16:creationId xmlns:a16="http://schemas.microsoft.com/office/drawing/2014/main" id="{4CF1FFD3-4CFE-4643-82B2-6E865F91BE0A}"/>
              </a:ext>
            </a:extLst>
          </p:cNvPr>
          <p:cNvPicPr>
            <a:picLocks noChangeAspect="1"/>
          </p:cNvPicPr>
          <p:nvPr userDrawn="1"/>
        </p:nvPicPr>
        <p:blipFill>
          <a:blip r:embed="rId9"/>
          <a:stretch>
            <a:fillRect/>
          </a:stretch>
        </p:blipFill>
        <p:spPr>
          <a:xfrm>
            <a:off x="3377366" y="1411500"/>
            <a:ext cx="457264" cy="743054"/>
          </a:xfrm>
          <a:prstGeom prst="rect">
            <a:avLst/>
          </a:prstGeom>
        </p:spPr>
      </p:pic>
      <p:pic>
        <p:nvPicPr>
          <p:cNvPr id="46" name="Picture 45">
            <a:extLst>
              <a:ext uri="{FF2B5EF4-FFF2-40B4-BE49-F238E27FC236}">
                <a16:creationId xmlns:a16="http://schemas.microsoft.com/office/drawing/2014/main" id="{5B827A9C-2570-4A3E-AE07-6B19AAC7D44A}"/>
              </a:ext>
            </a:extLst>
          </p:cNvPr>
          <p:cNvPicPr>
            <a:picLocks noChangeAspect="1"/>
          </p:cNvPicPr>
          <p:nvPr userDrawn="1"/>
        </p:nvPicPr>
        <p:blipFill>
          <a:blip r:embed="rId10"/>
          <a:stretch>
            <a:fillRect/>
          </a:stretch>
        </p:blipFill>
        <p:spPr>
          <a:xfrm>
            <a:off x="3376881" y="2749214"/>
            <a:ext cx="980294" cy="291753"/>
          </a:xfrm>
          <a:prstGeom prst="rect">
            <a:avLst/>
          </a:prstGeom>
        </p:spPr>
      </p:pic>
      <p:sp>
        <p:nvSpPr>
          <p:cNvPr id="47" name="TextBox 46">
            <a:extLst>
              <a:ext uri="{FF2B5EF4-FFF2-40B4-BE49-F238E27FC236}">
                <a16:creationId xmlns:a16="http://schemas.microsoft.com/office/drawing/2014/main" id="{934E07CD-9CA8-4274-A486-A45921C0A566}"/>
              </a:ext>
            </a:extLst>
          </p:cNvPr>
          <p:cNvSpPr txBox="1"/>
          <p:nvPr userDrawn="1"/>
        </p:nvSpPr>
        <p:spPr>
          <a:xfrm>
            <a:off x="3393809" y="2510449"/>
            <a:ext cx="2576511" cy="1769715"/>
          </a:xfrm>
          <a:prstGeom prst="rect">
            <a:avLst/>
          </a:prstGeom>
          <a:noFill/>
        </p:spPr>
        <p:txBody>
          <a:bodyPr wrap="square" lIns="0" tIns="0" rIns="0" bIns="0">
            <a:spAutoFit/>
          </a:bodyPr>
          <a:lstStyle/>
          <a:p>
            <a:pPr eaLnBrk="1" hangingPunct="1">
              <a:spcBef>
                <a:spcPts val="1200"/>
              </a:spcBef>
              <a:spcAft>
                <a:spcPts val="600"/>
              </a:spcAft>
              <a:defRPr/>
            </a:pPr>
            <a:r>
              <a:rPr lang="en-GB" sz="1000" b="1">
                <a:solidFill>
                  <a:srgbClr val="000000"/>
                </a:solidFill>
                <a:latin typeface="Arial" panose="020B0604020202020204" pitchFamily="34" charset="0"/>
                <a:ea typeface="Times New Roman" panose="02020603050405020304" pitchFamily="18" charset="0"/>
              </a:rPr>
              <a:t>Change Slide Layout</a:t>
            </a: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600"/>
              </a:spcAft>
              <a:defRPr/>
            </a:pPr>
            <a:r>
              <a:rPr lang="en-GB" altLang="da-DK" sz="1000" noProof="1">
                <a:solidFill>
                  <a:schemeClr val="tx1"/>
                </a:solidFill>
                <a:latin typeface="Arial" panose="020B0604020202020204" pitchFamily="34" charset="0"/>
                <a:cs typeface="Arial" panose="020B0604020202020204" pitchFamily="34" charset="0"/>
              </a:rPr>
              <a:t>From the </a:t>
            </a:r>
            <a:r>
              <a:rPr lang="en-GB" altLang="da-DK" sz="1000" b="1" noProof="1">
                <a:solidFill>
                  <a:schemeClr val="tx1"/>
                </a:solidFill>
                <a:latin typeface="Arial" panose="020B0604020202020204" pitchFamily="34" charset="0"/>
                <a:cs typeface="Arial" panose="020B0604020202020204" pitchFamily="34" charset="0"/>
              </a:rPr>
              <a:t>Home - Tab</a:t>
            </a: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arrow next to </a:t>
            </a:r>
            <a:r>
              <a:rPr lang="en-GB" sz="1000" b="1">
                <a:solidFill>
                  <a:srgbClr val="000000"/>
                </a:solidFill>
                <a:latin typeface="Arial" panose="020B0604020202020204" pitchFamily="34" charset="0"/>
                <a:ea typeface="Times New Roman" panose="02020603050405020304" pitchFamily="18" charset="0"/>
              </a:rPr>
              <a:t>Layout</a:t>
            </a:r>
            <a:br>
              <a:rPr lang="en-GB" sz="1000" b="1">
                <a:solidFill>
                  <a:srgbClr val="000000"/>
                </a:solidFill>
                <a:latin typeface="Arial" panose="020B0604020202020204" pitchFamily="34" charset="0"/>
                <a:ea typeface="Times New Roman" panose="02020603050405020304" pitchFamily="18" charset="0"/>
              </a:rPr>
            </a:br>
            <a:r>
              <a:rPr lang="en-GB" sz="1000">
                <a:solidFill>
                  <a:srgbClr val="000000"/>
                </a:solidFill>
                <a:latin typeface="Arial" panose="020B0604020202020204" pitchFamily="34" charset="0"/>
                <a:ea typeface="Times New Roman" panose="02020603050405020304" pitchFamily="18" charset="0"/>
              </a:rPr>
              <a:t>to view a dropdown menu of possible slide layouts</a:t>
            </a:r>
            <a:endParaRPr lang="en-GB" sz="1000">
              <a:solidFill>
                <a:schemeClr val="tx1"/>
              </a:solidFill>
              <a:latin typeface="Times New Roman" panose="02020603050405020304" pitchFamily="18" charset="0"/>
              <a:ea typeface="Times New Roman" panose="02020603050405020304" pitchFamily="18" charset="0"/>
            </a:endParaRP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layout you prefer and it will be applied to the new slide</a:t>
            </a:r>
            <a:endParaRPr lang="en-GB" sz="100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79197470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DELETE ALL LAYOYTS AFTER THIS">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EA96A6D-1E2F-4ADB-BDC1-E728CFCEC771}"/>
              </a:ext>
            </a:extLst>
          </p:cNvPr>
          <p:cNvSpPr txBox="1"/>
          <p:nvPr userDrawn="1"/>
        </p:nvSpPr>
        <p:spPr>
          <a:xfrm>
            <a:off x="1485900" y="2781000"/>
            <a:ext cx="9220200" cy="1077218"/>
          </a:xfrm>
          <a:prstGeom prst="rect">
            <a:avLst/>
          </a:prstGeom>
          <a:noFill/>
        </p:spPr>
        <p:txBody>
          <a:bodyPr wrap="square" rtlCol="0">
            <a:spAutoFit/>
          </a:bodyPr>
          <a:lstStyle/>
          <a:p>
            <a:r>
              <a:rPr lang="en-GB" sz="3600" b="1">
                <a:solidFill>
                  <a:srgbClr val="3F1A01"/>
                </a:solidFill>
                <a:latin typeface="+mj-lt"/>
                <a:cs typeface="Times New Roman" panose="02020603050405020304" pitchFamily="18" charset="0"/>
              </a:rPr>
              <a:t>Delete all masterslides after this slide.</a:t>
            </a:r>
          </a:p>
          <a:p>
            <a:r>
              <a:rPr lang="en-GB" sz="2800">
                <a:solidFill>
                  <a:srgbClr val="B59E5F"/>
                </a:solidFill>
                <a:latin typeface="Times New Roman" panose="02020603050405020304" pitchFamily="18" charset="0"/>
                <a:cs typeface="Times New Roman" panose="02020603050405020304" pitchFamily="18" charset="0"/>
              </a:rPr>
              <a:t>They are not part of this presentation.</a:t>
            </a:r>
          </a:p>
        </p:txBody>
      </p:sp>
    </p:spTree>
    <p:extLst>
      <p:ext uri="{BB962C8B-B14F-4D97-AF65-F5344CB8AC3E}">
        <p14:creationId xmlns:p14="http://schemas.microsoft.com/office/powerpoint/2010/main" val="39297285"/>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image" Target="../media/image2.svg"/><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pic>
        <p:nvPicPr>
          <p:cNvPr id="8" name="Logo">
            <a:extLst>
              <a:ext uri="{FF2B5EF4-FFF2-40B4-BE49-F238E27FC236}">
                <a16:creationId xmlns:a16="http://schemas.microsoft.com/office/drawing/2014/main" id="{34F9AA81-9D35-4E0D-9E78-3F5C44655638}"/>
              </a:ext>
            </a:extLst>
          </p:cNvPr>
          <p:cNvPicPr>
            <a:picLocks noChangeAspect="1"/>
          </p:cNvPicPr>
          <p:nvPr userDrawn="1"/>
        </p:nvPicPr>
        <p:blipFill>
          <a:blip r:embed="rId38">
            <a:extLst>
              <a:ext uri="{96DAC541-7B7A-43D3-8B79-37D633B846F1}">
                <asvg:svgBlip xmlns:asvg="http://schemas.microsoft.com/office/drawing/2016/SVG/main" r:embed="rId39"/>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userDrawn="1"/>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24022461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Lst>
  <p:hf hdr="0" ftr="0" dt="0"/>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340">
          <p15:clr>
            <a:srgbClr val="F26B43"/>
          </p15:clr>
        </p15:guide>
        <p15:guide id="4" pos="767">
          <p15:clr>
            <a:srgbClr val="F26B43"/>
          </p15:clr>
        </p15:guide>
        <p15:guide id="5" pos="937">
          <p15:clr>
            <a:srgbClr val="F26B43"/>
          </p15:clr>
        </p15:guide>
        <p15:guide id="6" pos="1365">
          <p15:clr>
            <a:srgbClr val="F26B43"/>
          </p15:clr>
        </p15:guide>
        <p15:guide id="7" pos="1535">
          <p15:clr>
            <a:srgbClr val="F26B43"/>
          </p15:clr>
        </p15:guide>
        <p15:guide id="8" pos="1962">
          <p15:clr>
            <a:srgbClr val="F26B43"/>
          </p15:clr>
        </p15:guide>
        <p15:guide id="9" pos="2132">
          <p15:clr>
            <a:srgbClr val="F26B43"/>
          </p15:clr>
        </p15:guide>
        <p15:guide id="10" pos="2560">
          <p15:clr>
            <a:srgbClr val="F26B43"/>
          </p15:clr>
        </p15:guide>
        <p15:guide id="11" pos="2730">
          <p15:clr>
            <a:srgbClr val="F26B43"/>
          </p15:clr>
        </p15:guide>
        <p15:guide id="12" pos="3157">
          <p15:clr>
            <a:srgbClr val="F26B43"/>
          </p15:clr>
        </p15:guide>
        <p15:guide id="13" pos="3327">
          <p15:clr>
            <a:srgbClr val="F26B43"/>
          </p15:clr>
        </p15:guide>
        <p15:guide id="14" pos="3754">
          <p15:clr>
            <a:srgbClr val="F26B43"/>
          </p15:clr>
        </p15:guide>
        <p15:guide id="15" pos="3925">
          <p15:clr>
            <a:srgbClr val="F26B43"/>
          </p15:clr>
        </p15:guide>
        <p15:guide id="16" pos="4352">
          <p15:clr>
            <a:srgbClr val="F26B43"/>
          </p15:clr>
        </p15:guide>
        <p15:guide id="17" pos="4522">
          <p15:clr>
            <a:srgbClr val="F26B43"/>
          </p15:clr>
        </p15:guide>
        <p15:guide id="18" pos="4949">
          <p15:clr>
            <a:srgbClr val="F26B43"/>
          </p15:clr>
        </p15:guide>
        <p15:guide id="19" pos="5120">
          <p15:clr>
            <a:srgbClr val="F26B43"/>
          </p15:clr>
        </p15:guide>
        <p15:guide id="20" pos="5547">
          <p15:clr>
            <a:srgbClr val="F26B43"/>
          </p15:clr>
        </p15:guide>
        <p15:guide id="21" pos="5717">
          <p15:clr>
            <a:srgbClr val="F26B43"/>
          </p15:clr>
        </p15:guide>
        <p15:guide id="22" pos="6144">
          <p15:clr>
            <a:srgbClr val="F26B43"/>
          </p15:clr>
        </p15:guide>
        <p15:guide id="23" pos="6314">
          <p15:clr>
            <a:srgbClr val="F26B43"/>
          </p15:clr>
        </p15:guide>
        <p15:guide id="24" pos="6742">
          <p15:clr>
            <a:srgbClr val="F26B43"/>
          </p15:clr>
        </p15:guide>
        <p15:guide id="25" pos="6912">
          <p15:clr>
            <a:srgbClr val="F26B43"/>
          </p15:clr>
        </p15:guide>
        <p15:guide id="26" pos="7339">
          <p15:clr>
            <a:srgbClr val="F26B43"/>
          </p15:clr>
        </p15:guide>
        <p15:guide id="27" orient="horz">
          <p15:clr>
            <a:srgbClr val="F26B43"/>
          </p15:clr>
        </p15:guide>
        <p15:guide id="28" orient="horz" pos="4320">
          <p15:clr>
            <a:srgbClr val="F26B43"/>
          </p15:clr>
        </p15:guide>
        <p15:guide id="29" orient="horz" pos="340">
          <p15:clr>
            <a:srgbClr val="F26B43"/>
          </p15:clr>
        </p15:guide>
        <p15:guide id="32" orient="horz" pos="3675">
          <p15:clr>
            <a:srgbClr val="F26B43"/>
          </p15:clr>
        </p15:guide>
        <p15:guide id="33" orient="horz" pos="3793">
          <p15:clr>
            <a:srgbClr val="F26B43"/>
          </p15:clr>
        </p15:guide>
        <p15:guide id="34" orient="horz" pos="4235">
          <p15:clr>
            <a:srgbClr val="F26B43"/>
          </p15:clr>
        </p15:guide>
        <p15:guide id="36" orient="horz" pos="504">
          <p15:clr>
            <a:srgbClr val="F26B43"/>
          </p15:clr>
        </p15:guide>
        <p15:guide id="37" orient="horz" pos="720">
          <p15:clr>
            <a:srgbClr val="F26B43"/>
          </p15:clr>
        </p15:guide>
        <p15:guide id="38" orient="horz" pos="88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99F7D41-3178-858E-2001-7E122E9A4E31}"/>
              </a:ext>
            </a:extLst>
          </p:cNvPr>
          <p:cNvSpPr>
            <a:spLocks noGrp="1"/>
          </p:cNvSpPr>
          <p:nvPr>
            <p:ph type="body" sz="quarter" idx="17"/>
          </p:nvPr>
        </p:nvSpPr>
        <p:spPr/>
        <p:txBody>
          <a:bodyPr/>
          <a:lstStyle/>
          <a:p>
            <a:r>
              <a:rPr lang="en-GB"/>
              <a:t>Bipolar disorder – Maintenance treatment</a:t>
            </a:r>
          </a:p>
        </p:txBody>
      </p:sp>
      <p:sp>
        <p:nvSpPr>
          <p:cNvPr id="3" name="Title 2">
            <a:extLst>
              <a:ext uri="{FF2B5EF4-FFF2-40B4-BE49-F238E27FC236}">
                <a16:creationId xmlns:a16="http://schemas.microsoft.com/office/drawing/2014/main" id="{5159B7C6-71CC-DD31-F712-7405DCC79DAD}"/>
              </a:ext>
            </a:extLst>
          </p:cNvPr>
          <p:cNvSpPr>
            <a:spLocks noGrp="1"/>
          </p:cNvSpPr>
          <p:nvPr>
            <p:ph type="title"/>
          </p:nvPr>
        </p:nvSpPr>
        <p:spPr/>
        <p:txBody>
          <a:bodyPr/>
          <a:lstStyle/>
          <a:p>
            <a:r>
              <a:rPr lang="en-GB"/>
              <a:t>Antipsychotics</a:t>
            </a:r>
          </a:p>
        </p:txBody>
      </p:sp>
      <p:sp>
        <p:nvSpPr>
          <p:cNvPr id="4" name="Content Placeholder 3">
            <a:extLst>
              <a:ext uri="{FF2B5EF4-FFF2-40B4-BE49-F238E27FC236}">
                <a16:creationId xmlns:a16="http://schemas.microsoft.com/office/drawing/2014/main" id="{8FB96AF8-CE1B-1A68-37C6-B4FAF498C068}"/>
              </a:ext>
            </a:extLst>
          </p:cNvPr>
          <p:cNvSpPr>
            <a:spLocks noGrp="1"/>
          </p:cNvSpPr>
          <p:nvPr>
            <p:ph idx="20"/>
          </p:nvPr>
        </p:nvSpPr>
        <p:spPr/>
        <p:txBody>
          <a:bodyPr/>
          <a:lstStyle/>
          <a:p>
            <a:r>
              <a:rPr lang="en-GB" sz="1800" dirty="0">
                <a:solidFill>
                  <a:schemeClr val="tx1"/>
                </a:solidFill>
              </a:rPr>
              <a:t>Atypical antipsychotics are commonly used </a:t>
            </a:r>
            <a:br>
              <a:rPr lang="en-GB" sz="1800" dirty="0">
                <a:solidFill>
                  <a:schemeClr val="tx1"/>
                </a:solidFill>
              </a:rPr>
            </a:br>
            <a:r>
              <a:rPr lang="en-GB" sz="1800" dirty="0">
                <a:solidFill>
                  <a:schemeClr val="tx1"/>
                </a:solidFill>
              </a:rPr>
              <a:t>for maintenance treatment in BD</a:t>
            </a:r>
            <a:r>
              <a:rPr lang="en-GB" sz="1800" baseline="30000" dirty="0">
                <a:solidFill>
                  <a:schemeClr val="tx1"/>
                </a:solidFill>
              </a:rPr>
              <a:t>1,2</a:t>
            </a:r>
          </a:p>
          <a:p>
            <a:r>
              <a:rPr lang="en-GB" sz="1800" dirty="0">
                <a:solidFill>
                  <a:schemeClr val="tx1"/>
                </a:solidFill>
              </a:rPr>
              <a:t>Often, maintenance treatment in BD, is continued </a:t>
            </a:r>
            <a:br>
              <a:rPr lang="en-GB" sz="1800" dirty="0">
                <a:solidFill>
                  <a:schemeClr val="tx1"/>
                </a:solidFill>
              </a:rPr>
            </a:br>
            <a:r>
              <a:rPr lang="en-GB" sz="1800" dirty="0">
                <a:solidFill>
                  <a:schemeClr val="tx1"/>
                </a:solidFill>
              </a:rPr>
              <a:t>with the same antipsychotic used during acute treatment</a:t>
            </a:r>
            <a:r>
              <a:rPr lang="en-GB" sz="1800" baseline="30000" dirty="0">
                <a:solidFill>
                  <a:schemeClr val="tx1"/>
                </a:solidFill>
              </a:rPr>
              <a:t>2</a:t>
            </a:r>
            <a:endParaRPr lang="en-GB" sz="1800" dirty="0">
              <a:solidFill>
                <a:schemeClr val="tx1"/>
              </a:solidFill>
            </a:endParaRPr>
          </a:p>
          <a:p>
            <a:pPr lvl="1"/>
            <a:r>
              <a:rPr lang="en-GB" sz="1600" dirty="0">
                <a:solidFill>
                  <a:schemeClr val="tx1"/>
                </a:solidFill>
              </a:rPr>
              <a:t>Atypical antipsychotics can also be prescribed as </a:t>
            </a:r>
            <a:br>
              <a:rPr lang="en-GB" sz="1600" dirty="0">
                <a:solidFill>
                  <a:schemeClr val="tx1"/>
                </a:solidFill>
              </a:rPr>
            </a:br>
            <a:r>
              <a:rPr lang="en-GB" sz="1600" dirty="0">
                <a:solidFill>
                  <a:schemeClr val="tx1"/>
                </a:solidFill>
              </a:rPr>
              <a:t>adjunctive treatment to lithium or valproate</a:t>
            </a:r>
            <a:r>
              <a:rPr lang="en-GB" sz="1600" baseline="30000" dirty="0">
                <a:solidFill>
                  <a:schemeClr val="tx1"/>
                </a:solidFill>
              </a:rPr>
              <a:t>2</a:t>
            </a:r>
            <a:endParaRPr lang="en-GB" sz="1600" dirty="0">
              <a:solidFill>
                <a:schemeClr val="tx1"/>
              </a:solidFill>
            </a:endParaRPr>
          </a:p>
          <a:p>
            <a:r>
              <a:rPr lang="en-US" sz="1800" dirty="0">
                <a:solidFill>
                  <a:schemeClr val="tx1"/>
                </a:solidFill>
              </a:rPr>
              <a:t>Adverse events associated with atypical antipsychotics in one systematic review included:</a:t>
            </a:r>
            <a:r>
              <a:rPr lang="en-US" sz="1800" baseline="30000" dirty="0">
                <a:solidFill>
                  <a:schemeClr val="tx1"/>
                </a:solidFill>
              </a:rPr>
              <a:t>2</a:t>
            </a:r>
            <a:r>
              <a:rPr lang="en-US" sz="1800" dirty="0">
                <a:solidFill>
                  <a:schemeClr val="tx1"/>
                </a:solidFill>
              </a:rPr>
              <a:t> </a:t>
            </a:r>
          </a:p>
          <a:p>
            <a:pPr lvl="1"/>
            <a:r>
              <a:rPr lang="en-US" sz="1600" dirty="0">
                <a:solidFill>
                  <a:schemeClr val="tx1"/>
                </a:solidFill>
              </a:rPr>
              <a:t>Weight changes</a:t>
            </a:r>
          </a:p>
          <a:p>
            <a:pPr lvl="1"/>
            <a:r>
              <a:rPr lang="en-US" sz="1600" dirty="0">
                <a:solidFill>
                  <a:schemeClr val="tx1"/>
                </a:solidFill>
              </a:rPr>
              <a:t>Sedation or daytime sleepiness</a:t>
            </a:r>
          </a:p>
          <a:p>
            <a:pPr lvl="1"/>
            <a:r>
              <a:rPr lang="en-US" sz="1600" dirty="0">
                <a:solidFill>
                  <a:schemeClr val="tx1"/>
                </a:solidFill>
              </a:rPr>
              <a:t>Tremor and akathisia</a:t>
            </a:r>
            <a:endParaRPr lang="en-GB" sz="1800" dirty="0">
              <a:solidFill>
                <a:schemeClr val="tx1"/>
              </a:solidFill>
            </a:endParaRPr>
          </a:p>
        </p:txBody>
      </p:sp>
      <p:sp>
        <p:nvSpPr>
          <p:cNvPr id="14" name="Content Placeholder 13">
            <a:extLst>
              <a:ext uri="{FF2B5EF4-FFF2-40B4-BE49-F238E27FC236}">
                <a16:creationId xmlns:a16="http://schemas.microsoft.com/office/drawing/2014/main" id="{A4323B5F-E03D-D712-D900-6ACB4E1D936A}"/>
              </a:ext>
            </a:extLst>
          </p:cNvPr>
          <p:cNvSpPr>
            <a:spLocks noGrp="1"/>
          </p:cNvSpPr>
          <p:nvPr>
            <p:ph idx="21"/>
          </p:nvPr>
        </p:nvSpPr>
        <p:spPr/>
        <p:txBody>
          <a:bodyPr/>
          <a:lstStyle/>
          <a:p>
            <a:pPr marL="0" indent="0">
              <a:buNone/>
            </a:pPr>
            <a:r>
              <a:rPr lang="en-GB"/>
              <a:t>  </a:t>
            </a:r>
          </a:p>
        </p:txBody>
      </p:sp>
      <p:sp>
        <p:nvSpPr>
          <p:cNvPr id="5" name="Text Placeholder 4">
            <a:extLst>
              <a:ext uri="{FF2B5EF4-FFF2-40B4-BE49-F238E27FC236}">
                <a16:creationId xmlns:a16="http://schemas.microsoft.com/office/drawing/2014/main" id="{5F549708-E18E-944F-2C9E-92152299C69B}"/>
              </a:ext>
            </a:extLst>
          </p:cNvPr>
          <p:cNvSpPr>
            <a:spLocks noGrp="1"/>
          </p:cNvSpPr>
          <p:nvPr>
            <p:ph type="body" sz="quarter" idx="18"/>
          </p:nvPr>
        </p:nvSpPr>
        <p:spPr/>
        <p:txBody>
          <a:bodyPr/>
          <a:lstStyle/>
          <a:p>
            <a:r>
              <a:rPr lang="en-GB" dirty="0"/>
              <a:t>BD=bipolar disorder; CI=confidence interval; RR=risk ratio</a:t>
            </a:r>
            <a:br>
              <a:rPr lang="en-GB" dirty="0"/>
            </a:br>
            <a:br>
              <a:rPr lang="en-GB" dirty="0"/>
            </a:br>
            <a:r>
              <a:rPr lang="en-GB" dirty="0"/>
              <a:t>1. Yatham et al. Bipolar </a:t>
            </a:r>
            <a:r>
              <a:rPr lang="en-GB" dirty="0" err="1"/>
              <a:t>Disord</a:t>
            </a:r>
            <a:r>
              <a:rPr lang="en-GB" dirty="0"/>
              <a:t> 2018;20(2):97–170; 2. </a:t>
            </a:r>
            <a:r>
              <a:rPr lang="en-GB" dirty="0" err="1"/>
              <a:t>Lindström</a:t>
            </a:r>
            <a:r>
              <a:rPr lang="en-GB" dirty="0"/>
              <a:t> et al. J Affect </a:t>
            </a:r>
            <a:r>
              <a:rPr lang="en-GB" dirty="0" err="1"/>
              <a:t>Disord</a:t>
            </a:r>
            <a:r>
              <a:rPr lang="en-GB" dirty="0"/>
              <a:t> 2017;213:138–150  </a:t>
            </a:r>
          </a:p>
        </p:txBody>
      </p:sp>
      <p:graphicFrame>
        <p:nvGraphicFramePr>
          <p:cNvPr id="17" name="Table 11">
            <a:extLst>
              <a:ext uri="{FF2B5EF4-FFF2-40B4-BE49-F238E27FC236}">
                <a16:creationId xmlns:a16="http://schemas.microsoft.com/office/drawing/2014/main" id="{AE069332-17EE-1003-36CD-02CC96C935A0}"/>
              </a:ext>
            </a:extLst>
          </p:cNvPr>
          <p:cNvGraphicFramePr>
            <a:graphicFrameLocks/>
          </p:cNvGraphicFramePr>
          <p:nvPr>
            <p:extLst>
              <p:ext uri="{D42A27DB-BD31-4B8C-83A1-F6EECF244321}">
                <p14:modId xmlns:p14="http://schemas.microsoft.com/office/powerpoint/2010/main" val="144713947"/>
              </p:ext>
            </p:extLst>
          </p:nvPr>
        </p:nvGraphicFramePr>
        <p:xfrm>
          <a:off x="6230938" y="2136076"/>
          <a:ext cx="5143499" cy="3305141"/>
        </p:xfrm>
        <a:graphic>
          <a:graphicData uri="http://schemas.openxmlformats.org/drawingml/2006/table">
            <a:tbl>
              <a:tblPr bandRow="1">
                <a:tableStyleId>{5C22544A-7EE6-4342-B048-85BDC9FD1C3A}</a:tableStyleId>
              </a:tblPr>
              <a:tblGrid>
                <a:gridCol w="2044961">
                  <a:extLst>
                    <a:ext uri="{9D8B030D-6E8A-4147-A177-3AD203B41FA5}">
                      <a16:colId xmlns:a16="http://schemas.microsoft.com/office/drawing/2014/main" val="211284293"/>
                    </a:ext>
                  </a:extLst>
                </a:gridCol>
                <a:gridCol w="3098538">
                  <a:extLst>
                    <a:ext uri="{9D8B030D-6E8A-4147-A177-3AD203B41FA5}">
                      <a16:colId xmlns:a16="http://schemas.microsoft.com/office/drawing/2014/main" val="1159505650"/>
                    </a:ext>
                  </a:extLst>
                </a:gridCol>
              </a:tblGrid>
              <a:tr h="682456">
                <a:tc>
                  <a:txBody>
                    <a:bodyPr/>
                    <a:lstStyle/>
                    <a:p>
                      <a:pPr algn="l" fontAlgn="b">
                        <a:lnSpc>
                          <a:spcPct val="90000"/>
                        </a:lnSpc>
                      </a:pPr>
                      <a:r>
                        <a:rPr lang="en-GB" sz="1400" b="1" i="0" u="none" strike="noStrike" dirty="0">
                          <a:solidFill>
                            <a:schemeClr val="bg1"/>
                          </a:solidFill>
                          <a:effectLst/>
                          <a:latin typeface="+mn-lt"/>
                        </a:rPr>
                        <a:t>Antipsychotic with lithium/valproate versus control</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solidFill>
                  </a:tcPr>
                </a:tc>
                <a:tc>
                  <a:txBody>
                    <a:bodyPr/>
                    <a:lstStyle/>
                    <a:p>
                      <a:pPr algn="ctr">
                        <a:lnSpc>
                          <a:spcPct val="90000"/>
                        </a:lnSpc>
                      </a:pPr>
                      <a:r>
                        <a:rPr lang="en-GB" sz="1400" b="1">
                          <a:solidFill>
                            <a:schemeClr val="bg1"/>
                          </a:solidFill>
                          <a:latin typeface="+mn-lt"/>
                          <a:cs typeface="Arial" panose="020B0604020202020204" pitchFamily="34" charset="0"/>
                        </a:rPr>
                        <a:t>RR (95% CI)</a:t>
                      </a: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solidFill>
                  </a:tcPr>
                </a:tc>
                <a:extLst>
                  <a:ext uri="{0D108BD9-81ED-4DB2-BD59-A6C34878D82A}">
                    <a16:rowId xmlns:a16="http://schemas.microsoft.com/office/drawing/2014/main" val="726149425"/>
                  </a:ext>
                </a:extLst>
              </a:tr>
              <a:tr h="524537">
                <a:tc>
                  <a:txBody>
                    <a:bodyPr/>
                    <a:lstStyle/>
                    <a:p>
                      <a:pPr algn="l" fontAlgn="b">
                        <a:lnSpc>
                          <a:spcPct val="90000"/>
                        </a:lnSpc>
                      </a:pPr>
                      <a:r>
                        <a:rPr lang="en-GB" sz="1400" b="0" i="0" u="none" strike="noStrike">
                          <a:solidFill>
                            <a:srgbClr val="000000"/>
                          </a:solidFill>
                          <a:effectLst/>
                          <a:latin typeface="+mn-lt"/>
                        </a:rPr>
                        <a:t>Aripiprazole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p>
                      <a:pPr algn="l">
                        <a:lnSpc>
                          <a:spcPct val="90000"/>
                        </a:lnSpc>
                      </a:pPr>
                      <a:endParaRPr lang="en-GB" sz="1400">
                        <a:latin typeface="+mn-lt"/>
                        <a:cs typeface="Arial" panose="020B0604020202020204" pitchFamily="34" charset="0"/>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extLst>
                  <a:ext uri="{0D108BD9-81ED-4DB2-BD59-A6C34878D82A}">
                    <a16:rowId xmlns:a16="http://schemas.microsoft.com/office/drawing/2014/main" val="141967199"/>
                  </a:ext>
                </a:extLst>
              </a:tr>
              <a:tr h="524537">
                <a:tc>
                  <a:txBody>
                    <a:bodyPr/>
                    <a:lstStyle/>
                    <a:p>
                      <a:pPr algn="l" fontAlgn="b">
                        <a:lnSpc>
                          <a:spcPct val="90000"/>
                        </a:lnSpc>
                      </a:pPr>
                      <a:r>
                        <a:rPr lang="en-GB" sz="1400" b="0" i="0" u="none" strike="noStrike">
                          <a:solidFill>
                            <a:srgbClr val="000000"/>
                          </a:solidFill>
                          <a:effectLst/>
                          <a:latin typeface="+mn-lt"/>
                        </a:rPr>
                        <a:t>Quetiapine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lnSpc>
                          <a:spcPct val="90000"/>
                        </a:lnSpc>
                      </a:pPr>
                      <a:endParaRPr lang="en-GB" sz="1400">
                        <a:latin typeface="+mn-lt"/>
                        <a:cs typeface="Arial" panose="020B0604020202020204" pitchFamily="34" charset="0"/>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70008190"/>
                  </a:ext>
                </a:extLst>
              </a:tr>
              <a:tr h="524537">
                <a:tc>
                  <a:txBody>
                    <a:bodyPr/>
                    <a:lstStyle/>
                    <a:p>
                      <a:pPr algn="l" fontAlgn="b">
                        <a:lnSpc>
                          <a:spcPct val="90000"/>
                        </a:lnSpc>
                      </a:pPr>
                      <a:r>
                        <a:rPr lang="en-GB" sz="1400" b="0" i="0" u="none" strike="noStrike">
                          <a:solidFill>
                            <a:schemeClr val="tx2"/>
                          </a:solidFill>
                          <a:effectLst/>
                          <a:latin typeface="+mn-lt"/>
                        </a:rPr>
                        <a:t>Ziprasidone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p>
                      <a:pPr algn="l">
                        <a:lnSpc>
                          <a:spcPct val="90000"/>
                        </a:lnSpc>
                      </a:pPr>
                      <a:endParaRPr lang="en-GB" sz="1400" b="0">
                        <a:solidFill>
                          <a:schemeClr val="bg1"/>
                        </a:solidFill>
                        <a:latin typeface="+mn-lt"/>
                        <a:cs typeface="Arial" panose="020B0604020202020204" pitchFamily="34" charset="0"/>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extLst>
                  <a:ext uri="{0D108BD9-81ED-4DB2-BD59-A6C34878D82A}">
                    <a16:rowId xmlns:a16="http://schemas.microsoft.com/office/drawing/2014/main" val="2602723463"/>
                  </a:ext>
                </a:extLst>
              </a:tr>
              <a:tr h="524537">
                <a:tc>
                  <a:txBody>
                    <a:bodyPr/>
                    <a:lstStyle/>
                    <a:p>
                      <a:pPr algn="l" fontAlgn="b">
                        <a:lnSpc>
                          <a:spcPct val="90000"/>
                        </a:lnSpc>
                      </a:pPr>
                      <a:r>
                        <a:rPr lang="en-GB" sz="1400" b="0" i="0" u="none" strike="noStrike">
                          <a:solidFill>
                            <a:schemeClr val="tx2"/>
                          </a:solidFill>
                          <a:effectLst/>
                          <a:latin typeface="+mn-lt"/>
                        </a:rPr>
                        <a:t>Olanzapine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lnSpc>
                          <a:spcPct val="90000"/>
                        </a:lnSpc>
                      </a:pPr>
                      <a:endParaRPr lang="en-GB" sz="1400" b="0">
                        <a:solidFill>
                          <a:schemeClr val="bg1"/>
                        </a:solidFill>
                        <a:latin typeface="+mn-lt"/>
                        <a:cs typeface="Arial" panose="020B0604020202020204" pitchFamily="34" charset="0"/>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836416295"/>
                  </a:ext>
                </a:extLst>
              </a:tr>
              <a:tr h="524537">
                <a:tc>
                  <a:txBody>
                    <a:bodyPr/>
                    <a:lstStyle/>
                    <a:p>
                      <a:pPr algn="l" fontAlgn="b">
                        <a:lnSpc>
                          <a:spcPct val="90000"/>
                        </a:lnSpc>
                      </a:pPr>
                      <a:r>
                        <a:rPr lang="en-GB" sz="1400" b="0" i="0" u="none" strike="noStrike">
                          <a:solidFill>
                            <a:schemeClr val="tx2"/>
                          </a:solidFill>
                          <a:effectLst/>
                          <a:latin typeface="+mn-lt"/>
                        </a:rPr>
                        <a:t>Risperidone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p>
                      <a:pPr algn="l">
                        <a:lnSpc>
                          <a:spcPct val="90000"/>
                        </a:lnSpc>
                      </a:pPr>
                      <a:endParaRPr lang="en-GB" sz="1400" b="0" dirty="0">
                        <a:solidFill>
                          <a:schemeClr val="bg1"/>
                        </a:solidFill>
                        <a:latin typeface="+mn-lt"/>
                        <a:cs typeface="Arial" panose="020B0604020202020204" pitchFamily="34" charset="0"/>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extLst>
                  <a:ext uri="{0D108BD9-81ED-4DB2-BD59-A6C34878D82A}">
                    <a16:rowId xmlns:a16="http://schemas.microsoft.com/office/drawing/2014/main" val="3953762079"/>
                  </a:ext>
                </a:extLst>
              </a:tr>
            </a:tbl>
          </a:graphicData>
        </a:graphic>
      </p:graphicFrame>
      <p:graphicFrame>
        <p:nvGraphicFramePr>
          <p:cNvPr id="16" name="Chart 15">
            <a:extLst>
              <a:ext uri="{FF2B5EF4-FFF2-40B4-BE49-F238E27FC236}">
                <a16:creationId xmlns:a16="http://schemas.microsoft.com/office/drawing/2014/main" id="{4857FD03-B094-D178-3350-E58F7AE3E5F2}"/>
              </a:ext>
            </a:extLst>
          </p:cNvPr>
          <p:cNvGraphicFramePr/>
          <p:nvPr>
            <p:extLst>
              <p:ext uri="{D42A27DB-BD31-4B8C-83A1-F6EECF244321}">
                <p14:modId xmlns:p14="http://schemas.microsoft.com/office/powerpoint/2010/main" val="4165055419"/>
              </p:ext>
            </p:extLst>
          </p:nvPr>
        </p:nvGraphicFramePr>
        <p:xfrm>
          <a:off x="8066007" y="2585117"/>
          <a:ext cx="3579893" cy="3168000"/>
        </p:xfrm>
        <a:graphic>
          <a:graphicData uri="http://schemas.openxmlformats.org/drawingml/2006/chart">
            <c:chart xmlns:c="http://schemas.openxmlformats.org/drawingml/2006/chart" xmlns:r="http://schemas.openxmlformats.org/officeDocument/2006/relationships" r:id="rId3"/>
          </a:graphicData>
        </a:graphic>
      </p:graphicFrame>
      <p:sp>
        <p:nvSpPr>
          <p:cNvPr id="18" name="TextBox 17">
            <a:extLst>
              <a:ext uri="{FF2B5EF4-FFF2-40B4-BE49-F238E27FC236}">
                <a16:creationId xmlns:a16="http://schemas.microsoft.com/office/drawing/2014/main" id="{3EA159D2-52F7-06CD-58AC-B470621F45E3}"/>
              </a:ext>
            </a:extLst>
          </p:cNvPr>
          <p:cNvSpPr txBox="1"/>
          <p:nvPr/>
        </p:nvSpPr>
        <p:spPr>
          <a:xfrm>
            <a:off x="6230937" y="1558919"/>
            <a:ext cx="5143499" cy="553998"/>
          </a:xfrm>
          <a:prstGeom prst="rect">
            <a:avLst/>
          </a:prstGeom>
          <a:noFill/>
        </p:spPr>
        <p:txBody>
          <a:bodyPr wrap="square" rtlCol="0">
            <a:spAutoFit/>
          </a:bodyPr>
          <a:lstStyle/>
          <a:p>
            <a:pPr algn="ctr"/>
            <a:r>
              <a:rPr lang="en-GB" sz="1500" b="1" dirty="0">
                <a:solidFill>
                  <a:schemeClr val="accent2">
                    <a:lumMod val="50000"/>
                  </a:schemeClr>
                </a:solidFill>
              </a:rPr>
              <a:t>Overall risk of relapse (any mood episode) in patients with BD treated with adjunctive atypical antipsychotic</a:t>
            </a:r>
            <a:r>
              <a:rPr lang="en-GB" sz="1500" b="1" baseline="30000" dirty="0">
                <a:solidFill>
                  <a:schemeClr val="accent2">
                    <a:lumMod val="50000"/>
                  </a:schemeClr>
                </a:solidFill>
              </a:rPr>
              <a:t>2</a:t>
            </a:r>
            <a:endParaRPr lang="en-GB" sz="1500" b="1" dirty="0">
              <a:solidFill>
                <a:schemeClr val="accent2">
                  <a:lumMod val="50000"/>
                </a:schemeClr>
              </a:solidFill>
            </a:endParaRPr>
          </a:p>
        </p:txBody>
      </p:sp>
    </p:spTree>
    <p:extLst>
      <p:ext uri="{BB962C8B-B14F-4D97-AF65-F5344CB8AC3E}">
        <p14:creationId xmlns:p14="http://schemas.microsoft.com/office/powerpoint/2010/main" val="1030419490"/>
      </p:ext>
    </p:extLst>
  </p:cSld>
  <p:clrMapOvr>
    <a:masterClrMapping/>
  </p:clrMapOvr>
</p:sld>
</file>

<file path=ppt/theme/theme1.xml><?xml version="1.0" encoding="utf-8"?>
<a:theme xmlns:a="http://schemas.openxmlformats.org/drawingml/2006/main" name="1_Office Theme">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eurotorium - PowerPoint-Skabelon v4" id="{B78E2528-6A34-4D57-9586-40EB99C5AB5F}" vid="{5BD959D7-3C72-4A14-ABA8-21435FAD6A9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438" row="6">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D2A94D76-BF58-4338-9A89-5A6F8105C834}">
  <we:reference id="b0430364-2ab6-47cd-907e-f8b72239b204" version="3.19.222.0" store="EXCatalog" storeType="EXCatalog"/>
  <we:alternateReferences>
    <we:reference id="WA200000729" version="3.19.222.0" store="en-GB"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28627d7c-4416-4bc1-86cf-ca6c3a42a8f2">
      <Terms xmlns="http://schemas.microsoft.com/office/infopath/2007/PartnerControls"/>
    </lcf76f155ced4ddcb4097134ff3c332f>
    <TaxCatchAll xmlns="08562aa6-c0ad-4fb9-8a82-15409d3a28b4"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62B393518E922946AD600E2E02326B8A" ma:contentTypeVersion="15" ma:contentTypeDescription="Create a new document." ma:contentTypeScope="" ma:versionID="f3e46bd671af22874b8b36d04e1c77ea">
  <xsd:schema xmlns:xsd="http://www.w3.org/2001/XMLSchema" xmlns:xs="http://www.w3.org/2001/XMLSchema" xmlns:p="http://schemas.microsoft.com/office/2006/metadata/properties" xmlns:ns2="28627d7c-4416-4bc1-86cf-ca6c3a42a8f2" xmlns:ns3="08562aa6-c0ad-4fb9-8a82-15409d3a28b4" targetNamespace="http://schemas.microsoft.com/office/2006/metadata/properties" ma:root="true" ma:fieldsID="9f69a753dd815c958e9a0d3771e06274" ns2:_="" ns3:_="">
    <xsd:import namespace="28627d7c-4416-4bc1-86cf-ca6c3a42a8f2"/>
    <xsd:import namespace="08562aa6-c0ad-4fb9-8a82-15409d3a28b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627d7c-4416-4bc1-86cf-ca6c3a42a8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e078bdb-18a8-4b38-96d3-955d15450c4a"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8562aa6-c0ad-4fb9-8a82-15409d3a28b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61de0876-55d8-41bd-b4f0-ce3da1a25b06}" ma:internalName="TaxCatchAll" ma:showField="CatchAllData" ma:web="08562aa6-c0ad-4fb9-8a82-15409d3a28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90FA4C0-807E-4B20-B9E3-BE4D33CA6932}">
  <ds:schemaRefs>
    <ds:schemaRef ds:uri="http://schemas.microsoft.com/sharepoint/v3/contenttype/forms"/>
  </ds:schemaRefs>
</ds:datastoreItem>
</file>

<file path=customXml/itemProps2.xml><?xml version="1.0" encoding="utf-8"?>
<ds:datastoreItem xmlns:ds="http://schemas.openxmlformats.org/officeDocument/2006/customXml" ds:itemID="{414E3334-BC67-4578-B9B6-FB2C697BED54}">
  <ds:schemaRefs>
    <ds:schemaRef ds:uri="http://www.w3.org/XML/1998/namespace"/>
    <ds:schemaRef ds:uri="http://schemas.microsoft.com/office/2006/documentManagement/types"/>
    <ds:schemaRef ds:uri="http://schemas.openxmlformats.org/package/2006/metadata/core-properties"/>
    <ds:schemaRef ds:uri="http://purl.org/dc/dcmitype/"/>
    <ds:schemaRef ds:uri="http://purl.org/dc/terms/"/>
    <ds:schemaRef ds:uri="http://purl.org/dc/elements/1.1/"/>
    <ds:schemaRef ds:uri="http://schemas.microsoft.com/office/infopath/2007/PartnerControls"/>
    <ds:schemaRef ds:uri="08562aa6-c0ad-4fb9-8a82-15409d3a28b4"/>
    <ds:schemaRef ds:uri="28627d7c-4416-4bc1-86cf-ca6c3a42a8f2"/>
    <ds:schemaRef ds:uri="http://schemas.microsoft.com/office/2006/metadata/properties"/>
  </ds:schemaRefs>
</ds:datastoreItem>
</file>

<file path=customXml/itemProps3.xml><?xml version="1.0" encoding="utf-8"?>
<ds:datastoreItem xmlns:ds="http://schemas.openxmlformats.org/officeDocument/2006/customXml" ds:itemID="{2B43B9CB-87A7-457C-A0CB-6B9A855D4DF6}">
  <ds:schemaRefs>
    <ds:schemaRef ds:uri="08562aa6-c0ad-4fb9-8a82-15409d3a28b4"/>
    <ds:schemaRef ds:uri="28627d7c-4416-4bc1-86cf-ca6c3a42a8f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280</TotalTime>
  <Words>349</Words>
  <Application>Microsoft Office PowerPoint</Application>
  <PresentationFormat>Widescreen</PresentationFormat>
  <Paragraphs>25</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Times New Roman</vt:lpstr>
      <vt:lpstr>1_Office Theme</vt:lpstr>
      <vt:lpstr>Antipsychotics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Maria Nordfang</dc:creator>
  <cp:lastModifiedBy>Viktoria-Maria Hvidtfelt Lykke</cp:lastModifiedBy>
  <cp:revision>38</cp:revision>
  <cp:lastPrinted>2024-07-02T15:20:05Z</cp:lastPrinted>
  <dcterms:created xsi:type="dcterms:W3CDTF">2022-06-30T09:48:17Z</dcterms:created>
  <dcterms:modified xsi:type="dcterms:W3CDTF">2024-07-25T08:27:25Z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0x01010062B393518E922946AD600E2E02326B8A</vt:lpwstr>
  </property>
  <property fmtid="{D5CDD505-2E9C-101B-9397-08002B2CF9AE}" pid="3" name="MediaServiceImageTags">
    <vt:lpwstr/>
  </property>
</Properties>
</file>