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6"/>
  </p:notesMasterIdLst>
  <p:sldIdLst>
    <p:sldId id="1036" r:id="rId5"/>
  </p:sldIdLst>
  <p:sldSz cx="12192000" cy="6858000"/>
  <p:notesSz cx="6797675" cy="9929813"/>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801E724-D880-589D-7847-075D7484F967}" name="Khoula Afzal" initials="KA" userId="S::Khoula.Afzal@primeglobalpeople.com::8e77703b-8248-40cc-a055-dddb939bf3b5" providerId="AD"/>
  <p188:author id="{A650F12B-C64C-074B-07F6-F48D2265D014}" name="Christoph U. Correll" initials="CC" userId="eaee6724343eddb1" providerId="Windows Live"/>
  <p188:author id="{BAFB692C-2DFB-4433-BA2B-0D4F185CF30B}" name="Aoife Gratte" initials="AG" userId="S::Aoife.Gratte@primeglobalpeople.com::c48a97b4-164b-412e-b235-2ebf0a8f49bd" providerId="AD"/>
  <p188:author id="{D669653C-A31C-B9BB-2003-9D1DC725BAAA}" name="Dani Guinart" initials="DG" userId="e7e1dcf6d05fdd77" providerId="Windows Live"/>
  <p188:author id="{98A6AB53-9D2B-0901-9F14-939E1BA46278}" name="Salazar Pablo,  Gonzalo" initials="" userId="S::GSalazarPablo@slam.nhs.uk::21c2393d-61fb-4ff1-82d1-f3d703ee0d31" providerId="AD"/>
  <p188:author id="{C07A505D-5E7E-6BEB-4195-801D42364FA7}" name="Ceren Akdeniz Vogt" initials="CA" userId="S::cak@lundbeckfonden.com::6291f9b8-8487-4396-8769-615d243e0f4b" providerId="AD"/>
  <p188:author id="{F286F46B-D11B-7411-908D-9B4A368D0C37}" name="Chris Edge" initials="CE" userId="S::Chris.Edge@primeglobalpeople.com::9878e1fe-fc43-4c11-846c-29f97c46eb4b" providerId="AD"/>
  <p188:author id="{5ACDF9C1-C97A-4004-6B13-08511EB5CE41}" name="Rachel Jagger" initials="RJ" userId="S::Rachel.Jagger@primeglobalpeople.com::cf4acb15-657a-45e0-bad4-d602a69c1922" providerId="AD"/>
  <p188:author id="{E001FAE8-F21C-B15A-2373-561243264116}" name="Gonzalo Salazar de Pablo" initials="GS" userId="S::k1803994@kcl.ac.uk::6c908b0a-4dba-4077-baf4-d0d4067d2d6e"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F7599"/>
    <a:srgbClr val="FFFFFF"/>
    <a:srgbClr val="EFECEB"/>
    <a:srgbClr val="E5EBF1"/>
    <a:srgbClr val="F0F0F0"/>
    <a:srgbClr val="3F1A01"/>
    <a:srgbClr val="D9D1CC"/>
    <a:srgbClr val="EBF0E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160" autoAdjust="0"/>
    <p:restoredTop sz="85215" autoAdjust="0"/>
  </p:normalViewPr>
  <p:slideViewPr>
    <p:cSldViewPr snapToGrid="0">
      <p:cViewPr varScale="1">
        <p:scale>
          <a:sx n="133" d="100"/>
          <a:sy n="133" d="100"/>
        </p:scale>
        <p:origin x="1446" y="114"/>
      </p:cViewPr>
      <p:guideLst>
        <p:guide orient="horz" pos="2160"/>
        <p:guide pos="3840"/>
      </p:guideLst>
    </p:cSldViewPr>
  </p:slideViewPr>
  <p:notesTextViewPr>
    <p:cViewPr>
      <p:scale>
        <a:sx n="1" d="1"/>
        <a:sy n="1" d="1"/>
      </p:scale>
      <p:origin x="0" y="0"/>
    </p:cViewPr>
  </p:notesTextViewPr>
  <p:notesViewPr>
    <p:cSldViewPr snapToGrid="0">
      <p:cViewPr>
        <p:scale>
          <a:sx n="150" d="100"/>
          <a:sy n="150" d="100"/>
        </p:scale>
        <p:origin x="3492" y="-159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microsoft.com/office/2018/10/relationships/authors" Target="authors.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215"/>
          </a:xfrm>
          <a:prstGeom prst="rect">
            <a:avLst/>
          </a:prstGeom>
        </p:spPr>
        <p:txBody>
          <a:bodyPr vert="horz" lIns="91440" tIns="45720" rIns="91440" bIns="45720" rtlCol="0"/>
          <a:lstStyle>
            <a:lvl1pPr algn="l">
              <a:defRPr sz="1200"/>
            </a:lvl1pPr>
          </a:lstStyle>
          <a:p>
            <a:endParaRPr lang="da-DK"/>
          </a:p>
        </p:txBody>
      </p:sp>
      <p:sp>
        <p:nvSpPr>
          <p:cNvPr id="3" name="Date Placeholder 2"/>
          <p:cNvSpPr>
            <a:spLocks noGrp="1"/>
          </p:cNvSpPr>
          <p:nvPr>
            <p:ph type="dt" idx="1"/>
          </p:nvPr>
        </p:nvSpPr>
        <p:spPr>
          <a:xfrm>
            <a:off x="3850443" y="0"/>
            <a:ext cx="2945659" cy="498215"/>
          </a:xfrm>
          <a:prstGeom prst="rect">
            <a:avLst/>
          </a:prstGeom>
        </p:spPr>
        <p:txBody>
          <a:bodyPr vert="horz" lIns="91440" tIns="45720" rIns="91440" bIns="45720" rtlCol="0"/>
          <a:lstStyle>
            <a:lvl1pPr algn="r">
              <a:defRPr sz="1200"/>
            </a:lvl1pPr>
          </a:lstStyle>
          <a:p>
            <a:fld id="{C2BB6E7B-8C32-4825-8DA0-080E630493A9}" type="datetimeFigureOut">
              <a:rPr lang="da-DK" smtClean="0"/>
              <a:t>25-07-2024</a:t>
            </a:fld>
            <a:endParaRPr lang="da-DK"/>
          </a:p>
        </p:txBody>
      </p:sp>
      <p:sp>
        <p:nvSpPr>
          <p:cNvPr id="4" name="Slide Image Placeholder 3"/>
          <p:cNvSpPr>
            <a:spLocks noGrp="1" noRot="1" noChangeAspect="1"/>
          </p:cNvSpPr>
          <p:nvPr>
            <p:ph type="sldImg" idx="2"/>
          </p:nvPr>
        </p:nvSpPr>
        <p:spPr>
          <a:xfrm>
            <a:off x="371475" y="1127125"/>
            <a:ext cx="6054725" cy="3406775"/>
          </a:xfrm>
          <a:prstGeom prst="rect">
            <a:avLst/>
          </a:prstGeom>
          <a:noFill/>
          <a:ln w="12700">
            <a:solidFill>
              <a:prstClr val="black"/>
            </a:solidFill>
          </a:ln>
        </p:spPr>
        <p:txBody>
          <a:bodyPr vert="horz" lIns="91440" tIns="45720" rIns="91440" bIns="45720" rtlCol="0" anchor="ctr"/>
          <a:lstStyle/>
          <a:p>
            <a:endParaRPr lang="da-DK"/>
          </a:p>
        </p:txBody>
      </p:sp>
      <p:sp>
        <p:nvSpPr>
          <p:cNvPr id="5" name="Notes Placeholder 4"/>
          <p:cNvSpPr>
            <a:spLocks noGrp="1"/>
          </p:cNvSpPr>
          <p:nvPr>
            <p:ph type="body" sz="quarter" idx="3"/>
          </p:nvPr>
        </p:nvSpPr>
        <p:spPr>
          <a:xfrm>
            <a:off x="670847" y="4778722"/>
            <a:ext cx="5455982" cy="397583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a-DK"/>
          </a:p>
        </p:txBody>
      </p:sp>
      <p:sp>
        <p:nvSpPr>
          <p:cNvPr id="6" name="Footer Placeholder 5"/>
          <p:cNvSpPr>
            <a:spLocks noGrp="1"/>
          </p:cNvSpPr>
          <p:nvPr>
            <p:ph type="ftr" sz="quarter" idx="4"/>
          </p:nvPr>
        </p:nvSpPr>
        <p:spPr>
          <a:xfrm>
            <a:off x="0" y="9431600"/>
            <a:ext cx="2945659" cy="498214"/>
          </a:xfrm>
          <a:prstGeom prst="rect">
            <a:avLst/>
          </a:prstGeom>
        </p:spPr>
        <p:txBody>
          <a:bodyPr vert="horz" lIns="91440" tIns="45720" rIns="91440" bIns="45720" rtlCol="0" anchor="b"/>
          <a:lstStyle>
            <a:lvl1pPr algn="l">
              <a:defRPr sz="1200"/>
            </a:lvl1pPr>
          </a:lstStyle>
          <a:p>
            <a:endParaRPr lang="da-DK"/>
          </a:p>
        </p:txBody>
      </p:sp>
      <p:sp>
        <p:nvSpPr>
          <p:cNvPr id="7" name="Slide Number Placeholder 6"/>
          <p:cNvSpPr>
            <a:spLocks noGrp="1"/>
          </p:cNvSpPr>
          <p:nvPr>
            <p:ph type="sldNum" sz="quarter" idx="5"/>
          </p:nvPr>
        </p:nvSpPr>
        <p:spPr>
          <a:xfrm>
            <a:off x="3850443" y="9431600"/>
            <a:ext cx="2945659" cy="498214"/>
          </a:xfrm>
          <a:prstGeom prst="rect">
            <a:avLst/>
          </a:prstGeom>
        </p:spPr>
        <p:txBody>
          <a:bodyPr vert="horz" lIns="91440" tIns="45720" rIns="91440" bIns="45720" rtlCol="0" anchor="b"/>
          <a:lstStyle>
            <a:lvl1pPr algn="r">
              <a:defRPr sz="1200"/>
            </a:lvl1pPr>
          </a:lstStyle>
          <a:p>
            <a:fld id="{DE4970BF-B400-48B4-BD31-9AEFB95A0870}" type="slidenum">
              <a:rPr lang="da-DK" smtClean="0"/>
              <a:t>‹#›</a:t>
            </a:fld>
            <a:endParaRPr lang="da-DK"/>
          </a:p>
        </p:txBody>
      </p:sp>
    </p:spTree>
    <p:extLst>
      <p:ext uri="{BB962C8B-B14F-4D97-AF65-F5344CB8AC3E}">
        <p14:creationId xmlns:p14="http://schemas.microsoft.com/office/powerpoint/2010/main" val="26254155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71475" y="1127125"/>
            <a:ext cx="6054725" cy="3406775"/>
          </a:xfrm>
        </p:spPr>
      </p:sp>
      <p:sp>
        <p:nvSpPr>
          <p:cNvPr id="3" name="Notes Placeholder 2"/>
          <p:cNvSpPr>
            <a:spLocks noGrp="1"/>
          </p:cNvSpPr>
          <p:nvPr>
            <p:ph type="body" idx="1"/>
          </p:nvPr>
        </p:nvSpPr>
        <p:spPr>
          <a:xfrm>
            <a:off x="670847" y="4778722"/>
            <a:ext cx="5455982" cy="4093816"/>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Some studies have attempted to better understand the longitudinal course of bipolar disorder. Two such prospective, longitudinal studies investigated the </a:t>
            </a:r>
            <a:r>
              <a:rPr lang="en-US" dirty="0"/>
              <a:t>symptomatic status of patients with bipolar I disorder,</a:t>
            </a:r>
            <a:r>
              <a:rPr lang="en-US" baseline="30000" dirty="0"/>
              <a:t>5</a:t>
            </a:r>
            <a:r>
              <a:rPr lang="en-US" dirty="0"/>
              <a:t> and bipolar II disorder.</a:t>
            </a:r>
            <a:r>
              <a:rPr lang="en-US" baseline="30000" dirty="0"/>
              <a:t>6 </a:t>
            </a:r>
            <a:r>
              <a:rPr lang="en-US" baseline="0" dirty="0"/>
              <a:t>Evidence showed that </a:t>
            </a:r>
            <a:r>
              <a:rPr lang="en-US" dirty="0"/>
              <a:t>bipolar I</a:t>
            </a:r>
            <a:r>
              <a:rPr lang="en-US" baseline="0" dirty="0"/>
              <a:t> and </a:t>
            </a:r>
            <a:r>
              <a:rPr lang="en-US" dirty="0"/>
              <a:t>bipolar II disorder</a:t>
            </a:r>
            <a:r>
              <a:rPr lang="en-US" baseline="0" dirty="0"/>
              <a:t> can differ in terms of symptom severity and clinical characteristics.</a:t>
            </a:r>
            <a:r>
              <a:rPr lang="en-US" baseline="30000" dirty="0"/>
              <a:t>5-7</a:t>
            </a:r>
            <a:r>
              <a:rPr lang="en-US" baseline="0" dirty="0"/>
              <a:t> </a:t>
            </a:r>
            <a:r>
              <a:rPr lang="en-US" dirty="0"/>
              <a:t>Whilst both the bipolar disorder I and II cohorts showed similarly increased rates of substance abuse compared with the general population, </a:t>
            </a:r>
            <a:r>
              <a:rPr lang="en-GB" dirty="0"/>
              <a:t>patients with bipolar II disorder experienced higher rates of anxiety disorders than those with bipolar I disorder.</a:t>
            </a:r>
            <a:r>
              <a:rPr lang="en-GB" baseline="30000" dirty="0"/>
              <a:t>7</a:t>
            </a:r>
            <a:r>
              <a:rPr lang="en-GB" dirty="0"/>
              <a:t> Furthermore, people with bipolar disorder I tended to have more severe initial episodes, and were more likely to be inpatients.</a:t>
            </a:r>
            <a:r>
              <a:rPr lang="en-GB" baseline="30000" dirty="0"/>
              <a:t>7</a:t>
            </a:r>
            <a:endParaRPr lang="en-GB" dirty="0"/>
          </a:p>
          <a:p>
            <a:endParaRPr lang="en-GB" dirty="0"/>
          </a:p>
          <a:p>
            <a:r>
              <a:rPr lang="en-GB" dirty="0"/>
              <a:t>References:</a:t>
            </a:r>
          </a:p>
          <a:p>
            <a:pPr marL="228600" indent="-228600">
              <a:buFont typeface="+mj-lt"/>
              <a:buAutoNum type="arabicPeriod"/>
            </a:pPr>
            <a:r>
              <a:rPr lang="en-GB" dirty="0" err="1"/>
              <a:t>Greil</a:t>
            </a:r>
            <a:r>
              <a:rPr lang="en-GB" dirty="0"/>
              <a:t> W, Kleindienst N. Concepts in the treatment of bipolar disorder. Acta </a:t>
            </a:r>
            <a:r>
              <a:rPr lang="en-GB" dirty="0" err="1"/>
              <a:t>Psychiatr</a:t>
            </a:r>
            <a:r>
              <a:rPr lang="en-GB" dirty="0"/>
              <a:t> </a:t>
            </a:r>
            <a:r>
              <a:rPr lang="en-GB" dirty="0" err="1"/>
              <a:t>Scand</a:t>
            </a:r>
            <a:r>
              <a:rPr lang="en-GB" dirty="0"/>
              <a:t> </a:t>
            </a:r>
            <a:r>
              <a:rPr lang="en-GB" dirty="0" err="1"/>
              <a:t>Suppl</a:t>
            </a:r>
            <a:r>
              <a:rPr lang="en-GB" dirty="0"/>
              <a:t> 2003; (418): 41–46.</a:t>
            </a:r>
          </a:p>
          <a:p>
            <a:pPr marL="228600" indent="-228600">
              <a:buFont typeface="+mj-lt"/>
              <a:buAutoNum type="arabicPeriod"/>
            </a:pPr>
            <a:r>
              <a:rPr lang="en-GB" dirty="0" err="1"/>
              <a:t>Grunze</a:t>
            </a:r>
            <a:r>
              <a:rPr lang="en-GB" dirty="0"/>
              <a:t> H, Vieta E, Goodwin GM, et al; WFSBP Task Force on Treatment Guidelines for Bipolar Disorders. The World Federation of Societies of Biological Psychiatry (WFSBP) guidelines for the biological treatment of bipolar disorders: update 2012 on the long-term treatment of bipolar disorder. World J </a:t>
            </a:r>
            <a:r>
              <a:rPr lang="en-GB" dirty="0" err="1"/>
              <a:t>Biol</a:t>
            </a:r>
            <a:r>
              <a:rPr lang="en-GB" dirty="0"/>
              <a:t> Psychiatry 2013; 14 (3): 154–219. </a:t>
            </a:r>
          </a:p>
          <a:p>
            <a:pPr marL="228600" lvl="0" indent="-228600">
              <a:buFont typeface="+mj-lt"/>
              <a:buAutoNum type="arabicPeriod"/>
              <a:defRPr/>
            </a:pPr>
            <a:r>
              <a:rPr lang="en-GB" dirty="0"/>
              <a:t>Vieta E, Berk M, Schulze TG, et al. Bipolar disorders. Nat Rev Dis Primers 2018; 4: 18008.</a:t>
            </a:r>
          </a:p>
          <a:p>
            <a:pPr marL="228600" lvl="0" indent="-228600">
              <a:buFont typeface="+mj-lt"/>
              <a:buAutoNum type="arabicPeriod"/>
              <a:defRPr/>
            </a:pPr>
            <a:r>
              <a:rPr lang="en-GB" dirty="0" err="1"/>
              <a:t>Yatham</a:t>
            </a:r>
            <a:r>
              <a:rPr lang="en-GB" dirty="0"/>
              <a:t> LN, Kennedy SH, Parikh SV, et al. Canadian Network for Mood and Anxiety Treatments (CANMAT) and International Society for Bipolar Disorders (ISBD) 2018 guidelines for the management of patients with bipolar disorder. Bipolar </a:t>
            </a:r>
            <a:r>
              <a:rPr lang="en-GB" dirty="0" err="1"/>
              <a:t>Disord</a:t>
            </a:r>
            <a:r>
              <a:rPr lang="en-GB" dirty="0"/>
              <a:t> 2018; 20 (2): 97–170.</a:t>
            </a:r>
          </a:p>
          <a:p>
            <a:pPr marL="228600" indent="-228600">
              <a:buFont typeface="+mj-lt"/>
              <a:buAutoNum type="arabicPeriod"/>
            </a:pPr>
            <a:r>
              <a:rPr lang="en-GB" dirty="0"/>
              <a:t>Judd LL, </a:t>
            </a:r>
            <a:r>
              <a:rPr lang="en-GB" dirty="0" err="1"/>
              <a:t>Akiskal</a:t>
            </a:r>
            <a:r>
              <a:rPr lang="en-GB" dirty="0"/>
              <a:t> HS, </a:t>
            </a:r>
            <a:r>
              <a:rPr lang="en-GB" dirty="0" err="1"/>
              <a:t>Schettler</a:t>
            </a:r>
            <a:r>
              <a:rPr lang="en-GB" dirty="0"/>
              <a:t> PJ, et al. The long-term natural history of the weekly symptomatic status of bipolar I disorder. Arch Gen Psychiatry 2002; 59 (6): 530–537. </a:t>
            </a:r>
          </a:p>
          <a:p>
            <a:pPr marL="228600" indent="-228600">
              <a:buFont typeface="+mj-lt"/>
              <a:buAutoNum type="arabicPeriod"/>
            </a:pPr>
            <a:r>
              <a:rPr lang="en-GB" dirty="0"/>
              <a:t>Judd LL, </a:t>
            </a:r>
            <a:r>
              <a:rPr lang="en-GB" dirty="0" err="1"/>
              <a:t>Akiskal</a:t>
            </a:r>
            <a:r>
              <a:rPr lang="en-GB" dirty="0"/>
              <a:t> HS, </a:t>
            </a:r>
            <a:r>
              <a:rPr lang="en-GB" dirty="0" err="1"/>
              <a:t>Schettler</a:t>
            </a:r>
            <a:r>
              <a:rPr lang="en-GB" dirty="0"/>
              <a:t> PJ, et al. A prospective investigation of the natural history of the long-term weekly symptomatic status of bipolar II disorder. Arch Gen Psychiatry 2003; 60 (3): 261–269. </a:t>
            </a:r>
          </a:p>
          <a:p>
            <a:pPr marL="228600" indent="-228600">
              <a:buFont typeface="+mj-lt"/>
              <a:buAutoNum type="arabicPeriod"/>
            </a:pPr>
            <a:r>
              <a:rPr lang="en-GB" dirty="0"/>
              <a:t>Judd LL, </a:t>
            </a:r>
            <a:r>
              <a:rPr lang="en-GB" dirty="0" err="1"/>
              <a:t>Akiskal</a:t>
            </a:r>
            <a:r>
              <a:rPr lang="en-GB" dirty="0"/>
              <a:t>  HS, </a:t>
            </a:r>
            <a:r>
              <a:rPr lang="en-GB" dirty="0" err="1"/>
              <a:t>Schettler</a:t>
            </a:r>
            <a:r>
              <a:rPr lang="en-GB" dirty="0"/>
              <a:t> PJ, et al. The comparative clinical phenotype and long term longitudinal episode course of bipolar I and II: a clinical spectrum or distinct disorders?  J Affect </a:t>
            </a:r>
            <a:r>
              <a:rPr lang="en-GB" dirty="0" err="1"/>
              <a:t>Disord</a:t>
            </a:r>
            <a:r>
              <a:rPr lang="en-GB" dirty="0"/>
              <a:t> 2003; 7 (1–2): 19–32.</a:t>
            </a:r>
          </a:p>
        </p:txBody>
      </p:sp>
      <p:sp>
        <p:nvSpPr>
          <p:cNvPr id="4" name="Slide Number Placeholder 3"/>
          <p:cNvSpPr>
            <a:spLocks noGrp="1"/>
          </p:cNvSpPr>
          <p:nvPr>
            <p:ph type="sldNum" sz="quarter" idx="5"/>
          </p:nvPr>
        </p:nvSpPr>
        <p:spPr/>
        <p:txBody>
          <a:bodyPr/>
          <a:lstStyle/>
          <a:p>
            <a:fld id="{DE4970BF-B400-48B4-BD31-9AEFB95A0870}" type="slidenum">
              <a:rPr lang="da-DK" smtClean="0"/>
              <a:t>1</a:t>
            </a:fld>
            <a:endParaRPr lang="da-DK" dirty="0"/>
          </a:p>
        </p:txBody>
      </p:sp>
    </p:spTree>
    <p:extLst>
      <p:ext uri="{BB962C8B-B14F-4D97-AF65-F5344CB8AC3E}">
        <p14:creationId xmlns:p14="http://schemas.microsoft.com/office/powerpoint/2010/main" val="17167208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95ADC762-8706-49BF-B0C9-DB8B18411C25}"/>
              </a:ext>
            </a:extLst>
          </p:cNvPr>
          <p:cNvSpPr/>
          <p:nvPr userDrawn="1"/>
        </p:nvSpPr>
        <p:spPr>
          <a:xfrm>
            <a:off x="0" y="-1"/>
            <a:ext cx="12192000" cy="6858001"/>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2" name="Graphic 8">
            <a:extLst>
              <a:ext uri="{FF2B5EF4-FFF2-40B4-BE49-F238E27FC236}">
                <a16:creationId xmlns:a16="http://schemas.microsoft.com/office/drawing/2014/main" id="{7FABB232-20E7-4120-82D3-0BF832B134D8}"/>
              </a:ext>
            </a:extLst>
          </p:cNvPr>
          <p:cNvSpPr/>
          <p:nvPr/>
        </p:nvSpPr>
        <p:spPr>
          <a:xfrm>
            <a:off x="8152873" y="5937114"/>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23" name="Picture Placeholder 22">
            <a:extLst>
              <a:ext uri="{FF2B5EF4-FFF2-40B4-BE49-F238E27FC236}">
                <a16:creationId xmlns:a16="http://schemas.microsoft.com/office/drawing/2014/main" id="{5A8DB64F-28AD-40CA-9421-A2D1C7684BB0}"/>
              </a:ext>
            </a:extLst>
          </p:cNvPr>
          <p:cNvSpPr>
            <a:spLocks noGrp="1"/>
          </p:cNvSpPr>
          <p:nvPr>
            <p:ph type="pic" sz="quarter" idx="16"/>
          </p:nvPr>
        </p:nvSpPr>
        <p:spPr>
          <a:xfrm>
            <a:off x="1" y="-1"/>
            <a:ext cx="7649633" cy="6858001"/>
          </a:xfrm>
          <a:custGeom>
            <a:avLst/>
            <a:gdLst>
              <a:gd name="connsiteX0" fmla="*/ 4723566 w 5737225"/>
              <a:gd name="connsiteY0" fmla="*/ 4092221 h 5143501"/>
              <a:gd name="connsiteX1" fmla="*/ 5737225 w 5737225"/>
              <a:gd name="connsiteY1" fmla="*/ 4092221 h 5143501"/>
              <a:gd name="connsiteX2" fmla="*/ 5737225 w 5737225"/>
              <a:gd name="connsiteY2" fmla="*/ 5143501 h 5143501"/>
              <a:gd name="connsiteX3" fmla="*/ 4723566 w 5737225"/>
              <a:gd name="connsiteY3" fmla="*/ 5143501 h 5143501"/>
              <a:gd name="connsiteX4" fmla="*/ 2852079 w 5737225"/>
              <a:gd name="connsiteY4" fmla="*/ 1876859 h 5143501"/>
              <a:gd name="connsiteX5" fmla="*/ 2785700 w 5737225"/>
              <a:gd name="connsiteY5" fmla="*/ 1943387 h 5143501"/>
              <a:gd name="connsiteX6" fmla="*/ 2785700 w 5737225"/>
              <a:gd name="connsiteY6" fmla="*/ 4630359 h 5143501"/>
              <a:gd name="connsiteX7" fmla="*/ 2852015 w 5737225"/>
              <a:gd name="connsiteY7" fmla="*/ 4696957 h 5143501"/>
              <a:gd name="connsiteX8" fmla="*/ 4071744 w 5737225"/>
              <a:gd name="connsiteY8" fmla="*/ 4696957 h 5143501"/>
              <a:gd name="connsiteX9" fmla="*/ 4138341 w 5737225"/>
              <a:gd name="connsiteY9" fmla="*/ 4630550 h 5143501"/>
              <a:gd name="connsiteX10" fmla="*/ 4138341 w 5737225"/>
              <a:gd name="connsiteY10" fmla="*/ 4630549 h 5143501"/>
              <a:gd name="connsiteX11" fmla="*/ 4138341 w 5737225"/>
              <a:gd name="connsiteY11" fmla="*/ 4630359 h 5143501"/>
              <a:gd name="connsiteX12" fmla="*/ 4071744 w 5737225"/>
              <a:gd name="connsiteY12" fmla="*/ 4563977 h 5143501"/>
              <a:gd name="connsiteX13" fmla="*/ 4071755 w 5737225"/>
              <a:gd name="connsiteY13" fmla="*/ 4563976 h 5143501"/>
              <a:gd name="connsiteX14" fmla="*/ 2918679 w 5737225"/>
              <a:gd name="connsiteY14" fmla="*/ 4563976 h 5143501"/>
              <a:gd name="connsiteX15" fmla="*/ 2918679 w 5737225"/>
              <a:gd name="connsiteY15" fmla="*/ 1943457 h 5143501"/>
              <a:gd name="connsiteX16" fmla="*/ 2852079 w 5737225"/>
              <a:gd name="connsiteY16" fmla="*/ 1876859 h 5143501"/>
              <a:gd name="connsiteX17" fmla="*/ 0 w 5737225"/>
              <a:gd name="connsiteY17" fmla="*/ 0 h 5143501"/>
              <a:gd name="connsiteX18" fmla="*/ 3202169 w 5737225"/>
              <a:gd name="connsiteY18" fmla="*/ 0 h 5143501"/>
              <a:gd name="connsiteX19" fmla="*/ 3202169 w 5737225"/>
              <a:gd name="connsiteY19" fmla="*/ 1237041 h 5143501"/>
              <a:gd name="connsiteX20" fmla="*/ 3268496 w 5737225"/>
              <a:gd name="connsiteY20" fmla="*/ 1303647 h 5143501"/>
              <a:gd name="connsiteX21" fmla="*/ 4071999 w 5737225"/>
              <a:gd name="connsiteY21" fmla="*/ 1303647 h 5143501"/>
              <a:gd name="connsiteX22" fmla="*/ 4138491 w 5737225"/>
              <a:gd name="connsiteY22" fmla="*/ 1237155 h 5143501"/>
              <a:gd name="connsiteX23" fmla="*/ 4071999 w 5737225"/>
              <a:gd name="connsiteY23" fmla="*/ 1170662 h 5143501"/>
              <a:gd name="connsiteX24" fmla="*/ 3335164 w 5737225"/>
              <a:gd name="connsiteY24" fmla="*/ 1170662 h 5143501"/>
              <a:gd name="connsiteX25" fmla="*/ 3335164 w 5737225"/>
              <a:gd name="connsiteY25" fmla="*/ 0 h 5143501"/>
              <a:gd name="connsiteX26" fmla="*/ 5737225 w 5737225"/>
              <a:gd name="connsiteY26" fmla="*/ 0 h 5143501"/>
              <a:gd name="connsiteX27" fmla="*/ 5737225 w 5737225"/>
              <a:gd name="connsiteY27" fmla="*/ 456923 h 5143501"/>
              <a:gd name="connsiteX28" fmla="*/ 5061452 w 5737225"/>
              <a:gd name="connsiteY28" fmla="*/ 456923 h 5143501"/>
              <a:gd name="connsiteX29" fmla="*/ 4994854 w 5737225"/>
              <a:gd name="connsiteY29" fmla="*/ 523527 h 5143501"/>
              <a:gd name="connsiteX30" fmla="*/ 5061402 w 5737225"/>
              <a:gd name="connsiteY30" fmla="*/ 589901 h 5143501"/>
              <a:gd name="connsiteX31" fmla="*/ 5737225 w 5737225"/>
              <a:gd name="connsiteY31" fmla="*/ 589901 h 5143501"/>
              <a:gd name="connsiteX32" fmla="*/ 5737225 w 5737225"/>
              <a:gd name="connsiteY32" fmla="*/ 2089756 h 5143501"/>
              <a:gd name="connsiteX33" fmla="*/ 4629893 w 5737225"/>
              <a:gd name="connsiteY33" fmla="*/ 2089756 h 5143501"/>
              <a:gd name="connsiteX34" fmla="*/ 4629893 w 5737225"/>
              <a:gd name="connsiteY34" fmla="*/ 1510997 h 5143501"/>
              <a:gd name="connsiteX35" fmla="*/ 4563439 w 5737225"/>
              <a:gd name="connsiteY35" fmla="*/ 1444400 h 5143501"/>
              <a:gd name="connsiteX36" fmla="*/ 4563282 w 5737225"/>
              <a:gd name="connsiteY36" fmla="*/ 1444400 h 5143501"/>
              <a:gd name="connsiteX37" fmla="*/ 4496684 w 5737225"/>
              <a:gd name="connsiteY37" fmla="*/ 1510997 h 5143501"/>
              <a:gd name="connsiteX38" fmla="*/ 4496684 w 5737225"/>
              <a:gd name="connsiteY38" fmla="*/ 2156580 h 5143501"/>
              <a:gd name="connsiteX39" fmla="*/ 4563233 w 5737225"/>
              <a:gd name="connsiteY39" fmla="*/ 2222962 h 5143501"/>
              <a:gd name="connsiteX40" fmla="*/ 4563235 w 5737225"/>
              <a:gd name="connsiteY40" fmla="*/ 2222962 h 5143501"/>
              <a:gd name="connsiteX41" fmla="*/ 5737225 w 5737225"/>
              <a:gd name="connsiteY41" fmla="*/ 2222962 h 5143501"/>
              <a:gd name="connsiteX42" fmla="*/ 5737225 w 5737225"/>
              <a:gd name="connsiteY42" fmla="*/ 3959244 h 5143501"/>
              <a:gd name="connsiteX43" fmla="*/ 4723569 w 5737225"/>
              <a:gd name="connsiteY43" fmla="*/ 3959244 h 5143501"/>
              <a:gd name="connsiteX44" fmla="*/ 4723569 w 5737225"/>
              <a:gd name="connsiteY44" fmla="*/ 3172909 h 5143501"/>
              <a:gd name="connsiteX45" fmla="*/ 4656893 w 5737225"/>
              <a:gd name="connsiteY45" fmla="*/ 3106534 h 5143501"/>
              <a:gd name="connsiteX46" fmla="*/ 4656742 w 5737225"/>
              <a:gd name="connsiteY46" fmla="*/ 3106534 h 5143501"/>
              <a:gd name="connsiteX47" fmla="*/ 3781167 w 5737225"/>
              <a:gd name="connsiteY47" fmla="*/ 3106534 h 5143501"/>
              <a:gd name="connsiteX48" fmla="*/ 3781167 w 5737225"/>
              <a:gd name="connsiteY48" fmla="*/ 2468938 h 5143501"/>
              <a:gd name="connsiteX49" fmla="*/ 3714836 w 5737225"/>
              <a:gd name="connsiteY49" fmla="*/ 2402336 h 5143501"/>
              <a:gd name="connsiteX50" fmla="*/ 3714786 w 5737225"/>
              <a:gd name="connsiteY50" fmla="*/ 2402336 h 5143501"/>
              <a:gd name="connsiteX51" fmla="*/ 3648187 w 5737225"/>
              <a:gd name="connsiteY51" fmla="*/ 2468938 h 5143501"/>
              <a:gd name="connsiteX52" fmla="*/ 3648187 w 5737225"/>
              <a:gd name="connsiteY52" fmla="*/ 3172909 h 5143501"/>
              <a:gd name="connsiteX53" fmla="*/ 3714785 w 5737225"/>
              <a:gd name="connsiteY53" fmla="*/ 3239515 h 5143501"/>
              <a:gd name="connsiteX54" fmla="*/ 4590358 w 5737225"/>
              <a:gd name="connsiteY54" fmla="*/ 3239515 h 5143501"/>
              <a:gd name="connsiteX55" fmla="*/ 4590358 w 5737225"/>
              <a:gd name="connsiteY55" fmla="*/ 5143501 h 5143501"/>
              <a:gd name="connsiteX56" fmla="*/ 0 w 5737225"/>
              <a:gd name="connsiteY56"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737225" h="5143501">
                <a:moveTo>
                  <a:pt x="4723566" y="4092221"/>
                </a:moveTo>
                <a:lnTo>
                  <a:pt x="5737225" y="4092221"/>
                </a:lnTo>
                <a:lnTo>
                  <a:pt x="5737225" y="5143501"/>
                </a:lnTo>
                <a:lnTo>
                  <a:pt x="4723566" y="5143501"/>
                </a:lnTo>
                <a:close/>
                <a:moveTo>
                  <a:pt x="2852079" y="1876859"/>
                </a:moveTo>
                <a:cubicBezTo>
                  <a:pt x="2815377" y="1876900"/>
                  <a:pt x="2785659" y="1906686"/>
                  <a:pt x="2785700" y="1943387"/>
                </a:cubicBezTo>
                <a:lnTo>
                  <a:pt x="2785700" y="4630359"/>
                </a:lnTo>
                <a:cubicBezTo>
                  <a:pt x="2785622" y="4667062"/>
                  <a:pt x="2815312" y="4696879"/>
                  <a:pt x="2852015" y="4696957"/>
                </a:cubicBezTo>
                <a:lnTo>
                  <a:pt x="4071744" y="4696957"/>
                </a:lnTo>
                <a:cubicBezTo>
                  <a:pt x="4108472" y="4697009"/>
                  <a:pt x="4138288" y="4667278"/>
                  <a:pt x="4138341" y="4630550"/>
                </a:cubicBezTo>
                <a:cubicBezTo>
                  <a:pt x="4138341" y="4630550"/>
                  <a:pt x="4138341" y="4630549"/>
                  <a:pt x="4138341" y="4630549"/>
                </a:cubicBezTo>
                <a:lnTo>
                  <a:pt x="4138341" y="4630359"/>
                </a:lnTo>
                <a:cubicBezTo>
                  <a:pt x="4138219" y="4593664"/>
                  <a:pt x="4108439" y="4563980"/>
                  <a:pt x="4071744" y="4563977"/>
                </a:cubicBezTo>
                <a:lnTo>
                  <a:pt x="4071755" y="4563976"/>
                </a:lnTo>
                <a:lnTo>
                  <a:pt x="2918679" y="4563976"/>
                </a:lnTo>
                <a:lnTo>
                  <a:pt x="2918679" y="1943457"/>
                </a:lnTo>
                <a:cubicBezTo>
                  <a:pt x="2918651" y="1906687"/>
                  <a:pt x="2888849" y="1876886"/>
                  <a:pt x="2852079" y="1876859"/>
                </a:cubicBezTo>
                <a:close/>
                <a:moveTo>
                  <a:pt x="0" y="0"/>
                </a:moveTo>
                <a:lnTo>
                  <a:pt x="3202169" y="0"/>
                </a:lnTo>
                <a:lnTo>
                  <a:pt x="3202169" y="1237041"/>
                </a:lnTo>
                <a:cubicBezTo>
                  <a:pt x="3202092" y="1273750"/>
                  <a:pt x="3231787" y="1303570"/>
                  <a:pt x="3268496" y="1303647"/>
                </a:cubicBezTo>
                <a:lnTo>
                  <a:pt x="4071999" y="1303647"/>
                </a:lnTo>
                <a:cubicBezTo>
                  <a:pt x="4108721" y="1303647"/>
                  <a:pt x="4138491" y="1273878"/>
                  <a:pt x="4138491" y="1237155"/>
                </a:cubicBezTo>
                <a:cubicBezTo>
                  <a:pt x="4138491" y="1200432"/>
                  <a:pt x="4108721" y="1170662"/>
                  <a:pt x="4071999" y="1170662"/>
                </a:cubicBezTo>
                <a:lnTo>
                  <a:pt x="3335164" y="1170662"/>
                </a:lnTo>
                <a:lnTo>
                  <a:pt x="3335164" y="0"/>
                </a:lnTo>
                <a:lnTo>
                  <a:pt x="5737225" y="0"/>
                </a:lnTo>
                <a:lnTo>
                  <a:pt x="5737225" y="456923"/>
                </a:lnTo>
                <a:lnTo>
                  <a:pt x="5061452" y="456923"/>
                </a:lnTo>
                <a:cubicBezTo>
                  <a:pt x="5024681" y="456954"/>
                  <a:pt x="4994882" y="486756"/>
                  <a:pt x="4994854" y="523527"/>
                </a:cubicBezTo>
                <a:cubicBezTo>
                  <a:pt x="4994902" y="560232"/>
                  <a:pt x="5024697" y="589949"/>
                  <a:pt x="5061402" y="589901"/>
                </a:cubicBezTo>
                <a:lnTo>
                  <a:pt x="5737225" y="589901"/>
                </a:lnTo>
                <a:lnTo>
                  <a:pt x="5737225" y="2089756"/>
                </a:lnTo>
                <a:lnTo>
                  <a:pt x="4629893" y="2089756"/>
                </a:lnTo>
                <a:lnTo>
                  <a:pt x="4629893" y="1510997"/>
                </a:lnTo>
                <a:cubicBezTo>
                  <a:pt x="4629933" y="1474256"/>
                  <a:pt x="4600181" y="1444440"/>
                  <a:pt x="4563439" y="1444400"/>
                </a:cubicBezTo>
                <a:lnTo>
                  <a:pt x="4563282" y="1444400"/>
                </a:lnTo>
                <a:cubicBezTo>
                  <a:pt x="4526514" y="1444429"/>
                  <a:pt x="4496714" y="1474229"/>
                  <a:pt x="4496684" y="1510997"/>
                </a:cubicBezTo>
                <a:lnTo>
                  <a:pt x="4496684" y="2156580"/>
                </a:lnTo>
                <a:cubicBezTo>
                  <a:pt x="4496730" y="2193288"/>
                  <a:pt x="4526525" y="2223008"/>
                  <a:pt x="4563233" y="2222962"/>
                </a:cubicBezTo>
                <a:cubicBezTo>
                  <a:pt x="4563234" y="2222962"/>
                  <a:pt x="4563235" y="2222962"/>
                  <a:pt x="4563235" y="2222962"/>
                </a:cubicBezTo>
                <a:lnTo>
                  <a:pt x="5737225" y="2222962"/>
                </a:lnTo>
                <a:lnTo>
                  <a:pt x="5737225" y="3959244"/>
                </a:lnTo>
                <a:lnTo>
                  <a:pt x="4723569" y="3959244"/>
                </a:lnTo>
                <a:lnTo>
                  <a:pt x="4723569" y="3172909"/>
                </a:lnTo>
                <a:cubicBezTo>
                  <a:pt x="4723486" y="3136168"/>
                  <a:pt x="4693634" y="3106451"/>
                  <a:pt x="4656893" y="3106534"/>
                </a:cubicBezTo>
                <a:lnTo>
                  <a:pt x="4656742" y="3106534"/>
                </a:lnTo>
                <a:lnTo>
                  <a:pt x="3781167" y="3106534"/>
                </a:lnTo>
                <a:lnTo>
                  <a:pt x="3781167" y="2468938"/>
                </a:lnTo>
                <a:cubicBezTo>
                  <a:pt x="3781242" y="2432230"/>
                  <a:pt x="3751545" y="2402411"/>
                  <a:pt x="3714836" y="2402336"/>
                </a:cubicBezTo>
                <a:lnTo>
                  <a:pt x="3714786" y="2402336"/>
                </a:lnTo>
                <a:cubicBezTo>
                  <a:pt x="3678045" y="2402437"/>
                  <a:pt x="3648287" y="2432197"/>
                  <a:pt x="3648187" y="2468938"/>
                </a:cubicBezTo>
                <a:lnTo>
                  <a:pt x="3648187" y="3172909"/>
                </a:lnTo>
                <a:cubicBezTo>
                  <a:pt x="3648210" y="3209682"/>
                  <a:pt x="3678012" y="3239487"/>
                  <a:pt x="3714785" y="3239515"/>
                </a:cubicBezTo>
                <a:lnTo>
                  <a:pt x="4590358" y="3239515"/>
                </a:lnTo>
                <a:lnTo>
                  <a:pt x="4590358" y="5143501"/>
                </a:lnTo>
                <a:lnTo>
                  <a:pt x="0" y="5143501"/>
                </a:lnTo>
                <a:close/>
              </a:path>
            </a:pathLst>
          </a:custGeom>
          <a:noFill/>
        </p:spPr>
        <p:txBody>
          <a:bodyPr wrap="square">
            <a:noAutofit/>
          </a:bodyPr>
          <a:lstStyle>
            <a:lvl1pPr>
              <a:defRPr>
                <a:solidFill>
                  <a:srgbClr val="1A1A17"/>
                </a:solidFill>
              </a:defRPr>
            </a:lvl1pPr>
          </a:lstStyle>
          <a:p>
            <a:r>
              <a:rPr lang="en-US"/>
              <a:t>Click icon to add picture</a:t>
            </a:r>
            <a:endParaRPr lang="da-DK"/>
          </a:p>
        </p:txBody>
      </p:sp>
      <p:sp>
        <p:nvSpPr>
          <p:cNvPr id="24" name="Text Placeholder 23">
            <a:extLst>
              <a:ext uri="{FF2B5EF4-FFF2-40B4-BE49-F238E27FC236}">
                <a16:creationId xmlns:a16="http://schemas.microsoft.com/office/drawing/2014/main" id="{93E2F4AF-D4BB-40DE-B41A-382CA3CDC043}"/>
              </a:ext>
            </a:extLst>
          </p:cNvPr>
          <p:cNvSpPr>
            <a:spLocks noGrp="1"/>
          </p:cNvSpPr>
          <p:nvPr>
            <p:ph type="body" sz="quarter" idx="17"/>
          </p:nvPr>
        </p:nvSpPr>
        <p:spPr>
          <a:xfrm>
            <a:off x="8186737" y="513000"/>
            <a:ext cx="3463926" cy="240065"/>
          </a:xfrm>
          <a:prstGeom prst="rect">
            <a:avLst/>
          </a:prstGeom>
        </p:spPr>
        <p:txBody>
          <a:bodyPr wrap="square" lIns="0" tIns="0" rIns="0" bIns="0">
            <a:noAutofit/>
          </a:bodyPr>
          <a:lstStyle>
            <a:lvl1pPr marL="0" indent="0">
              <a:buNone/>
              <a:defRPr sz="1733" kern="0" baseline="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7" name="Text Placeholder 23">
            <a:extLst>
              <a:ext uri="{FF2B5EF4-FFF2-40B4-BE49-F238E27FC236}">
                <a16:creationId xmlns:a16="http://schemas.microsoft.com/office/drawing/2014/main" id="{5C8C6C4C-26A7-480C-A356-E9C9FE7937FC}"/>
              </a:ext>
            </a:extLst>
          </p:cNvPr>
          <p:cNvSpPr>
            <a:spLocks noGrp="1"/>
          </p:cNvSpPr>
          <p:nvPr>
            <p:ph type="body" sz="quarter" idx="18"/>
          </p:nvPr>
        </p:nvSpPr>
        <p:spPr>
          <a:xfrm>
            <a:off x="8186737" y="986690"/>
            <a:ext cx="3463926" cy="4062310"/>
          </a:xfrm>
          <a:prstGeom prst="rect">
            <a:avLst/>
          </a:prstGeom>
        </p:spPr>
        <p:txBody>
          <a:bodyPr wrap="square" lIns="0" tIns="0" rIns="0" bIns="0">
            <a:noAutofit/>
          </a:bodyPr>
          <a:lstStyle>
            <a:lvl1pPr marL="0" indent="0">
              <a:lnSpc>
                <a:spcPct val="90000"/>
              </a:lnSpc>
              <a:buNone/>
              <a:defRPr sz="3733" b="1">
                <a:solidFill>
                  <a:srgbClr val="3F1A01"/>
                </a:solidFill>
              </a:defRPr>
            </a:lvl1pPr>
          </a:lstStyle>
          <a:p>
            <a:pPr lvl="0"/>
            <a:r>
              <a:rPr lang="en-US"/>
              <a:t>Click to edit Master text styles</a:t>
            </a:r>
          </a:p>
        </p:txBody>
      </p:sp>
      <p:sp>
        <p:nvSpPr>
          <p:cNvPr id="8" name="ExternalLogo" hidden="1">
            <a:extLst>
              <a:ext uri="{FF2B5EF4-FFF2-40B4-BE49-F238E27FC236}">
                <a16:creationId xmlns:a16="http://schemas.microsoft.com/office/drawing/2014/main" id="{EB83A143-A85C-483C-9696-7B32A177F6E1}"/>
              </a:ext>
            </a:extLst>
          </p:cNvPr>
          <p:cNvSpPr/>
          <p:nvPr userDrawn="1"/>
        </p:nvSpPr>
        <p:spPr>
          <a:xfrm>
            <a:off x="8181032" y="5019883"/>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8166805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FBEA8FD4-E399-42E0-957E-570ACE0FFA37}"/>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4" name="Title Placeholder 1">
            <a:extLst>
              <a:ext uri="{FF2B5EF4-FFF2-40B4-BE49-F238E27FC236}">
                <a16:creationId xmlns:a16="http://schemas.microsoft.com/office/drawing/2014/main" id="{989A6B36-5074-4FCB-B447-1EDAD42FB64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6" name="Content Placeholder 2">
            <a:extLst>
              <a:ext uri="{FF2B5EF4-FFF2-40B4-BE49-F238E27FC236}">
                <a16:creationId xmlns:a16="http://schemas.microsoft.com/office/drawing/2014/main" id="{22CB1E00-7536-44DF-8EF1-5DEC73C07787}"/>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6E8E7CF8-F359-412E-9254-CDE322263B1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27F3E52-D28D-4107-8D72-B5A499B26B2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3541395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 w. pattern">
    <p:bg>
      <p:bgPr>
        <a:solidFill>
          <a:schemeClr val="bg1"/>
        </a:solidFill>
        <a:effectLst/>
      </p:bgPr>
    </p:bg>
    <p:spTree>
      <p:nvGrpSpPr>
        <p:cNvPr id="1" name=""/>
        <p:cNvGrpSpPr/>
        <p:nvPr/>
      </p:nvGrpSpPr>
      <p:grpSpPr>
        <a:xfrm>
          <a:off x="0" y="0"/>
          <a:ext cx="0" cy="0"/>
          <a:chOff x="0" y="0"/>
          <a:chExt cx="0" cy="0"/>
        </a:xfrm>
      </p:grpSpPr>
      <p:sp>
        <p:nvSpPr>
          <p:cNvPr id="6" name="AutoShape 3">
            <a:extLst>
              <a:ext uri="{FF2B5EF4-FFF2-40B4-BE49-F238E27FC236}">
                <a16:creationId xmlns:a16="http://schemas.microsoft.com/office/drawing/2014/main" id="{7B482223-62A2-4BE1-A7D3-439F28AF6F91}"/>
              </a:ext>
            </a:extLst>
          </p:cNvPr>
          <p:cNvSpPr>
            <a:spLocks noChangeAspect="1" noChangeArrowheads="1" noTextEdit="1"/>
          </p:cNvSpPr>
          <p:nvPr userDrawn="1"/>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AutoShape 7">
            <a:extLst>
              <a:ext uri="{FF2B5EF4-FFF2-40B4-BE49-F238E27FC236}">
                <a16:creationId xmlns:a16="http://schemas.microsoft.com/office/drawing/2014/main" id="{3F89116A-A372-4C46-AF50-395943F80796}"/>
              </a:ext>
            </a:extLst>
          </p:cNvPr>
          <p:cNvSpPr>
            <a:spLocks noChangeAspect="1" noChangeArrowheads="1" noTextEdit="1"/>
          </p:cNvSpPr>
          <p:nvPr userDrawn="1"/>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9">
            <a:extLst>
              <a:ext uri="{FF2B5EF4-FFF2-40B4-BE49-F238E27FC236}">
                <a16:creationId xmlns:a16="http://schemas.microsoft.com/office/drawing/2014/main" id="{7545D9E4-D14D-4332-BA4D-8D8CC388251E}"/>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7" name="Text Placeholder 23">
            <a:extLst>
              <a:ext uri="{FF2B5EF4-FFF2-40B4-BE49-F238E27FC236}">
                <a16:creationId xmlns:a16="http://schemas.microsoft.com/office/drawing/2014/main" id="{1D1EADEB-D3C6-402C-98DE-D67CB9A828E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1" name="Title Placeholder 1">
            <a:extLst>
              <a:ext uri="{FF2B5EF4-FFF2-40B4-BE49-F238E27FC236}">
                <a16:creationId xmlns:a16="http://schemas.microsoft.com/office/drawing/2014/main" id="{7E6EA454-641C-4B83-8B9A-6C19BCF7D973}"/>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2" name="Content Placeholder 2">
            <a:extLst>
              <a:ext uri="{FF2B5EF4-FFF2-40B4-BE49-F238E27FC236}">
                <a16:creationId xmlns:a16="http://schemas.microsoft.com/office/drawing/2014/main" id="{E7557081-53B6-4B04-B023-A1B2D0928B11}"/>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1A1A17"/>
                </a:solidFill>
              </a:defRPr>
            </a:lvl2pPr>
            <a:lvl3pPr marL="540000" indent="-180000">
              <a:defRPr>
                <a:solidFill>
                  <a:srgbClr val="1A1A17"/>
                </a:solidFill>
              </a:defRPr>
            </a:lvl3pPr>
            <a:lvl4pPr marL="720000" indent="-180000">
              <a:defRPr>
                <a:solidFill>
                  <a:srgbClr val="1A1A17"/>
                </a:solidFill>
              </a:defRPr>
            </a:lvl4pPr>
            <a:lvl5pPr marL="900000" indent="-180000">
              <a:defRPr>
                <a:solidFill>
                  <a:srgbClr val="1A1A1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Pladsholder til tekst 4">
            <a:extLst>
              <a:ext uri="{FF2B5EF4-FFF2-40B4-BE49-F238E27FC236}">
                <a16:creationId xmlns:a16="http://schemas.microsoft.com/office/drawing/2014/main" id="{1E8D3709-34DC-405A-8D76-A21A00B78D2E}"/>
              </a:ext>
            </a:extLst>
          </p:cNvPr>
          <p:cNvSpPr>
            <a:spLocks noGrp="1"/>
          </p:cNvSpPr>
          <p:nvPr>
            <p:ph type="body" sz="quarter" idx="18" hasCustomPrompt="1"/>
          </p:nvPr>
        </p:nvSpPr>
        <p:spPr>
          <a:xfrm>
            <a:off x="539750" y="6102000"/>
            <a:ext cx="9213849"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4" name="Slide Number Placeholder 5">
            <a:extLst>
              <a:ext uri="{FF2B5EF4-FFF2-40B4-BE49-F238E27FC236}">
                <a16:creationId xmlns:a16="http://schemas.microsoft.com/office/drawing/2014/main" id="{B4C506A6-9361-47F8-AEB5-04D5D126846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9767747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BF16290D-CE69-4658-B15E-FCD77E35F711}"/>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7FA35FBF-0988-4D25-B662-E0B0E67AC860}"/>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B443BFD3-1CC9-431F-BB0E-D19B21C4B149}"/>
              </a:ext>
            </a:extLst>
          </p:cNvPr>
          <p:cNvSpPr>
            <a:spLocks noGrp="1"/>
          </p:cNvSpPr>
          <p:nvPr>
            <p:ph idx="20"/>
          </p:nvPr>
        </p:nvSpPr>
        <p:spPr>
          <a:xfrm>
            <a:off x="539750"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Content Placeholder 2">
            <a:extLst>
              <a:ext uri="{FF2B5EF4-FFF2-40B4-BE49-F238E27FC236}">
                <a16:creationId xmlns:a16="http://schemas.microsoft.com/office/drawing/2014/main" id="{6E0A71E4-A7B2-4FFB-80F2-94B324D4DD68}"/>
              </a:ext>
            </a:extLst>
          </p:cNvPr>
          <p:cNvSpPr>
            <a:spLocks noGrp="1"/>
          </p:cNvSpPr>
          <p:nvPr>
            <p:ph idx="21"/>
          </p:nvPr>
        </p:nvSpPr>
        <p:spPr>
          <a:xfrm>
            <a:off x="6230938"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EBB3946A-4DC7-4E05-93EA-397784066B92}"/>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F6BF5557-45BD-4FB3-97CB-C0FA71F86A1D}"/>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372743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w. box">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8" name="Content Placeholder 2">
            <a:extLst>
              <a:ext uri="{FF2B5EF4-FFF2-40B4-BE49-F238E27FC236}">
                <a16:creationId xmlns:a16="http://schemas.microsoft.com/office/drawing/2014/main" id="{EE0EABDA-198D-44FE-A8B8-E098AEB80673}"/>
              </a:ext>
            </a:extLst>
          </p:cNvPr>
          <p:cNvSpPr>
            <a:spLocks noGrp="1"/>
          </p:cNvSpPr>
          <p:nvPr>
            <p:ph idx="19"/>
          </p:nvPr>
        </p:nvSpPr>
        <p:spPr>
          <a:xfrm>
            <a:off x="539751" y="1416785"/>
            <a:ext cx="541019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9" name="Pladsholder til tekst 4">
            <a:extLst>
              <a:ext uri="{FF2B5EF4-FFF2-40B4-BE49-F238E27FC236}">
                <a16:creationId xmlns:a16="http://schemas.microsoft.com/office/drawing/2014/main" id="{29E749E2-61A4-474C-A9F7-035784F7664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35BBE75-1630-46E1-9FA9-55908041CCF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2495732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Content Placeholder 2">
            <a:extLst>
              <a:ext uri="{FF2B5EF4-FFF2-40B4-BE49-F238E27FC236}">
                <a16:creationId xmlns:a16="http://schemas.microsoft.com/office/drawing/2014/main" id="{EBDA6CC7-1BAA-4EB8-B9AD-0404E7D8D6E1}"/>
              </a:ext>
            </a:extLst>
          </p:cNvPr>
          <p:cNvSpPr>
            <a:spLocks noGrp="1"/>
          </p:cNvSpPr>
          <p:nvPr>
            <p:ph sz="half" idx="21"/>
          </p:nvPr>
        </p:nvSpPr>
        <p:spPr>
          <a:xfrm>
            <a:off x="539749"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0" name="Pladsholder til tekst 4">
            <a:extLst>
              <a:ext uri="{FF2B5EF4-FFF2-40B4-BE49-F238E27FC236}">
                <a16:creationId xmlns:a16="http://schemas.microsoft.com/office/drawing/2014/main" id="{356E8D43-7E87-4424-807D-A430A2A3556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4FDDF7-85E3-4759-BAA0-9BCCD7DE478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4965256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hre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8133463"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E0ABF75E-4167-4805-B291-E9228EC8A4B7}"/>
              </a:ext>
            </a:extLst>
          </p:cNvPr>
          <p:cNvSpPr>
            <a:spLocks noGrp="1"/>
          </p:cNvSpPr>
          <p:nvPr>
            <p:ph sz="half" idx="21"/>
          </p:nvPr>
        </p:nvSpPr>
        <p:spPr>
          <a:xfrm>
            <a:off x="539749"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1347E5D1-9F54-45A5-A2B9-C082F6AAD75D}"/>
              </a:ext>
            </a:extLst>
          </p:cNvPr>
          <p:cNvSpPr>
            <a:spLocks noGrp="1"/>
          </p:cNvSpPr>
          <p:nvPr>
            <p:ph sz="half" idx="22"/>
          </p:nvPr>
        </p:nvSpPr>
        <p:spPr>
          <a:xfrm>
            <a:off x="4336606"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CADE5614-2F8F-4E7B-AED0-07DEE006528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9" name="Slide Number Placeholder 5">
            <a:extLst>
              <a:ext uri="{FF2B5EF4-FFF2-40B4-BE49-F238E27FC236}">
                <a16:creationId xmlns:a16="http://schemas.microsoft.com/office/drawing/2014/main" id="{C259D227-360F-41E9-B0C9-D6A7486F332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4641762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our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9083863"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2" name="Content Placeholder 2">
            <a:extLst>
              <a:ext uri="{FF2B5EF4-FFF2-40B4-BE49-F238E27FC236}">
                <a16:creationId xmlns:a16="http://schemas.microsoft.com/office/drawing/2014/main" id="{65BA79F2-FD03-4FA8-A335-28C51B2FEEC9}"/>
              </a:ext>
            </a:extLst>
          </p:cNvPr>
          <p:cNvSpPr>
            <a:spLocks noGrp="1"/>
          </p:cNvSpPr>
          <p:nvPr>
            <p:ph sz="half" idx="21"/>
          </p:nvPr>
        </p:nvSpPr>
        <p:spPr>
          <a:xfrm>
            <a:off x="6235825"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3387787"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2" name="Content Placeholder 2">
            <a:extLst>
              <a:ext uri="{FF2B5EF4-FFF2-40B4-BE49-F238E27FC236}">
                <a16:creationId xmlns:a16="http://schemas.microsoft.com/office/drawing/2014/main" id="{4CDCEE1B-29F3-4397-96F7-6921DB5D92F1}"/>
              </a:ext>
            </a:extLst>
          </p:cNvPr>
          <p:cNvSpPr>
            <a:spLocks noGrp="1"/>
          </p:cNvSpPr>
          <p:nvPr>
            <p:ph sz="half" idx="23"/>
          </p:nvPr>
        </p:nvSpPr>
        <p:spPr>
          <a:xfrm>
            <a:off x="539749"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Pladsholder til tekst 4">
            <a:extLst>
              <a:ext uri="{FF2B5EF4-FFF2-40B4-BE49-F238E27FC236}">
                <a16:creationId xmlns:a16="http://schemas.microsoft.com/office/drawing/2014/main" id="{8F84772B-8496-4FD9-81FF-31041874A1E5}"/>
              </a:ext>
            </a:extLst>
          </p:cNvPr>
          <p:cNvSpPr>
            <a:spLocks noGrp="1"/>
          </p:cNvSpPr>
          <p:nvPr>
            <p:ph type="body" sz="quarter" idx="18" hasCustomPrompt="1"/>
          </p:nvPr>
        </p:nvSpPr>
        <p:spPr>
          <a:xfrm>
            <a:off x="539750" y="6102000"/>
            <a:ext cx="9483726"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0" name="Slide Number Placeholder 5">
            <a:extLst>
              <a:ext uri="{FF2B5EF4-FFF2-40B4-BE49-F238E27FC236}">
                <a16:creationId xmlns:a16="http://schemas.microsoft.com/office/drawing/2014/main" id="{CF814FC2-2DB5-4AE0-A96E-5BBB8CC70D3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652512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Fiv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2816177"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2A747F93-4DB6-442B-83CE-024D95644E22}"/>
              </a:ext>
            </a:extLst>
          </p:cNvPr>
          <p:cNvSpPr>
            <a:spLocks noGrp="1"/>
          </p:cNvSpPr>
          <p:nvPr>
            <p:ph sz="half" idx="23"/>
          </p:nvPr>
        </p:nvSpPr>
        <p:spPr>
          <a:xfrm>
            <a:off x="539749"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E6296910-B416-47DB-9BF8-C98707B32C44}"/>
              </a:ext>
            </a:extLst>
          </p:cNvPr>
          <p:cNvSpPr>
            <a:spLocks noGrp="1"/>
          </p:cNvSpPr>
          <p:nvPr>
            <p:ph sz="half" idx="24"/>
          </p:nvPr>
        </p:nvSpPr>
        <p:spPr>
          <a:xfrm>
            <a:off x="5092606"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3" name="Content Placeholder 2">
            <a:extLst>
              <a:ext uri="{FF2B5EF4-FFF2-40B4-BE49-F238E27FC236}">
                <a16:creationId xmlns:a16="http://schemas.microsoft.com/office/drawing/2014/main" id="{CB05F6D6-0881-4AA2-8968-65028435D370}"/>
              </a:ext>
            </a:extLst>
          </p:cNvPr>
          <p:cNvSpPr>
            <a:spLocks noGrp="1"/>
          </p:cNvSpPr>
          <p:nvPr>
            <p:ph sz="half" idx="25"/>
          </p:nvPr>
        </p:nvSpPr>
        <p:spPr>
          <a:xfrm>
            <a:off x="7369035"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4" name="Content Placeholder 2">
            <a:extLst>
              <a:ext uri="{FF2B5EF4-FFF2-40B4-BE49-F238E27FC236}">
                <a16:creationId xmlns:a16="http://schemas.microsoft.com/office/drawing/2014/main" id="{53DE68EE-1CC1-40E6-BF93-25853579F688}"/>
              </a:ext>
            </a:extLst>
          </p:cNvPr>
          <p:cNvSpPr>
            <a:spLocks noGrp="1"/>
          </p:cNvSpPr>
          <p:nvPr>
            <p:ph sz="half" idx="26"/>
          </p:nvPr>
        </p:nvSpPr>
        <p:spPr>
          <a:xfrm>
            <a:off x="9645463"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4" name="Pladsholder til tekst 4">
            <a:extLst>
              <a:ext uri="{FF2B5EF4-FFF2-40B4-BE49-F238E27FC236}">
                <a16:creationId xmlns:a16="http://schemas.microsoft.com/office/drawing/2014/main" id="{C07519B2-88ED-4FAB-AC68-9B196700937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6B433809-62F1-4C59-BF7D-FDED709DFE1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6447271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1/3 box 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9080500" y="1416785"/>
            <a:ext cx="3111501" cy="4415215"/>
          </a:xfrm>
          <a:prstGeom prst="snipRoundRect">
            <a:avLst>
              <a:gd name="adj1" fmla="val 10679"/>
              <a:gd name="adj2" fmla="val 0"/>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6" name="Text Placeholder 23">
            <a:extLst>
              <a:ext uri="{FF2B5EF4-FFF2-40B4-BE49-F238E27FC236}">
                <a16:creationId xmlns:a16="http://schemas.microsoft.com/office/drawing/2014/main" id="{0E4D4693-4659-4187-ABB4-973AA3E9F61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86E6DD32-9C68-44BF-B120-2AE408D1786E}"/>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8435458E-E65E-4511-8905-9873E2C665A3}"/>
              </a:ext>
            </a:extLst>
          </p:cNvPr>
          <p:cNvSpPr>
            <a:spLocks noGrp="1"/>
          </p:cNvSpPr>
          <p:nvPr>
            <p:ph idx="19"/>
          </p:nvPr>
        </p:nvSpPr>
        <p:spPr>
          <a:xfrm>
            <a:off x="5397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C7B08E89-D892-4380-88F0-37603E5C76A6}"/>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1FA609F-6FF6-40DC-8E24-6EC5975A02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5716521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ntent 1/3 box lef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64CF8D84-61CC-4DD9-995C-3AE5406BA918}"/>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C27C748-BDAF-46F9-8F7F-7E2A7EFEC66B}"/>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3AEC8A2B-D88C-44AE-AC2B-A13D83E5BE3F}"/>
              </a:ext>
            </a:extLst>
          </p:cNvPr>
          <p:cNvSpPr>
            <a:spLocks noGrp="1"/>
          </p:cNvSpPr>
          <p:nvPr>
            <p:ph idx="19"/>
          </p:nvPr>
        </p:nvSpPr>
        <p:spPr>
          <a:xfrm>
            <a:off x="33845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Content Placeholder 2">
            <a:extLst>
              <a:ext uri="{FF2B5EF4-FFF2-40B4-BE49-F238E27FC236}">
                <a16:creationId xmlns:a16="http://schemas.microsoft.com/office/drawing/2014/main" id="{66D84B1D-4E7E-4816-81C0-9EA4A324043C}"/>
              </a:ext>
            </a:extLst>
          </p:cNvPr>
          <p:cNvSpPr>
            <a:spLocks noGrp="1"/>
          </p:cNvSpPr>
          <p:nvPr>
            <p:ph sz="half" idx="21"/>
          </p:nvPr>
        </p:nvSpPr>
        <p:spPr>
          <a:xfrm>
            <a:off x="0" y="1416785"/>
            <a:ext cx="3114675" cy="4415215"/>
          </a:xfrm>
          <a:prstGeom prst="round1Rect">
            <a:avLst>
              <a:gd name="adj" fmla="val 7879"/>
            </a:avLst>
          </a:prstGeom>
          <a:solidFill>
            <a:srgbClr val="D9D1CC"/>
          </a:solidFill>
        </p:spPr>
        <p:txBody>
          <a:bodyPr vert="horz" lIns="36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3B4449AF-052C-4E4D-80A8-C32F1317B18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516D23F4-4203-45CD-8C41-02DBAE62725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4958172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Content box top">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539750" y="1416785"/>
            <a:ext cx="11110914" cy="640551"/>
          </a:xfrm>
          <a:prstGeom prst="roundRect">
            <a:avLst>
              <a:gd name="adj" fmla="val 0"/>
            </a:avLst>
          </a:prstGeom>
          <a:noFill/>
          <a:ln w="12700">
            <a:solidFill>
              <a:srgbClr val="3F1A01"/>
            </a:solidFill>
          </a:ln>
        </p:spPr>
        <p:txBody>
          <a:bodyPr vert="horz" lIns="180000" tIns="180000" rIns="180000" bIns="180000" rtlCol="0">
            <a:noAutofit/>
          </a:bodyPr>
          <a:lstStyle>
            <a:lvl1pPr>
              <a:defRPr lang="en-GB" sz="1400" dirty="0">
                <a:solidFill>
                  <a:srgbClr val="3F1A01"/>
                </a:solidFill>
              </a:defRPr>
            </a:lvl1pPr>
          </a:lstStyle>
          <a:p>
            <a:pPr marL="180000" lvl="0" indent="-180000"/>
            <a:r>
              <a:rPr lang="en-US"/>
              <a:t>Click to edit Master text styles</a:t>
            </a:r>
          </a:p>
        </p:txBody>
      </p:sp>
      <p:sp>
        <p:nvSpPr>
          <p:cNvPr id="16" name="Text Placeholder 23">
            <a:extLst>
              <a:ext uri="{FF2B5EF4-FFF2-40B4-BE49-F238E27FC236}">
                <a16:creationId xmlns:a16="http://schemas.microsoft.com/office/drawing/2014/main" id="{2CCC86B9-2D5D-4C2B-AB04-1BEACE5EFA6F}"/>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A312696C-CDCF-4177-B53A-0AA1EF24DB6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374CEACC-B1C4-4362-9DD9-7FD3DE74C17F}"/>
              </a:ext>
            </a:extLst>
          </p:cNvPr>
          <p:cNvSpPr>
            <a:spLocks noGrp="1"/>
          </p:cNvSpPr>
          <p:nvPr>
            <p:ph idx="19"/>
          </p:nvPr>
        </p:nvSpPr>
        <p:spPr>
          <a:xfrm>
            <a:off x="539750" y="2327336"/>
            <a:ext cx="11110913" cy="3504664"/>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Pladsholder til tekst 4">
            <a:extLst>
              <a:ext uri="{FF2B5EF4-FFF2-40B4-BE49-F238E27FC236}">
                <a16:creationId xmlns:a16="http://schemas.microsoft.com/office/drawing/2014/main" id="{C2FA2014-45E3-4655-AD32-913166D73C50}"/>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C5BA4F94-D2E2-44F9-B1D2-71668720D83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254708374"/>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3336F67-6EC0-4D94-9FA3-005804C5CF22}"/>
              </a:ext>
            </a:extLst>
          </p:cNvPr>
          <p:cNvSpPr>
            <a:spLocks noGrp="1"/>
          </p:cNvSpPr>
          <p:nvPr>
            <p:ph type="pic" idx="1"/>
          </p:nvPr>
        </p:nvSpPr>
        <p:spPr>
          <a:xfrm>
            <a:off x="5283200" y="1416785"/>
            <a:ext cx="6362700" cy="4415215"/>
          </a:xfrm>
          <a:prstGeom prst="round2DiagRect">
            <a:avLst>
              <a:gd name="adj1" fmla="val 0"/>
              <a:gd name="adj2" fmla="val 12069"/>
            </a:avLst>
          </a:prstGeom>
        </p:spPr>
        <p:txBody>
          <a:bodyPr/>
          <a:lstStyle>
            <a:lvl1pPr marL="0" indent="0">
              <a:buNone/>
              <a:defRPr sz="2000">
                <a:solidFill>
                  <a:srgbClr val="1A1A17"/>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da-DK"/>
          </a:p>
        </p:txBody>
      </p:sp>
      <p:sp>
        <p:nvSpPr>
          <p:cNvPr id="14" name="Text Placeholder 23">
            <a:extLst>
              <a:ext uri="{FF2B5EF4-FFF2-40B4-BE49-F238E27FC236}">
                <a16:creationId xmlns:a16="http://schemas.microsoft.com/office/drawing/2014/main" id="{20F21667-3A77-4BD5-AA10-B777CEEB8E92}"/>
              </a:ext>
            </a:extLst>
          </p:cNvPr>
          <p:cNvSpPr>
            <a:spLocks noGrp="1"/>
          </p:cNvSpPr>
          <p:nvPr>
            <p:ph type="body" sz="quarter" idx="19"/>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Content Placeholder 2">
            <a:extLst>
              <a:ext uri="{FF2B5EF4-FFF2-40B4-BE49-F238E27FC236}">
                <a16:creationId xmlns:a16="http://schemas.microsoft.com/office/drawing/2014/main" id="{ADC0193F-BC1A-423E-8734-55776A8D0CB8}"/>
              </a:ext>
            </a:extLst>
          </p:cNvPr>
          <p:cNvSpPr>
            <a:spLocks noGrp="1"/>
          </p:cNvSpPr>
          <p:nvPr>
            <p:ph idx="21"/>
          </p:nvPr>
        </p:nvSpPr>
        <p:spPr>
          <a:xfrm>
            <a:off x="539751" y="1416785"/>
            <a:ext cx="447198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itle 3">
            <a:extLst>
              <a:ext uri="{FF2B5EF4-FFF2-40B4-BE49-F238E27FC236}">
                <a16:creationId xmlns:a16="http://schemas.microsoft.com/office/drawing/2014/main" id="{A853B65C-0F17-4A31-8523-13F387549FA4}"/>
              </a:ext>
            </a:extLst>
          </p:cNvPr>
          <p:cNvSpPr>
            <a:spLocks noGrp="1"/>
          </p:cNvSpPr>
          <p:nvPr>
            <p:ph type="title"/>
          </p:nvPr>
        </p:nvSpPr>
        <p:spPr>
          <a:xfrm>
            <a:off x="539749" y="813600"/>
            <a:ext cx="9213851" cy="332399"/>
          </a:xfrm>
        </p:spPr>
        <p:txBody>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AE7B6B55-5350-40F1-BCE0-62619D7C90D3}"/>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FFF8FD-1292-4179-931B-CE9A81C5A6F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42593351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 White">
    <p:bg>
      <p:bgPr>
        <a:solidFill>
          <a:schemeClr val="bg1"/>
        </a:solidFill>
        <a:effectLst/>
      </p:bgPr>
    </p:bg>
    <p:spTree>
      <p:nvGrpSpPr>
        <p:cNvPr id="1" name=""/>
        <p:cNvGrpSpPr/>
        <p:nvPr/>
      </p:nvGrpSpPr>
      <p:grpSpPr>
        <a:xfrm>
          <a:off x="0" y="0"/>
          <a:ext cx="0" cy="0"/>
          <a:chOff x="0" y="0"/>
          <a:chExt cx="0" cy="0"/>
        </a:xfrm>
      </p:grpSpPr>
      <p:sp>
        <p:nvSpPr>
          <p:cNvPr id="4" name="ColoredBackground">
            <a:extLst>
              <a:ext uri="{FF2B5EF4-FFF2-40B4-BE49-F238E27FC236}">
                <a16:creationId xmlns:a16="http://schemas.microsoft.com/office/drawing/2014/main" id="{31C2D26E-04D9-461A-A4E6-425D036AE429}"/>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Noise" descr="Shape&#10;&#10;Description automatically generated with medium confidence">
            <a:extLst>
              <a:ext uri="{FF2B5EF4-FFF2-40B4-BE49-F238E27FC236}">
                <a16:creationId xmlns:a16="http://schemas.microsoft.com/office/drawing/2014/main" id="{AEFB8980-3819-4628-B1E9-F3AC1EFA58E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Grafik">
            <a:extLst>
              <a:ext uri="{FF2B5EF4-FFF2-40B4-BE49-F238E27FC236}">
                <a16:creationId xmlns:a16="http://schemas.microsoft.com/office/drawing/2014/main" id="{F40430AE-3291-4DC4-984C-4D87254BA476}"/>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2" name="ExternalLogo" hidden="1">
            <a:extLst>
              <a:ext uri="{FF2B5EF4-FFF2-40B4-BE49-F238E27FC236}">
                <a16:creationId xmlns:a16="http://schemas.microsoft.com/office/drawing/2014/main" id="{F253FA73-F8E5-49E6-B795-4EEF95E9B435}"/>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8470154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Quote - White">
    <p:bg>
      <p:bgPr>
        <a:solidFill>
          <a:schemeClr val="bg1"/>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046A0194-BE4C-426D-8A2B-CC3963A8B27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10000"/>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Pladsholder til tekst 4">
            <a:extLst>
              <a:ext uri="{FF2B5EF4-FFF2-40B4-BE49-F238E27FC236}">
                <a16:creationId xmlns:a16="http://schemas.microsoft.com/office/drawing/2014/main" id="{4ADEA91C-0F29-4DA2-BC16-BC86BFD342D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DF8FFBA0-9BCF-4FDE-8EB5-7E1BFEB8987B}"/>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6510471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9F380D97-DAE4-4E3E-B133-3EBC8A64F5F6}"/>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1" name="Title Placeholder 1">
            <a:extLst>
              <a:ext uri="{FF2B5EF4-FFF2-40B4-BE49-F238E27FC236}">
                <a16:creationId xmlns:a16="http://schemas.microsoft.com/office/drawing/2014/main" id="{EF3772DB-6000-4985-8EBA-51858DFE2832}"/>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EB9918F4-186C-4F1E-9988-CE4FE67D853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6" name="Slide Number Placeholder 5">
            <a:extLst>
              <a:ext uri="{FF2B5EF4-FFF2-40B4-BE49-F238E27FC236}">
                <a16:creationId xmlns:a16="http://schemas.microsoft.com/office/drawing/2014/main" id="{EA66928B-E5D4-4FB2-B7C6-A2880BA21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6254791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97200634-BE12-408B-B3E1-ADF3BFE2B1D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10663" y="524930"/>
            <a:ext cx="1440000" cy="281496"/>
          </a:xfrm>
          <a:prstGeom prst="rect">
            <a:avLst/>
          </a:prstGeom>
        </p:spPr>
      </p:pic>
      <p:sp>
        <p:nvSpPr>
          <p:cNvPr id="6" name="Slide Number Placeholder 5">
            <a:extLst>
              <a:ext uri="{FF2B5EF4-FFF2-40B4-BE49-F238E27FC236}">
                <a16:creationId xmlns:a16="http://schemas.microsoft.com/office/drawing/2014/main" id="{8A463EA2-0B07-4BBE-B465-49B379782DA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52103981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ection Header - Dark Grey">
    <p:bg>
      <p:bgPr>
        <a:solidFill>
          <a:srgbClr val="717171"/>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FFDC5C2-3165-4D61-99DD-D9666F0EA897}"/>
              </a:ext>
            </a:extLst>
          </p:cNvPr>
          <p:cNvSpPr/>
          <p:nvPr userDrawn="1"/>
        </p:nvSpPr>
        <p:spPr>
          <a:xfrm>
            <a:off x="0" y="-1"/>
            <a:ext cx="12192000" cy="6858000"/>
          </a:xfrm>
          <a:prstGeom prst="rect">
            <a:avLst/>
          </a:prstGeom>
          <a:solidFill>
            <a:srgbClr val="71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Noise" descr="Shape&#10;&#10;Description automatically generated with medium confidence">
            <a:extLst>
              <a:ext uri="{FF2B5EF4-FFF2-40B4-BE49-F238E27FC236}">
                <a16:creationId xmlns:a16="http://schemas.microsoft.com/office/drawing/2014/main" id="{CE9D16BA-266C-4197-8301-D366A7B2982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2B2B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Grafik">
            <a:extLst>
              <a:ext uri="{FF2B5EF4-FFF2-40B4-BE49-F238E27FC236}">
                <a16:creationId xmlns:a16="http://schemas.microsoft.com/office/drawing/2014/main" id="{F99A5728-0C52-43BA-9A39-F36DCDDF47DF}"/>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1" name="Logo">
            <a:extLst>
              <a:ext uri="{FF2B5EF4-FFF2-40B4-BE49-F238E27FC236}">
                <a16:creationId xmlns:a16="http://schemas.microsoft.com/office/drawing/2014/main" id="{4FEAB3C7-1F67-4064-B58F-EF2762E1660F}"/>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FD50EF6D-554E-48C8-946C-CD540205D228}"/>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40923379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 Medium Grey">
    <p:bg>
      <p:bgPr>
        <a:solidFill>
          <a:srgbClr val="B2B2B2"/>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7CF42EF8-E198-468D-A6C7-F1244AFF66A8}"/>
              </a:ext>
            </a:extLst>
          </p:cNvPr>
          <p:cNvSpPr/>
          <p:nvPr userDrawn="1"/>
        </p:nvSpPr>
        <p:spPr>
          <a:xfrm>
            <a:off x="0" y="-1"/>
            <a:ext cx="12192000" cy="68580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E337853C-CD16-437A-8B48-2252E903916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1"/>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F664AED-89BC-4F6A-BDA5-EAE8B745D777}"/>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00129712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 Light">
    <p:bg>
      <p:bgPr>
        <a:solidFill>
          <a:srgbClr val="DADADA"/>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A6C6616E-A4A6-4B26-A3E8-71341D2C30A8}"/>
              </a:ext>
            </a:extLst>
          </p:cNvPr>
          <p:cNvSpPr/>
          <p:nvPr userDrawn="1"/>
        </p:nvSpPr>
        <p:spPr>
          <a:xfrm>
            <a:off x="0" y="-1"/>
            <a:ext cx="12192000" cy="6858000"/>
          </a:xfrm>
          <a:prstGeom prst="rect">
            <a:avLst/>
          </a:prstGeom>
          <a:solidFill>
            <a:srgbClr val="DAD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FD2EA78-D85C-46C1-9F44-6EB02987826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F0F0F0"/>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F0F0F0">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97D30EE-39AB-4BA8-8232-12CFBA7BF0BC}"/>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72644441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 Gold">
    <p:bg>
      <p:bgPr>
        <a:solidFill>
          <a:srgbClr val="B59E5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26DFE30-06C3-497B-9AFE-8879DF874BEC}"/>
              </a:ext>
            </a:extLst>
          </p:cNvPr>
          <p:cNvSpPr/>
          <p:nvPr userDrawn="1"/>
        </p:nvSpPr>
        <p:spPr>
          <a:xfrm>
            <a:off x="0" y="-1"/>
            <a:ext cx="12192000" cy="6858000"/>
          </a:xfrm>
          <a:prstGeom prst="rect">
            <a:avLst/>
          </a:prstGeom>
          <a:solidFill>
            <a:srgbClr val="B59E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3BA0CED-100D-4A9E-BA97-7FFABDDB92E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E1D8BF"/>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E1D8BF">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8A904900-0CB5-44DD-94DE-7ED587513920}"/>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7523527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 Light Gold">
    <p:bg>
      <p:bgPr>
        <a:solidFill>
          <a:srgbClr val="E1D8B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BD3E45F-B806-4BBB-B5F9-A8C48BE33013}"/>
              </a:ext>
            </a:extLst>
          </p:cNvPr>
          <p:cNvSpPr/>
          <p:nvPr userDrawn="1"/>
        </p:nvSpPr>
        <p:spPr>
          <a:xfrm>
            <a:off x="0" y="-1"/>
            <a:ext cx="12192000" cy="6858000"/>
          </a:xfrm>
          <a:prstGeom prst="rect">
            <a:avLst/>
          </a:prstGeom>
          <a:solidFill>
            <a:srgbClr val="E1D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9B97D43-D62C-434B-849D-8E8B8BA3FFE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2FFA38B6-55C7-488D-B8F0-60C88514DD9F}"/>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3647700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 Dark Green">
    <p:bg>
      <p:bgPr>
        <a:solidFill>
          <a:srgbClr val="99B3A8"/>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8B54BABF-88F4-438A-92D3-D931B6BAE8C6}"/>
              </a:ext>
            </a:extLst>
          </p:cNvPr>
          <p:cNvSpPr/>
          <p:nvPr userDrawn="1"/>
        </p:nvSpPr>
        <p:spPr>
          <a:xfrm>
            <a:off x="0" y="-1"/>
            <a:ext cx="12192000" cy="6858000"/>
          </a:xfrm>
          <a:prstGeom prst="rect">
            <a:avLst/>
          </a:prstGeom>
          <a:solidFill>
            <a:srgbClr val="99B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87CD2556-8AC5-4706-A2A2-034AFF6E02D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CCD9D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CCD9D3">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A06926E-B963-4389-B26A-6E1EB0DED5EE}"/>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A7CB6955-843C-4B5E-8320-F419CE6F818B}"/>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89417146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 Light Green">
    <p:bg>
      <p:bgPr>
        <a:solidFill>
          <a:srgbClr val="CCD9D3"/>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1231D8F4-609E-4AD8-82BE-42FA9C15C855}"/>
              </a:ext>
            </a:extLst>
          </p:cNvPr>
          <p:cNvSpPr/>
          <p:nvPr userDrawn="1"/>
        </p:nvSpPr>
        <p:spPr>
          <a:xfrm>
            <a:off x="0" y="-1"/>
            <a:ext cx="12192000" cy="6858000"/>
          </a:xfrm>
          <a:prstGeom prst="rect">
            <a:avLst/>
          </a:prstGeom>
          <a:solidFill>
            <a:srgbClr val="CCD9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504250A-5322-42F2-8102-832BBED2BE7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1F6D4E9-51A7-498C-B915-66E0EAF3CE6D}"/>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8D8B5B80-B8FE-4386-AD74-364BA8EEE5DF}"/>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19048709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 Dark Brown">
    <p:bg>
      <p:bgPr>
        <a:solidFill>
          <a:srgbClr val="B2A499"/>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1C17852-E684-4EA4-94B3-0DD73C9689BF}"/>
              </a:ext>
            </a:extLst>
          </p:cNvPr>
          <p:cNvSpPr/>
          <p:nvPr userDrawn="1"/>
        </p:nvSpPr>
        <p:spPr>
          <a:xfrm>
            <a:off x="0" y="-1"/>
            <a:ext cx="12192000" cy="6858000"/>
          </a:xfrm>
          <a:prstGeom prst="rect">
            <a:avLst/>
          </a:prstGeom>
          <a:solidFill>
            <a:srgbClr val="B2A4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AFBA848-05E4-495F-BE70-69481477E52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D9D1CC"/>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9D1CC">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85DF6064-7F5D-4C69-AAE5-824283C29DC0}"/>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785F50A2-FEAD-4B66-A58D-1F6C2BB6A70A}"/>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49195631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 Light Brown">
    <p:bg>
      <p:bgPr>
        <a:solidFill>
          <a:srgbClr val="D9D1CC"/>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B7494EA0-F8CC-4025-9CC7-BF8C612E5B66}"/>
              </a:ext>
            </a:extLst>
          </p:cNvPr>
          <p:cNvSpPr/>
          <p:nvPr userDrawn="1"/>
        </p:nvSpPr>
        <p:spPr>
          <a:xfrm>
            <a:off x="0" y="-1"/>
            <a:ext cx="12192000" cy="6858000"/>
          </a:xfrm>
          <a:prstGeom prst="rect">
            <a:avLst/>
          </a:prstGeom>
          <a:solidFill>
            <a:srgbClr val="D9D1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3D2B7D2-DD62-48F8-BAE1-B006F6F25DF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4"/>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BD245161-57E0-41D6-9F32-BFC30FCF8F88}"/>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F386AFA9-1557-4349-8F44-88C1CC93F218}"/>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29078370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 Dark Blue">
    <p:bg>
      <p:bgPr>
        <a:solidFill>
          <a:srgbClr val="7B9CBB"/>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462CE97-0D6D-44A4-B4E3-6899B51ECF64}"/>
              </a:ext>
            </a:extLst>
          </p:cNvPr>
          <p:cNvSpPr/>
          <p:nvPr userDrawn="1"/>
        </p:nvSpPr>
        <p:spPr>
          <a:xfrm>
            <a:off x="0" y="-1"/>
            <a:ext cx="12192000" cy="6858000"/>
          </a:xfrm>
          <a:prstGeom prst="rect">
            <a:avLst/>
          </a:prstGeom>
          <a:solidFill>
            <a:srgbClr val="7B9C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71DB9A65-3868-400A-9CF0-AEFEF540550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0C4D6"/>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0C4D6">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DB19305-59F9-405C-84BE-675FD40C5C6C}"/>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3F6C35DF-345B-471E-BB1A-9898955FCA3F}"/>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9693554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 Light Blue">
    <p:bg>
      <p:bgPr>
        <a:solidFill>
          <a:srgbClr val="B0C4D6"/>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EFFE82BA-6DB8-48D4-8977-6C123C850186}"/>
              </a:ext>
            </a:extLst>
          </p:cNvPr>
          <p:cNvSpPr/>
          <p:nvPr userDrawn="1"/>
        </p:nvSpPr>
        <p:spPr>
          <a:xfrm>
            <a:off x="0" y="-1"/>
            <a:ext cx="12192000" cy="6858000"/>
          </a:xfrm>
          <a:prstGeom prst="rect">
            <a:avLst/>
          </a:prstGeom>
          <a:solidFill>
            <a:srgbClr val="B0C4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DD2D610-B5ED-44BF-9B2B-0F8531E752A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5"/>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AB909CE-222C-48CF-865C-8AAD4BAF45B1}"/>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D4F1D16A-8D8C-4F72-BCB5-7B9FA4066259}"/>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407139323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Quote - Dark Grey">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CCD7669A-785A-47FC-BD9B-6674939BD78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EC1452B3-DE1E-4026-AA15-5B9EE12B4B22}"/>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81541944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Quote - Light Grey v2">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AD0AAC3D-2AA7-42DE-9D30-35663FC7DF7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ADADA">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rgbClr val="DADADA"/>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FB61BE42-3C18-404C-8698-70B4CD159AF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31974655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Quote - Light Gold">
    <p:bg>
      <p:bgPr>
        <a:solidFill>
          <a:srgbClr val="E1D8BF"/>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53475331-EC7A-4563-AD55-FE2890A719A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8233D69F-7A60-4C2E-8201-E58069E62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02659965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Quote - Light Green">
    <p:bg>
      <p:bgPr>
        <a:solidFill>
          <a:srgbClr val="CCD9D3"/>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DCAC8086-ACFA-44CC-91A6-C81B4EDFEBC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3"/>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75DE84A-9B5C-4EC6-942D-E4A1D174DD8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19955677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Quote - Light Brown">
    <p:bg>
      <p:bgPr>
        <a:solidFill>
          <a:srgbClr val="D9D1CC"/>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8F783354-686D-4F95-A2C7-375026C51A3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4"/>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B4FE89CE-5CDB-4DE9-B059-4719B2563F26}"/>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75365410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Quote - Light Blue">
    <p:bg>
      <p:bgPr>
        <a:solidFill>
          <a:srgbClr val="CAD8E4"/>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EF1EC179-E635-4D48-8EBF-C7A43205B65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5"/>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A4B47A1-8FE3-40D1-8D69-CC9AD2863E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40636372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C4F08730-DBA8-4007-A284-175B2F954A12}"/>
              </a:ext>
            </a:extLst>
          </p:cNvPr>
          <p:cNvSpPr txBox="1"/>
          <p:nvPr userDrawn="1"/>
        </p:nvSpPr>
        <p:spPr>
          <a:xfrm>
            <a:off x="3318324" y="4444235"/>
            <a:ext cx="2651995" cy="1400383"/>
          </a:xfrm>
          <a:prstGeom prst="rect">
            <a:avLst/>
          </a:prstGeom>
          <a:noFill/>
        </p:spPr>
        <p:txBody>
          <a:bodyPr wrap="square">
            <a:spAutoFit/>
          </a:bodyPr>
          <a:lstStyle/>
          <a:p>
            <a:pPr fontAlgn="auto">
              <a:spcBef>
                <a:spcPts val="1200"/>
              </a:spcBef>
              <a:spcAft>
                <a:spcPts val="600"/>
              </a:spcAft>
              <a:buFont typeface="+mj-lt"/>
              <a:buNone/>
              <a:defRPr/>
            </a:pPr>
            <a:r>
              <a:rPr lang="en-GB" sz="1000" b="1" noProof="1">
                <a:solidFill>
                  <a:schemeClr val="tx1"/>
                </a:solidFill>
                <a:latin typeface="Arial" panose="020B0604020202020204" pitchFamily="34" charset="0"/>
                <a:cs typeface="Arial" panose="020B0604020202020204" pitchFamily="34" charset="0"/>
              </a:rPr>
              <a:t>Reset slide</a:t>
            </a:r>
          </a:p>
          <a:p>
            <a:pPr fontAlgn="auto">
              <a:spcBef>
                <a:spcPts val="1200"/>
              </a:spcBef>
              <a:spcAft>
                <a:spcPts val="600"/>
              </a:spcAft>
              <a:buFont typeface="+mj-lt"/>
              <a:buNone/>
              <a:defRPr/>
            </a:pPr>
            <a:endParaRPr lang="en-GB" sz="1000" b="1"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noProof="1">
                <a:solidFill>
                  <a:schemeClr val="tx1"/>
                </a:solidFill>
                <a:latin typeface="Arial" panose="020B0604020202020204" pitchFamily="34" charset="0"/>
                <a:cs typeface="Arial" panose="020B0604020202020204" pitchFamily="34" charset="0"/>
              </a:rPr>
              <a:t>Home - Tab</a:t>
            </a:r>
            <a:endParaRPr lang="en-GB" altLang="da-DK" sz="1000" b="1" strike="sngStrike"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baseline="0" noProof="1">
                <a:solidFill>
                  <a:schemeClr val="tx1"/>
                </a:solidFill>
                <a:latin typeface="Arial" panose="020B0604020202020204" pitchFamily="34" charset="0"/>
                <a:cs typeface="Arial" panose="020B0604020202020204" pitchFamily="34" charset="0"/>
              </a:rPr>
              <a:t>Reset </a:t>
            </a:r>
            <a:r>
              <a:rPr lang="en-GB" altLang="da-DK" sz="1000" noProof="1">
                <a:solidFill>
                  <a:schemeClr val="tx1"/>
                </a:solidFill>
                <a:latin typeface="Arial" panose="020B0604020202020204" pitchFamily="34" charset="0"/>
                <a:cs typeface="Arial" panose="020B0604020202020204" pitchFamily="34" charset="0"/>
              </a:rPr>
              <a:t>menu to reset position, size</a:t>
            </a:r>
            <a:r>
              <a:rPr lang="en-GB" altLang="da-DK" sz="1000" baseline="0" noProof="1">
                <a:solidFill>
                  <a:schemeClr val="tx1"/>
                </a:solidFill>
                <a:latin typeface="Arial" panose="020B0604020202020204" pitchFamily="34" charset="0"/>
                <a:cs typeface="Arial" panose="020B0604020202020204" pitchFamily="34" charset="0"/>
              </a:rPr>
              <a:t> and formatting of the slide placeholders to their default settings</a:t>
            </a:r>
            <a:endParaRPr lang="en-GB" altLang="da-DK" sz="1000" noProof="1">
              <a:solidFill>
                <a:schemeClr val="tx1"/>
              </a:solidFill>
              <a:latin typeface="Arial" panose="020B060402020202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29B69258-0759-4F9D-8A5C-C6B044632BCA}"/>
              </a:ext>
            </a:extLst>
          </p:cNvPr>
          <p:cNvSpPr txBox="1"/>
          <p:nvPr userDrawn="1"/>
        </p:nvSpPr>
        <p:spPr>
          <a:xfrm>
            <a:off x="6221682" y="2645246"/>
            <a:ext cx="2576512" cy="3000821"/>
          </a:xfrm>
          <a:prstGeom prst="rect">
            <a:avLst/>
          </a:prstGeom>
          <a:noFill/>
        </p:spPr>
        <p:txBody>
          <a:bodyPr wrap="square" lIns="0" tIns="0" rIns="0" bIns="0">
            <a:spAutoFit/>
          </a:bodyPr>
          <a:lstStyle/>
          <a:p>
            <a:pPr eaLnBrk="1" hangingPunct="1">
              <a:spcAft>
                <a:spcPts val="600"/>
              </a:spcAft>
              <a:defRPr/>
            </a:pPr>
            <a:r>
              <a:rPr lang="en-GB" altLang="da-DK" sz="1000" b="1" noProof="1">
                <a:solidFill>
                  <a:schemeClr val="tx1"/>
                </a:solidFill>
                <a:latin typeface="Arial" panose="020B0604020202020204" pitchFamily="34" charset="0"/>
                <a:cs typeface="Arial" panose="020B0604020202020204" pitchFamily="34" charset="0"/>
              </a:rPr>
              <a:t>Change / edit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picture </a:t>
            </a:r>
            <a:r>
              <a:rPr lang="en-GB" altLang="da-DK" sz="1000" b="1" noProof="1">
                <a:solidFill>
                  <a:schemeClr val="tx1"/>
                </a:solidFill>
                <a:latin typeface="Arial" panose="020B0604020202020204" pitchFamily="34" charset="0"/>
                <a:cs typeface="Arial" panose="020B0604020202020204" pitchFamily="34" charset="0"/>
              </a:rPr>
              <a:t>RIGHT-CLICK</a:t>
            </a:r>
            <a:r>
              <a:rPr lang="en-GB" altLang="da-DK" sz="1000" b="0" noProof="1">
                <a:solidFill>
                  <a:schemeClr val="tx1"/>
                </a:solidFill>
                <a:latin typeface="Arial" panose="020B0604020202020204" pitchFamily="34" charset="0"/>
                <a:cs typeface="Arial" panose="020B0604020202020204" pitchFamily="34" charset="0"/>
              </a:rPr>
              <a:t> on the picture and click “</a:t>
            </a:r>
            <a:r>
              <a:rPr lang="en-GB" altLang="da-DK" sz="1000" b="1" noProof="1">
                <a:solidFill>
                  <a:schemeClr val="tx1"/>
                </a:solidFill>
                <a:latin typeface="Arial" panose="020B0604020202020204" pitchFamily="34" charset="0"/>
                <a:cs typeface="Arial" panose="020B0604020202020204" pitchFamily="34" charset="0"/>
              </a:rPr>
              <a:t>Change Picture</a:t>
            </a:r>
            <a:r>
              <a:rPr lang="en-GB" altLang="da-DK" sz="1000" b="0" noProof="1">
                <a:solidFill>
                  <a:schemeClr val="tx1"/>
                </a:solidFill>
                <a:latin typeface="Arial" panose="020B0604020202020204" pitchFamily="34" charset="0"/>
                <a:cs typeface="Arial" panose="020B0604020202020204" pitchFamily="34" charset="0"/>
              </a:rPr>
              <a:t>”</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size or focus of the picture - </a:t>
            </a:r>
            <a:r>
              <a:rPr lang="en-GB" altLang="da-DK" sz="1000" b="1" noProof="1">
                <a:solidFill>
                  <a:schemeClr val="tx1"/>
                </a:solidFill>
                <a:latin typeface="Arial" panose="020B0604020202020204" pitchFamily="34" charset="0"/>
                <a:cs typeface="Arial" panose="020B0604020202020204" pitchFamily="34" charset="0"/>
              </a:rPr>
              <a:t>Select the picture</a:t>
            </a:r>
            <a:r>
              <a:rPr lang="en-GB" altLang="da-DK" sz="1000" b="0" noProof="1">
                <a:solidFill>
                  <a:schemeClr val="tx1"/>
                </a:solidFill>
                <a:latin typeface="Arial" panose="020B0604020202020204" pitchFamily="34" charset="0"/>
                <a:cs typeface="Arial" panose="020B0604020202020204" pitchFamily="34" charset="0"/>
              </a:rPr>
              <a:t>, click </a:t>
            </a:r>
            <a:r>
              <a:rPr lang="en-GB" altLang="da-DK" sz="1000" b="1" noProof="1">
                <a:solidFill>
                  <a:schemeClr val="tx1"/>
                </a:solidFill>
                <a:latin typeface="Arial" panose="020B0604020202020204" pitchFamily="34" charset="0"/>
                <a:cs typeface="Arial" panose="020B0604020202020204" pitchFamily="34" charset="0"/>
              </a:rPr>
              <a:t>CROP</a:t>
            </a:r>
            <a:r>
              <a:rPr lang="en-GB" altLang="da-DK" sz="1000" b="0" noProof="1">
                <a:solidFill>
                  <a:schemeClr val="tx1"/>
                </a:solidFill>
                <a:latin typeface="Arial" panose="020B0604020202020204" pitchFamily="34" charset="0"/>
                <a:cs typeface="Arial" panose="020B0604020202020204" pitchFamily="34" charset="0"/>
              </a:rPr>
              <a:t> from “The Picture Format menu”</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scale the picture, hold SHIFT-key down while dragging the corners of the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p:txBody>
      </p:sp>
      <p:pic>
        <p:nvPicPr>
          <p:cNvPr id="22" name="Picture 21">
            <a:extLst>
              <a:ext uri="{FF2B5EF4-FFF2-40B4-BE49-F238E27FC236}">
                <a16:creationId xmlns:a16="http://schemas.microsoft.com/office/drawing/2014/main" id="{A0CF4DB0-EA3A-4922-ACBA-C0B74CF861E3}"/>
              </a:ext>
            </a:extLst>
          </p:cNvPr>
          <p:cNvPicPr>
            <a:picLocks noChangeAspect="1"/>
          </p:cNvPicPr>
          <p:nvPr userDrawn="1"/>
        </p:nvPicPr>
        <p:blipFill>
          <a:blip r:embed="rId2">
            <a:extLst>
              <a:ext uri="{28A0092B-C50C-407E-A947-70E740481C1C}">
                <a14:useLocalDpi xmlns:a14="http://schemas.microsoft.com/office/drawing/2010/main" val="0"/>
              </a:ext>
            </a:extLst>
          </a:blip>
          <a:srcRect l="461" r="461"/>
          <a:stretch/>
        </p:blipFill>
        <p:spPr>
          <a:xfrm>
            <a:off x="539750" y="4526557"/>
            <a:ext cx="2574925" cy="1458968"/>
          </a:xfrm>
          <a:prstGeom prst="rect">
            <a:avLst/>
          </a:prstGeom>
          <a:effectLst>
            <a:outerShdw blurRad="50800" dist="38100" dir="5400000" algn="t" rotWithShape="0">
              <a:prstClr val="black">
                <a:alpha val="40000"/>
              </a:prstClr>
            </a:outerShdw>
          </a:effectLst>
        </p:spPr>
      </p:pic>
      <p:sp>
        <p:nvSpPr>
          <p:cNvPr id="11" name="Title 4">
            <a:extLst>
              <a:ext uri="{FF2B5EF4-FFF2-40B4-BE49-F238E27FC236}">
                <a16:creationId xmlns:a16="http://schemas.microsoft.com/office/drawing/2014/main" id="{78DE8C21-512C-45D7-AF5D-2791E225B7EB}"/>
              </a:ext>
            </a:extLst>
          </p:cNvPr>
          <p:cNvSpPr txBox="1">
            <a:spLocks/>
          </p:cNvSpPr>
          <p:nvPr userDrawn="1"/>
        </p:nvSpPr>
        <p:spPr>
          <a:xfrm>
            <a:off x="539749" y="814386"/>
            <a:ext cx="9213851" cy="332399"/>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a:lstStyle>
          <a:p>
            <a:r>
              <a:rPr lang="en-GB"/>
              <a:t>Start here</a:t>
            </a:r>
          </a:p>
        </p:txBody>
      </p:sp>
      <p:sp>
        <p:nvSpPr>
          <p:cNvPr id="13" name="Slide Number Placeholder 2">
            <a:extLst>
              <a:ext uri="{FF2B5EF4-FFF2-40B4-BE49-F238E27FC236}">
                <a16:creationId xmlns:a16="http://schemas.microsoft.com/office/drawing/2014/main" id="{638AF027-CA0D-41A5-BE09-74C8B45BC9AF}"/>
              </a:ext>
            </a:extLst>
          </p:cNvPr>
          <p:cNvSpPr txBox="1">
            <a:spLocks/>
          </p:cNvSpPr>
          <p:nvPr userDrawn="1"/>
        </p:nvSpPr>
        <p:spPr>
          <a:xfrm>
            <a:off x="11326690" y="6434112"/>
            <a:ext cx="595310" cy="153888"/>
          </a:xfrm>
          <a:prstGeom prst="rect">
            <a:avLst/>
          </a:prstGeom>
        </p:spPr>
        <p:txBody>
          <a:bodyPr lIns="0" tIns="0" rIns="0" bIns="0" anchor="t" anchorCtr="0">
            <a:noAutofit/>
          </a:bodyPr>
          <a:lstStyle>
            <a:defPPr>
              <a:defRPr lang="da-DK"/>
            </a:defPPr>
            <a:lvl1pPr marL="0" algn="r" defTabSz="914400" rtl="0" eaLnBrk="1" latinLnBrk="0" hangingPunct="1">
              <a:defRPr sz="900" kern="1200">
                <a:solidFill>
                  <a:srgbClr val="3F1A0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F92315-F790-4E00-A189-2894250684D7}" type="slidenum">
              <a:rPr lang="en-GB" smtClean="0"/>
              <a:pPr/>
              <a:t>‹#›</a:t>
            </a:fld>
            <a:endParaRPr lang="en-GB"/>
          </a:p>
        </p:txBody>
      </p:sp>
      <p:sp>
        <p:nvSpPr>
          <p:cNvPr id="15" name="Content Placeholder 7">
            <a:extLst>
              <a:ext uri="{FF2B5EF4-FFF2-40B4-BE49-F238E27FC236}">
                <a16:creationId xmlns:a16="http://schemas.microsoft.com/office/drawing/2014/main" id="{48445BAE-D8A3-4827-AC54-6EA8BA6F766B}"/>
              </a:ext>
            </a:extLst>
          </p:cNvPr>
          <p:cNvSpPr txBox="1">
            <a:spLocks/>
          </p:cNvSpPr>
          <p:nvPr userDrawn="1"/>
        </p:nvSpPr>
        <p:spPr>
          <a:xfrm>
            <a:off x="539750" y="1409700"/>
            <a:ext cx="2574926" cy="2539157"/>
          </a:xfrm>
          <a:prstGeom prst="rect">
            <a:avLst/>
          </a:prstGeom>
        </p:spPr>
        <p:txBody>
          <a:bodyPr wrap="square" lIns="0" tIns="0" rIns="0" bIns="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latin typeface="+mn-lt"/>
              </a:rPr>
              <a:t>Copy &amp; Paste</a:t>
            </a: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Font typeface="Arial" panose="020B0604020202020204" pitchFamily="34" charset="0"/>
              <a:buNone/>
            </a:pPr>
            <a:r>
              <a:rPr lang="en-GB" sz="1000">
                <a:solidFill>
                  <a:srgbClr val="3F1A01"/>
                </a:solidFill>
                <a:latin typeface="+mn-lt"/>
              </a:rPr>
              <a:t>When you need to paste text into the presentation </a:t>
            </a:r>
            <a:r>
              <a:rPr lang="en-GB" sz="1000" b="1">
                <a:solidFill>
                  <a:srgbClr val="3F1A01"/>
                </a:solidFill>
                <a:latin typeface="+mn-lt"/>
              </a:rPr>
              <a:t>– Right-Click</a:t>
            </a:r>
            <a:r>
              <a:rPr lang="en-GB" sz="1000">
                <a:solidFill>
                  <a:srgbClr val="3F1A01"/>
                </a:solidFill>
                <a:latin typeface="+mn-lt"/>
              </a:rPr>
              <a:t> and choose </a:t>
            </a:r>
            <a:br>
              <a:rPr lang="en-GB" sz="1000">
                <a:solidFill>
                  <a:srgbClr val="3F1A01"/>
                </a:solidFill>
                <a:latin typeface="+mn-lt"/>
              </a:rPr>
            </a:br>
            <a:r>
              <a:rPr lang="en-GB" sz="1000">
                <a:solidFill>
                  <a:srgbClr val="3F1A01"/>
                </a:solidFill>
                <a:latin typeface="+mn-lt"/>
              </a:rPr>
              <a:t>”</a:t>
            </a:r>
            <a:r>
              <a:rPr lang="en-GB" sz="1000" b="1">
                <a:solidFill>
                  <a:srgbClr val="3F1A01"/>
                </a:solidFill>
                <a:latin typeface="+mn-lt"/>
              </a:rPr>
              <a:t>Keep text only</a:t>
            </a:r>
            <a:r>
              <a:rPr lang="en-GB" sz="1000">
                <a:solidFill>
                  <a:srgbClr val="3F1A01"/>
                </a:solidFill>
                <a:latin typeface="+mn-lt"/>
              </a:rPr>
              <a:t>”.</a:t>
            </a: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spcAft>
                <a:spcPts val="600"/>
              </a:spcAft>
              <a:buFont typeface="Arial" panose="020B0604020202020204" pitchFamily="34" charset="0"/>
              <a:buNone/>
            </a:pPr>
            <a:r>
              <a:rPr lang="en-GB" sz="1000" b="1">
                <a:solidFill>
                  <a:srgbClr val="3F1A01"/>
                </a:solidFill>
                <a:latin typeface="+mn-lt"/>
              </a:rPr>
              <a:t>Text styles</a:t>
            </a:r>
          </a:p>
          <a:p>
            <a:pPr marL="0" indent="0">
              <a:spcBef>
                <a:spcPts val="0"/>
              </a:spcBef>
              <a:buFont typeface="Arial" panose="020B0604020202020204" pitchFamily="34" charset="0"/>
              <a:buNone/>
            </a:pPr>
            <a:r>
              <a:rPr lang="en-GB" sz="1000">
                <a:solidFill>
                  <a:srgbClr val="3F1A01"/>
                </a:solidFill>
                <a:latin typeface="+mn-lt"/>
              </a:rPr>
              <a:t>Use the </a:t>
            </a:r>
            <a:r>
              <a:rPr lang="en-GB" sz="1000" b="1">
                <a:solidFill>
                  <a:srgbClr val="3F1A01"/>
                </a:solidFill>
                <a:latin typeface="+mn-lt"/>
              </a:rPr>
              <a:t>TAB-key</a:t>
            </a:r>
            <a:r>
              <a:rPr lang="en-GB" sz="1000">
                <a:solidFill>
                  <a:srgbClr val="3F1A01"/>
                </a:solidFill>
                <a:latin typeface="+mn-lt"/>
              </a:rPr>
              <a:t> to jump through </a:t>
            </a:r>
            <a:br>
              <a:rPr lang="en-GB" sz="1000">
                <a:solidFill>
                  <a:srgbClr val="3F1A01"/>
                </a:solidFill>
                <a:latin typeface="+mn-lt"/>
              </a:rPr>
            </a:br>
            <a:r>
              <a:rPr lang="en-GB" sz="1000">
                <a:solidFill>
                  <a:srgbClr val="3F1A01"/>
                </a:solidFill>
                <a:latin typeface="+mn-lt"/>
              </a:rPr>
              <a:t>levels. Click </a:t>
            </a:r>
            <a:r>
              <a:rPr lang="en-GB" sz="1000" b="1">
                <a:solidFill>
                  <a:srgbClr val="3F1A01"/>
                </a:solidFill>
                <a:latin typeface="+mn-lt"/>
              </a:rPr>
              <a:t>ENTER</a:t>
            </a:r>
            <a:r>
              <a:rPr lang="en-GB" sz="1000">
                <a:solidFill>
                  <a:srgbClr val="3F1A01"/>
                </a:solidFill>
                <a:latin typeface="+mn-lt"/>
              </a:rPr>
              <a:t>, then </a:t>
            </a:r>
            <a:r>
              <a:rPr lang="en-GB" sz="1000" b="1">
                <a:solidFill>
                  <a:srgbClr val="3F1A01"/>
                </a:solidFill>
                <a:latin typeface="+mn-lt"/>
              </a:rPr>
              <a:t>TAB</a:t>
            </a:r>
            <a:r>
              <a:rPr lang="en-GB" sz="1000">
                <a:solidFill>
                  <a:srgbClr val="3F1A01"/>
                </a:solidFill>
                <a:latin typeface="+mn-lt"/>
              </a:rPr>
              <a:t> to switch from one level to the next level</a:t>
            </a:r>
          </a:p>
          <a:p>
            <a:pPr marL="0" indent="0">
              <a:spcBef>
                <a:spcPts val="0"/>
              </a:spcBef>
              <a:buFont typeface="Arial" panose="020B0604020202020204" pitchFamily="34" charset="0"/>
              <a:buNone/>
            </a:pPr>
            <a:r>
              <a:rPr lang="en-GB" sz="1000">
                <a:solidFill>
                  <a:srgbClr val="3F1A01"/>
                </a:solidFill>
                <a:latin typeface="+mn-lt"/>
              </a:rPr>
              <a:t>To go back in levels use </a:t>
            </a:r>
            <a:r>
              <a:rPr lang="en-GB" sz="1000" b="1">
                <a:solidFill>
                  <a:srgbClr val="3F1A01"/>
                </a:solidFill>
                <a:latin typeface="+mn-lt"/>
              </a:rPr>
              <a:t>SHIFT-TAB</a:t>
            </a:r>
          </a:p>
          <a:p>
            <a:pPr marL="0" indent="0">
              <a:spcBef>
                <a:spcPts val="0"/>
              </a:spcBef>
              <a:buFont typeface="Arial" panose="020B0604020202020204" pitchFamily="34" charset="0"/>
              <a:buNone/>
            </a:pPr>
            <a:endParaRPr lang="en-GB" sz="1000">
              <a:solidFill>
                <a:srgbClr val="3F1A01"/>
              </a:solidFill>
              <a:latin typeface="+mn-lt"/>
            </a:endParaRPr>
          </a:p>
        </p:txBody>
      </p:sp>
      <p:pic>
        <p:nvPicPr>
          <p:cNvPr id="17" name="Picture 16">
            <a:extLst>
              <a:ext uri="{FF2B5EF4-FFF2-40B4-BE49-F238E27FC236}">
                <a16:creationId xmlns:a16="http://schemas.microsoft.com/office/drawing/2014/main" id="{EE217F0E-1690-4201-BD4A-054136C2E899}"/>
              </a:ext>
            </a:extLst>
          </p:cNvPr>
          <p:cNvPicPr>
            <a:picLocks noChangeAspect="1"/>
          </p:cNvPicPr>
          <p:nvPr userDrawn="1"/>
        </p:nvPicPr>
        <p:blipFill>
          <a:blip r:embed="rId3"/>
          <a:stretch>
            <a:fillRect/>
          </a:stretch>
        </p:blipFill>
        <p:spPr>
          <a:xfrm>
            <a:off x="510947" y="1635936"/>
            <a:ext cx="1057778" cy="433516"/>
          </a:xfrm>
          <a:prstGeom prst="rect">
            <a:avLst/>
          </a:prstGeom>
        </p:spPr>
      </p:pic>
      <p:sp>
        <p:nvSpPr>
          <p:cNvPr id="20" name="Content Placeholder 34">
            <a:extLst>
              <a:ext uri="{FF2B5EF4-FFF2-40B4-BE49-F238E27FC236}">
                <a16:creationId xmlns:a16="http://schemas.microsoft.com/office/drawing/2014/main" id="{6D001AD2-4250-4663-91F1-29AD0A53FA92}"/>
              </a:ext>
            </a:extLst>
          </p:cNvPr>
          <p:cNvSpPr txBox="1">
            <a:spLocks/>
          </p:cNvSpPr>
          <p:nvPr userDrawn="1"/>
        </p:nvSpPr>
        <p:spPr>
          <a:xfrm>
            <a:off x="9088588" y="1397909"/>
            <a:ext cx="1355724" cy="2616101"/>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rPr>
              <a:t>Building blocks</a:t>
            </a:r>
          </a:p>
          <a:p>
            <a:pPr marL="0" indent="0">
              <a:spcBef>
                <a:spcPts val="0"/>
              </a:spcBef>
              <a:buNone/>
            </a:pPr>
            <a:r>
              <a:rPr lang="en-GB" sz="1000">
                <a:solidFill>
                  <a:srgbClr val="3F1A01"/>
                </a:solidFill>
              </a:rPr>
              <a:t>The building block slides are made to help you build the presentation. You find them after this slide</a:t>
            </a:r>
          </a:p>
          <a:p>
            <a:pPr marL="0" indent="0">
              <a:spcBef>
                <a:spcPts val="0"/>
              </a:spcBef>
              <a:buNone/>
            </a:pPr>
            <a:endParaRPr lang="en-GB" sz="1000">
              <a:solidFill>
                <a:srgbClr val="3F1A01"/>
              </a:solidFill>
            </a:endParaRPr>
          </a:p>
          <a:p>
            <a:pPr marL="0" indent="0">
              <a:spcBef>
                <a:spcPts val="0"/>
              </a:spcBef>
              <a:buNone/>
            </a:pPr>
            <a:r>
              <a:rPr lang="en-GB" sz="1000">
                <a:solidFill>
                  <a:srgbClr val="3F1A01"/>
                </a:solidFill>
              </a:rPr>
              <a:t>Among the building blocks you find, </a:t>
            </a:r>
            <a:r>
              <a:rPr lang="en-GB" sz="1000" err="1">
                <a:solidFill>
                  <a:srgbClr val="3F1A01"/>
                </a:solidFill>
              </a:rPr>
              <a:t>colorguides</a:t>
            </a:r>
            <a:r>
              <a:rPr lang="en-GB" sz="1000">
                <a:solidFill>
                  <a:srgbClr val="3F1A01"/>
                </a:solidFill>
              </a:rPr>
              <a:t>, Tables and elements that you can pick from when you need to build your presentation.</a:t>
            </a:r>
          </a:p>
          <a:p>
            <a:pPr marL="0" indent="0">
              <a:spcBef>
                <a:spcPts val="0"/>
              </a:spcBef>
              <a:buNone/>
            </a:pPr>
            <a:endParaRPr lang="en-GB" sz="1000">
              <a:solidFill>
                <a:srgbClr val="3F1A01"/>
              </a:solidFill>
            </a:endParaRPr>
          </a:p>
          <a:p>
            <a:pPr marL="0" indent="0">
              <a:spcBef>
                <a:spcPts val="0"/>
              </a:spcBef>
              <a:buNone/>
            </a:pPr>
            <a:r>
              <a:rPr lang="en-GB" sz="1000">
                <a:solidFill>
                  <a:srgbClr val="3F1A01"/>
                </a:solidFill>
              </a:rPr>
              <a:t>Delete these slides after use. </a:t>
            </a:r>
            <a:r>
              <a:rPr lang="en-GB" sz="1000" b="1">
                <a:solidFill>
                  <a:srgbClr val="3F1A01"/>
                </a:solidFill>
              </a:rPr>
              <a:t> </a:t>
            </a:r>
          </a:p>
        </p:txBody>
      </p:sp>
      <p:sp>
        <p:nvSpPr>
          <p:cNvPr id="21" name="Content Placeholder 34">
            <a:extLst>
              <a:ext uri="{FF2B5EF4-FFF2-40B4-BE49-F238E27FC236}">
                <a16:creationId xmlns:a16="http://schemas.microsoft.com/office/drawing/2014/main" id="{DBAA186A-13CF-4C55-8ED1-3E1EFC7A2F90}"/>
              </a:ext>
            </a:extLst>
          </p:cNvPr>
          <p:cNvSpPr txBox="1">
            <a:spLocks/>
          </p:cNvSpPr>
          <p:nvPr userDrawn="1"/>
        </p:nvSpPr>
        <p:spPr>
          <a:xfrm>
            <a:off x="1015206" y="5102153"/>
            <a:ext cx="1624013" cy="615553"/>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rPr>
              <a:t>Guides – Show / Hide</a:t>
            </a:r>
          </a:p>
          <a:p>
            <a:pPr marL="0" indent="0">
              <a:spcBef>
                <a:spcPts val="0"/>
              </a:spcBef>
              <a:buNone/>
            </a:pPr>
            <a:r>
              <a:rPr lang="en-GB" sz="1000" b="0">
                <a:solidFill>
                  <a:srgbClr val="3F1A01"/>
                </a:solidFill>
              </a:rPr>
              <a:t>From the View-tab </a:t>
            </a:r>
          </a:p>
          <a:p>
            <a:pPr marL="0" indent="0">
              <a:spcBef>
                <a:spcPts val="0"/>
              </a:spcBef>
              <a:buNone/>
            </a:pPr>
            <a:r>
              <a:rPr lang="en-GB" sz="1000" b="0">
                <a:solidFill>
                  <a:srgbClr val="3F1A01"/>
                </a:solidFill>
              </a:rPr>
              <a:t>or Alt + F9</a:t>
            </a:r>
          </a:p>
          <a:p>
            <a:pPr marL="0" indent="0">
              <a:spcBef>
                <a:spcPts val="0"/>
              </a:spcBef>
              <a:buNone/>
            </a:pPr>
            <a:endParaRPr lang="en-GB" sz="1000" b="0">
              <a:solidFill>
                <a:srgbClr val="3F1A01"/>
              </a:solidFill>
            </a:endParaRPr>
          </a:p>
        </p:txBody>
      </p:sp>
      <p:sp>
        <p:nvSpPr>
          <p:cNvPr id="2" name="TextBox 1">
            <a:extLst>
              <a:ext uri="{FF2B5EF4-FFF2-40B4-BE49-F238E27FC236}">
                <a16:creationId xmlns:a16="http://schemas.microsoft.com/office/drawing/2014/main" id="{CFB97746-AB0C-416F-8995-6F74E0EF0EFE}"/>
              </a:ext>
            </a:extLst>
          </p:cNvPr>
          <p:cNvSpPr txBox="1"/>
          <p:nvPr userDrawn="1"/>
        </p:nvSpPr>
        <p:spPr>
          <a:xfrm>
            <a:off x="539750" y="540000"/>
            <a:ext cx="9213850" cy="215444"/>
          </a:xfrm>
          <a:prstGeom prst="rect">
            <a:avLst/>
          </a:prstGeom>
          <a:noFill/>
        </p:spPr>
        <p:txBody>
          <a:bodyPr wrap="square" lIns="0" tIns="0" rIns="0" bIns="0" rtlCol="0">
            <a:spAutoFit/>
          </a:bodyPr>
          <a:lstStyle/>
          <a:p>
            <a:r>
              <a:rPr lang="en-GB" sz="1400">
                <a:solidFill>
                  <a:schemeClr val="accent2"/>
                </a:solidFill>
                <a:latin typeface="Times New Roman" panose="02020603050405020304" pitchFamily="18" charset="0"/>
                <a:cs typeface="Times New Roman" panose="02020603050405020304" pitchFamily="18" charset="0"/>
              </a:rPr>
              <a:t>Delete this slide after use</a:t>
            </a:r>
          </a:p>
        </p:txBody>
      </p:sp>
      <p:pic>
        <p:nvPicPr>
          <p:cNvPr id="4" name="Picture 3">
            <a:extLst>
              <a:ext uri="{FF2B5EF4-FFF2-40B4-BE49-F238E27FC236}">
                <a16:creationId xmlns:a16="http://schemas.microsoft.com/office/drawing/2014/main" id="{E8DC192D-15E7-44CD-B477-C881E0E6D990}"/>
              </a:ext>
            </a:extLst>
          </p:cNvPr>
          <p:cNvPicPr>
            <a:picLocks noChangeAspect="1"/>
          </p:cNvPicPr>
          <p:nvPr userDrawn="1"/>
        </p:nvPicPr>
        <p:blipFill rotWithShape="1">
          <a:blip r:embed="rId4"/>
          <a:srcRect l="4483" r="1"/>
          <a:stretch/>
        </p:blipFill>
        <p:spPr>
          <a:xfrm>
            <a:off x="539750" y="3879102"/>
            <a:ext cx="502364" cy="306000"/>
          </a:xfrm>
          <a:prstGeom prst="rect">
            <a:avLst/>
          </a:prstGeom>
        </p:spPr>
      </p:pic>
      <p:pic>
        <p:nvPicPr>
          <p:cNvPr id="25" name="Picture 24">
            <a:extLst>
              <a:ext uri="{FF2B5EF4-FFF2-40B4-BE49-F238E27FC236}">
                <a16:creationId xmlns:a16="http://schemas.microsoft.com/office/drawing/2014/main" id="{61C5AB06-467F-4D53-8D9A-1C0D14254FE5}"/>
              </a:ext>
            </a:extLst>
          </p:cNvPr>
          <p:cNvPicPr>
            <a:picLocks noChangeAspect="1"/>
          </p:cNvPicPr>
          <p:nvPr userDrawn="1"/>
        </p:nvPicPr>
        <p:blipFill>
          <a:blip r:embed="rId5"/>
          <a:stretch>
            <a:fillRect/>
          </a:stretch>
        </p:blipFill>
        <p:spPr>
          <a:xfrm>
            <a:off x="6182034" y="2847599"/>
            <a:ext cx="1053671" cy="847781"/>
          </a:xfrm>
          <a:prstGeom prst="rect">
            <a:avLst/>
          </a:prstGeom>
        </p:spPr>
      </p:pic>
      <p:pic>
        <p:nvPicPr>
          <p:cNvPr id="26" name="Picture 25">
            <a:extLst>
              <a:ext uri="{FF2B5EF4-FFF2-40B4-BE49-F238E27FC236}">
                <a16:creationId xmlns:a16="http://schemas.microsoft.com/office/drawing/2014/main" id="{23E3D7D1-8B06-4822-B042-9E0013DC5ABD}"/>
              </a:ext>
            </a:extLst>
          </p:cNvPr>
          <p:cNvPicPr>
            <a:picLocks noChangeAspect="1"/>
          </p:cNvPicPr>
          <p:nvPr userDrawn="1"/>
        </p:nvPicPr>
        <p:blipFill>
          <a:blip r:embed="rId6"/>
          <a:stretch>
            <a:fillRect/>
          </a:stretch>
        </p:blipFill>
        <p:spPr>
          <a:xfrm>
            <a:off x="3342618" y="4737710"/>
            <a:ext cx="721382" cy="310749"/>
          </a:xfrm>
          <a:prstGeom prst="rect">
            <a:avLst/>
          </a:prstGeom>
        </p:spPr>
      </p:pic>
      <p:pic>
        <p:nvPicPr>
          <p:cNvPr id="6" name="Picture 5">
            <a:extLst>
              <a:ext uri="{FF2B5EF4-FFF2-40B4-BE49-F238E27FC236}">
                <a16:creationId xmlns:a16="http://schemas.microsoft.com/office/drawing/2014/main" id="{E69E3A62-6048-4098-92E9-31D1A7DA6A31}"/>
              </a:ext>
            </a:extLst>
          </p:cNvPr>
          <p:cNvPicPr>
            <a:picLocks noChangeAspect="1"/>
          </p:cNvPicPr>
          <p:nvPr userDrawn="1"/>
        </p:nvPicPr>
        <p:blipFill>
          <a:blip r:embed="rId7"/>
          <a:stretch>
            <a:fillRect/>
          </a:stretch>
        </p:blipFill>
        <p:spPr>
          <a:xfrm>
            <a:off x="10713191" y="1409700"/>
            <a:ext cx="937472" cy="3173789"/>
          </a:xfrm>
          <a:prstGeom prst="rect">
            <a:avLst/>
          </a:prstGeom>
        </p:spPr>
      </p:pic>
      <p:sp>
        <p:nvSpPr>
          <p:cNvPr id="28" name="TextBox 27">
            <a:extLst>
              <a:ext uri="{FF2B5EF4-FFF2-40B4-BE49-F238E27FC236}">
                <a16:creationId xmlns:a16="http://schemas.microsoft.com/office/drawing/2014/main" id="{1CF0A521-6AD8-4FA2-ABD7-4B156695725B}"/>
              </a:ext>
            </a:extLst>
          </p:cNvPr>
          <p:cNvSpPr txBox="1"/>
          <p:nvPr userDrawn="1"/>
        </p:nvSpPr>
        <p:spPr>
          <a:xfrm>
            <a:off x="1217613" y="3880138"/>
            <a:ext cx="1897062" cy="307777"/>
          </a:xfrm>
          <a:prstGeom prst="rect">
            <a:avLst/>
          </a:prstGeom>
          <a:noFill/>
        </p:spPr>
        <p:txBody>
          <a:bodyPr wrap="square" lIns="0" tIns="0" rIns="0" bIns="0">
            <a:spAutoFit/>
          </a:bodyPr>
          <a:lstStyle/>
          <a:p>
            <a:pPr eaLnBrk="1" hangingPunct="1">
              <a:spcAft>
                <a:spcPts val="600"/>
              </a:spcAft>
              <a:defRPr/>
            </a:pPr>
            <a:r>
              <a:rPr lang="en-GB" sz="1000" noProof="1">
                <a:solidFill>
                  <a:schemeClr val="tx1"/>
                </a:solidFill>
                <a:latin typeface="Arial" panose="020B0604020202020204" pitchFamily="34" charset="0"/>
                <a:cs typeface="Arial" panose="020B0604020202020204" pitchFamily="34" charset="0"/>
              </a:rPr>
              <a:t>Alternatively, </a:t>
            </a:r>
            <a:r>
              <a:rPr lang="en-GB" sz="1000" b="1" noProof="1">
                <a:solidFill>
                  <a:schemeClr val="tx1"/>
                </a:solidFill>
                <a:latin typeface="Arial" panose="020B0604020202020204" pitchFamily="34" charset="0"/>
                <a:cs typeface="Arial" panose="020B0604020202020204" pitchFamily="34" charset="0"/>
              </a:rPr>
              <a:t>Increase</a:t>
            </a:r>
            <a:r>
              <a:rPr lang="en-GB" sz="1000" baseline="0" noProof="1">
                <a:solidFill>
                  <a:schemeClr val="tx1"/>
                </a:solidFill>
                <a:latin typeface="Arial" panose="020B0604020202020204" pitchFamily="34" charset="0"/>
                <a:cs typeface="Arial" panose="020B0604020202020204" pitchFamily="34" charset="0"/>
              </a:rPr>
              <a:t> and</a:t>
            </a:r>
            <a:br>
              <a:rPr lang="en-GB" sz="1000" baseline="0" noProof="1">
                <a:solidFill>
                  <a:schemeClr val="tx1"/>
                </a:solidFill>
                <a:latin typeface="Arial" panose="020B0604020202020204" pitchFamily="34" charset="0"/>
                <a:cs typeface="Arial" panose="020B0604020202020204" pitchFamily="34" charset="0"/>
              </a:rPr>
            </a:br>
            <a:r>
              <a:rPr lang="en-GB" sz="1000" b="1" baseline="0" noProof="1">
                <a:solidFill>
                  <a:schemeClr val="tx1"/>
                </a:solidFill>
                <a:latin typeface="Arial" panose="020B0604020202020204" pitchFamily="34" charset="0"/>
                <a:cs typeface="Arial" panose="020B0604020202020204" pitchFamily="34" charset="0"/>
              </a:rPr>
              <a:t>Decrease </a:t>
            </a:r>
            <a:r>
              <a:rPr lang="en-GB" sz="1000" baseline="0" noProof="1">
                <a:solidFill>
                  <a:schemeClr val="tx1"/>
                </a:solidFill>
                <a:latin typeface="Arial" panose="020B0604020202020204" pitchFamily="34" charset="0"/>
                <a:cs typeface="Arial" panose="020B0604020202020204" pitchFamily="34" charset="0"/>
              </a:rPr>
              <a:t>list level can be used</a:t>
            </a:r>
          </a:p>
        </p:txBody>
      </p:sp>
      <p:pic>
        <p:nvPicPr>
          <p:cNvPr id="29" name="Picture 28">
            <a:extLst>
              <a:ext uri="{FF2B5EF4-FFF2-40B4-BE49-F238E27FC236}">
                <a16:creationId xmlns:a16="http://schemas.microsoft.com/office/drawing/2014/main" id="{D5AAD879-4417-455C-BF76-7F1D8FC43DAF}"/>
              </a:ext>
            </a:extLst>
          </p:cNvPr>
          <p:cNvPicPr>
            <a:picLocks noChangeAspect="1"/>
          </p:cNvPicPr>
          <p:nvPr userDrawn="1"/>
        </p:nvPicPr>
        <p:blipFill>
          <a:blip r:embed="rId8"/>
          <a:stretch>
            <a:fillRect/>
          </a:stretch>
        </p:blipFill>
        <p:spPr>
          <a:xfrm>
            <a:off x="6230938" y="1601536"/>
            <a:ext cx="439902" cy="447295"/>
          </a:xfrm>
          <a:prstGeom prst="rect">
            <a:avLst/>
          </a:prstGeom>
        </p:spPr>
      </p:pic>
      <p:sp>
        <p:nvSpPr>
          <p:cNvPr id="37" name="TextBox 36">
            <a:extLst>
              <a:ext uri="{FF2B5EF4-FFF2-40B4-BE49-F238E27FC236}">
                <a16:creationId xmlns:a16="http://schemas.microsoft.com/office/drawing/2014/main" id="{81C181B1-8DE5-4B6C-9648-F234EE5015BF}"/>
              </a:ext>
            </a:extLst>
          </p:cNvPr>
          <p:cNvSpPr txBox="1"/>
          <p:nvPr userDrawn="1"/>
        </p:nvSpPr>
        <p:spPr>
          <a:xfrm>
            <a:off x="4064000" y="1411500"/>
            <a:ext cx="1897061" cy="923330"/>
          </a:xfrm>
          <a:prstGeom prst="rect">
            <a:avLst/>
          </a:prstGeom>
          <a:noFill/>
        </p:spPr>
        <p:txBody>
          <a:bodyPr wrap="square" lIns="0" tIns="0" rIns="0" bIns="0">
            <a:spAutoFit/>
          </a:bodyPr>
          <a:lstStyle/>
          <a:p>
            <a:pPr eaLnBrk="1" hangingPunct="1">
              <a:spcBef>
                <a:spcPts val="0"/>
              </a:spcBef>
              <a:spcAft>
                <a:spcPts val="600"/>
              </a:spcAft>
              <a:defRPr/>
            </a:pPr>
            <a:r>
              <a:rPr lang="en-GB" sz="1000" b="1">
                <a:solidFill>
                  <a:srgbClr val="000000"/>
                </a:solidFill>
                <a:latin typeface="Arial" panose="020B0604020202020204" pitchFamily="34" charset="0"/>
                <a:ea typeface="Times New Roman" panose="02020603050405020304" pitchFamily="18" charset="0"/>
              </a:rPr>
              <a:t>Insert a New Slide</a:t>
            </a:r>
            <a:endParaRPr lang="en-GB"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noProof="1">
                <a:solidFill>
                  <a:schemeClr val="tx1"/>
                </a:solidFill>
                <a:latin typeface="Arial" panose="020B0604020202020204" pitchFamily="34" charset="0"/>
                <a:cs typeface="Arial" panose="020B0604020202020204" pitchFamily="34" charset="0"/>
              </a:rPr>
              <a:t>Home </a:t>
            </a:r>
            <a:r>
              <a:rPr lang="en-GB" altLang="da-DK" sz="1000" b="0" noProof="1">
                <a:solidFill>
                  <a:schemeClr val="tx1"/>
                </a:solidFill>
                <a:latin typeface="Arial" panose="020B0604020202020204" pitchFamily="34" charset="0"/>
                <a:cs typeface="Arial" panose="020B0604020202020204" pitchFamily="34" charset="0"/>
              </a:rPr>
              <a:t>tab</a:t>
            </a:r>
            <a:endParaRPr lang="en-GB" altLang="da-DK" sz="1000" b="0" strike="sngStrike"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baseline="0" noProof="1">
                <a:solidFill>
                  <a:schemeClr val="tx1"/>
                </a:solidFill>
                <a:latin typeface="Arial" panose="020B0604020202020204" pitchFamily="34" charset="0"/>
                <a:cs typeface="Arial" panose="020B0604020202020204" pitchFamily="34" charset="0"/>
              </a:rPr>
              <a:t>New Slide </a:t>
            </a:r>
            <a:r>
              <a:rPr lang="en-GB" altLang="da-DK" sz="1000" noProof="1">
                <a:solidFill>
                  <a:schemeClr val="tx1"/>
                </a:solidFill>
                <a:latin typeface="Arial" panose="020B0604020202020204" pitchFamily="34" charset="0"/>
                <a:cs typeface="Arial" panose="020B0604020202020204" pitchFamily="34" charset="0"/>
              </a:rPr>
              <a:t>to insert </a:t>
            </a:r>
            <a:br>
              <a:rPr lang="en-GB" altLang="da-DK" sz="1000" noProof="1">
                <a:solidFill>
                  <a:schemeClr val="tx1"/>
                </a:solidFill>
                <a:latin typeface="Arial" panose="020B0604020202020204" pitchFamily="34" charset="0"/>
                <a:cs typeface="Arial" panose="020B0604020202020204" pitchFamily="34" charset="0"/>
              </a:rPr>
            </a:br>
            <a:r>
              <a:rPr lang="en-GB" altLang="da-DK" sz="1000" noProof="1">
                <a:solidFill>
                  <a:schemeClr val="tx1"/>
                </a:solidFill>
                <a:latin typeface="Arial" panose="020B0604020202020204" pitchFamily="34" charset="0"/>
                <a:cs typeface="Arial" panose="020B0604020202020204" pitchFamily="34" charset="0"/>
              </a:rPr>
              <a:t>new slide</a:t>
            </a:r>
          </a:p>
        </p:txBody>
      </p:sp>
      <p:sp>
        <p:nvSpPr>
          <p:cNvPr id="38" name="TextBox 37">
            <a:extLst>
              <a:ext uri="{FF2B5EF4-FFF2-40B4-BE49-F238E27FC236}">
                <a16:creationId xmlns:a16="http://schemas.microsoft.com/office/drawing/2014/main" id="{B70D80B7-E226-4F61-9EA0-8793D82C705D}"/>
              </a:ext>
            </a:extLst>
          </p:cNvPr>
          <p:cNvSpPr txBox="1"/>
          <p:nvPr userDrawn="1"/>
        </p:nvSpPr>
        <p:spPr>
          <a:xfrm>
            <a:off x="6232944" y="1401342"/>
            <a:ext cx="2576512" cy="1000274"/>
          </a:xfrm>
          <a:prstGeom prst="rect">
            <a:avLst/>
          </a:prstGeom>
          <a:noFill/>
        </p:spPr>
        <p:txBody>
          <a:bodyPr wrap="square" lIns="0" tIns="0" rIns="0" bIns="0">
            <a:spAutoFit/>
          </a:bodyPr>
          <a:lstStyle/>
          <a:p>
            <a:pPr eaLnBrk="1" hangingPunct="1">
              <a:spcAft>
                <a:spcPts val="600"/>
              </a:spcAft>
              <a:defRPr/>
            </a:pPr>
            <a:r>
              <a:rPr lang="en-GB" sz="1000" b="1" noProof="1">
                <a:solidFill>
                  <a:schemeClr val="tx1"/>
                </a:solidFill>
                <a:latin typeface="Arial" panose="020B0604020202020204" pitchFamily="34" charset="0"/>
                <a:cs typeface="Arial" panose="020B0604020202020204" pitchFamily="34" charset="0"/>
              </a:rPr>
              <a:t>Insert picture</a:t>
            </a: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en-GB" altLang="da-DK" sz="1000" b="0" noProof="1">
                <a:solidFill>
                  <a:schemeClr val="tx1"/>
                </a:solidFill>
                <a:latin typeface="Arial" panose="020B0604020202020204" pitchFamily="34" charset="0"/>
                <a:cs typeface="Arial" panose="020B0604020202020204" pitchFamily="34" charset="0"/>
              </a:rPr>
              <a:t>On slides with picture placeholder, </a:t>
            </a:r>
            <a:br>
              <a:rPr lang="en-GB" altLang="da-DK" sz="1000" b="0" noProof="1">
                <a:solidFill>
                  <a:schemeClr val="tx1"/>
                </a:solidFill>
                <a:latin typeface="Arial" panose="020B0604020202020204" pitchFamily="34" charset="0"/>
                <a:cs typeface="Arial" panose="020B0604020202020204" pitchFamily="34" charset="0"/>
              </a:rPr>
            </a:br>
            <a:r>
              <a:rPr lang="en-GB" altLang="da-DK" sz="1000" b="0" noProof="1">
                <a:solidFill>
                  <a:schemeClr val="tx1"/>
                </a:solidFill>
                <a:latin typeface="Arial" panose="020B0604020202020204" pitchFamily="34" charset="0"/>
                <a:cs typeface="Arial" panose="020B0604020202020204" pitchFamily="34" charset="0"/>
              </a:rPr>
              <a:t>click on the icon and choose </a:t>
            </a:r>
            <a:r>
              <a:rPr lang="en-GB" altLang="da-DK" sz="1000" b="1" noProof="1">
                <a:solidFill>
                  <a:schemeClr val="tx1"/>
                </a:solidFill>
                <a:latin typeface="Arial" panose="020B0604020202020204" pitchFamily="34" charset="0"/>
                <a:cs typeface="Arial" panose="020B0604020202020204" pitchFamily="34" charset="0"/>
              </a:rPr>
              <a:t>Insert</a:t>
            </a:r>
          </a:p>
        </p:txBody>
      </p:sp>
      <p:pic>
        <p:nvPicPr>
          <p:cNvPr id="44" name="Picture 43">
            <a:extLst>
              <a:ext uri="{FF2B5EF4-FFF2-40B4-BE49-F238E27FC236}">
                <a16:creationId xmlns:a16="http://schemas.microsoft.com/office/drawing/2014/main" id="{4CF1FFD3-4CFE-4643-82B2-6E865F91BE0A}"/>
              </a:ext>
            </a:extLst>
          </p:cNvPr>
          <p:cNvPicPr>
            <a:picLocks noChangeAspect="1"/>
          </p:cNvPicPr>
          <p:nvPr userDrawn="1"/>
        </p:nvPicPr>
        <p:blipFill>
          <a:blip r:embed="rId9"/>
          <a:stretch>
            <a:fillRect/>
          </a:stretch>
        </p:blipFill>
        <p:spPr>
          <a:xfrm>
            <a:off x="3377366" y="1411500"/>
            <a:ext cx="457264" cy="743054"/>
          </a:xfrm>
          <a:prstGeom prst="rect">
            <a:avLst/>
          </a:prstGeom>
        </p:spPr>
      </p:pic>
      <p:pic>
        <p:nvPicPr>
          <p:cNvPr id="46" name="Picture 45">
            <a:extLst>
              <a:ext uri="{FF2B5EF4-FFF2-40B4-BE49-F238E27FC236}">
                <a16:creationId xmlns:a16="http://schemas.microsoft.com/office/drawing/2014/main" id="{5B827A9C-2570-4A3E-AE07-6B19AAC7D44A}"/>
              </a:ext>
            </a:extLst>
          </p:cNvPr>
          <p:cNvPicPr>
            <a:picLocks noChangeAspect="1"/>
          </p:cNvPicPr>
          <p:nvPr userDrawn="1"/>
        </p:nvPicPr>
        <p:blipFill>
          <a:blip r:embed="rId10"/>
          <a:stretch>
            <a:fillRect/>
          </a:stretch>
        </p:blipFill>
        <p:spPr>
          <a:xfrm>
            <a:off x="3376881" y="2749214"/>
            <a:ext cx="980294" cy="291753"/>
          </a:xfrm>
          <a:prstGeom prst="rect">
            <a:avLst/>
          </a:prstGeom>
        </p:spPr>
      </p:pic>
      <p:sp>
        <p:nvSpPr>
          <p:cNvPr id="47" name="TextBox 46">
            <a:extLst>
              <a:ext uri="{FF2B5EF4-FFF2-40B4-BE49-F238E27FC236}">
                <a16:creationId xmlns:a16="http://schemas.microsoft.com/office/drawing/2014/main" id="{934E07CD-9CA8-4274-A486-A45921C0A566}"/>
              </a:ext>
            </a:extLst>
          </p:cNvPr>
          <p:cNvSpPr txBox="1"/>
          <p:nvPr userDrawn="1"/>
        </p:nvSpPr>
        <p:spPr>
          <a:xfrm>
            <a:off x="3393809" y="2510449"/>
            <a:ext cx="2576511" cy="1769715"/>
          </a:xfrm>
          <a:prstGeom prst="rect">
            <a:avLst/>
          </a:prstGeom>
          <a:noFill/>
        </p:spPr>
        <p:txBody>
          <a:bodyPr wrap="square" lIns="0" tIns="0" rIns="0" bIns="0">
            <a:spAutoFit/>
          </a:bodyPr>
          <a:lstStyle/>
          <a:p>
            <a:pPr eaLnBrk="1" hangingPunct="1">
              <a:spcBef>
                <a:spcPts val="1200"/>
              </a:spcBef>
              <a:spcAft>
                <a:spcPts val="600"/>
              </a:spcAft>
              <a:defRPr/>
            </a:pPr>
            <a:r>
              <a:rPr lang="en-GB" sz="1000" b="1">
                <a:solidFill>
                  <a:srgbClr val="000000"/>
                </a:solidFill>
                <a:latin typeface="Arial" panose="020B0604020202020204" pitchFamily="34" charset="0"/>
                <a:ea typeface="Times New Roman" panose="02020603050405020304" pitchFamily="18" charset="0"/>
              </a:rPr>
              <a:t>Change Slide Layout</a:t>
            </a: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600"/>
              </a:spcAft>
              <a:defRPr/>
            </a:pPr>
            <a:r>
              <a:rPr lang="en-GB" altLang="da-DK" sz="1000" noProof="1">
                <a:solidFill>
                  <a:schemeClr val="tx1"/>
                </a:solidFill>
                <a:latin typeface="Arial" panose="020B0604020202020204" pitchFamily="34" charset="0"/>
                <a:cs typeface="Arial" panose="020B0604020202020204" pitchFamily="34" charset="0"/>
              </a:rPr>
              <a:t>From the </a:t>
            </a:r>
            <a:r>
              <a:rPr lang="en-GB" altLang="da-DK" sz="1000" b="1" noProof="1">
                <a:solidFill>
                  <a:schemeClr val="tx1"/>
                </a:solidFill>
                <a:latin typeface="Arial" panose="020B0604020202020204" pitchFamily="34" charset="0"/>
                <a:cs typeface="Arial" panose="020B0604020202020204" pitchFamily="34" charset="0"/>
              </a:rPr>
              <a:t>Home - Tab</a:t>
            </a: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arrow next to </a:t>
            </a:r>
            <a:r>
              <a:rPr lang="en-GB" sz="1000" b="1">
                <a:solidFill>
                  <a:srgbClr val="000000"/>
                </a:solidFill>
                <a:latin typeface="Arial" panose="020B0604020202020204" pitchFamily="34" charset="0"/>
                <a:ea typeface="Times New Roman" panose="02020603050405020304" pitchFamily="18" charset="0"/>
              </a:rPr>
              <a:t>Layout</a:t>
            </a:r>
            <a:br>
              <a:rPr lang="en-GB" sz="1000" b="1">
                <a:solidFill>
                  <a:srgbClr val="000000"/>
                </a:solidFill>
                <a:latin typeface="Arial" panose="020B0604020202020204" pitchFamily="34" charset="0"/>
                <a:ea typeface="Times New Roman" panose="02020603050405020304" pitchFamily="18" charset="0"/>
              </a:rPr>
            </a:br>
            <a:r>
              <a:rPr lang="en-GB" sz="1000">
                <a:solidFill>
                  <a:srgbClr val="000000"/>
                </a:solidFill>
                <a:latin typeface="Arial" panose="020B0604020202020204" pitchFamily="34" charset="0"/>
                <a:ea typeface="Times New Roman" panose="02020603050405020304" pitchFamily="18" charset="0"/>
              </a:rPr>
              <a:t>to view a dropdown menu of possible slide layouts</a:t>
            </a:r>
            <a:endParaRPr lang="en-GB" sz="1000">
              <a:solidFill>
                <a:schemeClr val="tx1"/>
              </a:solidFill>
              <a:latin typeface="Times New Roman" panose="02020603050405020304" pitchFamily="18" charset="0"/>
              <a:ea typeface="Times New Roman" panose="02020603050405020304" pitchFamily="18" charset="0"/>
            </a:endParaRP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layout you prefer and it will be applied to the new slide</a:t>
            </a:r>
            <a:endParaRPr lang="en-GB" sz="100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79197470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DELETE ALL LAYOYTS AFTER THIS">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EA96A6D-1E2F-4ADB-BDC1-E728CFCEC771}"/>
              </a:ext>
            </a:extLst>
          </p:cNvPr>
          <p:cNvSpPr txBox="1"/>
          <p:nvPr userDrawn="1"/>
        </p:nvSpPr>
        <p:spPr>
          <a:xfrm>
            <a:off x="1485900" y="2781000"/>
            <a:ext cx="9220200" cy="1077218"/>
          </a:xfrm>
          <a:prstGeom prst="rect">
            <a:avLst/>
          </a:prstGeom>
          <a:noFill/>
        </p:spPr>
        <p:txBody>
          <a:bodyPr wrap="square" rtlCol="0">
            <a:spAutoFit/>
          </a:bodyPr>
          <a:lstStyle/>
          <a:p>
            <a:r>
              <a:rPr lang="en-GB" sz="3600" b="1">
                <a:solidFill>
                  <a:srgbClr val="3F1A01"/>
                </a:solidFill>
                <a:latin typeface="+mj-lt"/>
                <a:cs typeface="Times New Roman" panose="02020603050405020304" pitchFamily="18" charset="0"/>
              </a:rPr>
              <a:t>Delete all masterslides after this slide.</a:t>
            </a:r>
          </a:p>
          <a:p>
            <a:r>
              <a:rPr lang="en-GB" sz="2800">
                <a:solidFill>
                  <a:srgbClr val="B59E5F"/>
                </a:solidFill>
                <a:latin typeface="Times New Roman" panose="02020603050405020304" pitchFamily="18" charset="0"/>
                <a:cs typeface="Times New Roman" panose="02020603050405020304" pitchFamily="18" charset="0"/>
              </a:rPr>
              <a:t>They are not part of this presentation.</a:t>
            </a:r>
          </a:p>
        </p:txBody>
      </p:sp>
    </p:spTree>
    <p:extLst>
      <p:ext uri="{BB962C8B-B14F-4D97-AF65-F5344CB8AC3E}">
        <p14:creationId xmlns:p14="http://schemas.microsoft.com/office/powerpoint/2010/main" val="39297285"/>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image" Target="../media/image2.svg"/><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539749" y="539750"/>
            <a:ext cx="9213851" cy="332399"/>
          </a:xfrm>
          <a:prstGeom prst="rect">
            <a:avLst/>
          </a:prstGeom>
        </p:spPr>
        <p:txBody>
          <a:bodyPr vert="horz" lIns="0" tIns="0" rIns="0" bIns="0" rtlCol="0" anchor="t" anchorCtr="0">
            <a:no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539749" y="1142150"/>
            <a:ext cx="9213851" cy="469191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pic>
        <p:nvPicPr>
          <p:cNvPr id="8" name="Logo">
            <a:extLst>
              <a:ext uri="{FF2B5EF4-FFF2-40B4-BE49-F238E27FC236}">
                <a16:creationId xmlns:a16="http://schemas.microsoft.com/office/drawing/2014/main" id="{34F9AA81-9D35-4E0D-9E78-3F5C44655638}"/>
              </a:ext>
            </a:extLst>
          </p:cNvPr>
          <p:cNvPicPr>
            <a:picLocks noChangeAspect="1"/>
          </p:cNvPicPr>
          <p:nvPr userDrawn="1"/>
        </p:nvPicPr>
        <p:blipFill>
          <a:blip r:embed="rId38">
            <a:extLst>
              <a:ext uri="{96DAC541-7B7A-43D3-8B79-37D633B846F1}">
                <asvg:svgBlip xmlns:asvg="http://schemas.microsoft.com/office/drawing/2016/SVG/main" r:embed="rId39"/>
              </a:ext>
            </a:extLst>
          </a:blip>
          <a:stretch>
            <a:fillRect/>
          </a:stretch>
        </p:blipFill>
        <p:spPr>
          <a:xfrm>
            <a:off x="10210663" y="524930"/>
            <a:ext cx="1440000" cy="281496"/>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userDrawn="1"/>
        </p:nvSpPr>
        <p:spPr>
          <a:xfrm>
            <a:off x="10023475" y="610200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24022461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Lst>
  <p:hf hdr="0" ftr="0" dt="0"/>
  <p:txStyles>
    <p:title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p:titleStyle>
    <p:body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340">
          <p15:clr>
            <a:srgbClr val="F26B43"/>
          </p15:clr>
        </p15:guide>
        <p15:guide id="4" pos="767">
          <p15:clr>
            <a:srgbClr val="F26B43"/>
          </p15:clr>
        </p15:guide>
        <p15:guide id="5" pos="937">
          <p15:clr>
            <a:srgbClr val="F26B43"/>
          </p15:clr>
        </p15:guide>
        <p15:guide id="6" pos="1365">
          <p15:clr>
            <a:srgbClr val="F26B43"/>
          </p15:clr>
        </p15:guide>
        <p15:guide id="7" pos="1535">
          <p15:clr>
            <a:srgbClr val="F26B43"/>
          </p15:clr>
        </p15:guide>
        <p15:guide id="8" pos="1962">
          <p15:clr>
            <a:srgbClr val="F26B43"/>
          </p15:clr>
        </p15:guide>
        <p15:guide id="9" pos="2132">
          <p15:clr>
            <a:srgbClr val="F26B43"/>
          </p15:clr>
        </p15:guide>
        <p15:guide id="10" pos="2560">
          <p15:clr>
            <a:srgbClr val="F26B43"/>
          </p15:clr>
        </p15:guide>
        <p15:guide id="11" pos="2730">
          <p15:clr>
            <a:srgbClr val="F26B43"/>
          </p15:clr>
        </p15:guide>
        <p15:guide id="12" pos="3157">
          <p15:clr>
            <a:srgbClr val="F26B43"/>
          </p15:clr>
        </p15:guide>
        <p15:guide id="13" pos="3327">
          <p15:clr>
            <a:srgbClr val="F26B43"/>
          </p15:clr>
        </p15:guide>
        <p15:guide id="14" pos="3754">
          <p15:clr>
            <a:srgbClr val="F26B43"/>
          </p15:clr>
        </p15:guide>
        <p15:guide id="15" pos="3925">
          <p15:clr>
            <a:srgbClr val="F26B43"/>
          </p15:clr>
        </p15:guide>
        <p15:guide id="16" pos="4352">
          <p15:clr>
            <a:srgbClr val="F26B43"/>
          </p15:clr>
        </p15:guide>
        <p15:guide id="17" pos="4522">
          <p15:clr>
            <a:srgbClr val="F26B43"/>
          </p15:clr>
        </p15:guide>
        <p15:guide id="18" pos="4949">
          <p15:clr>
            <a:srgbClr val="F26B43"/>
          </p15:clr>
        </p15:guide>
        <p15:guide id="19" pos="5120">
          <p15:clr>
            <a:srgbClr val="F26B43"/>
          </p15:clr>
        </p15:guide>
        <p15:guide id="20" pos="5547">
          <p15:clr>
            <a:srgbClr val="F26B43"/>
          </p15:clr>
        </p15:guide>
        <p15:guide id="21" pos="5717">
          <p15:clr>
            <a:srgbClr val="F26B43"/>
          </p15:clr>
        </p15:guide>
        <p15:guide id="22" pos="6144">
          <p15:clr>
            <a:srgbClr val="F26B43"/>
          </p15:clr>
        </p15:guide>
        <p15:guide id="23" pos="6314">
          <p15:clr>
            <a:srgbClr val="F26B43"/>
          </p15:clr>
        </p15:guide>
        <p15:guide id="24" pos="6742">
          <p15:clr>
            <a:srgbClr val="F26B43"/>
          </p15:clr>
        </p15:guide>
        <p15:guide id="25" pos="6912">
          <p15:clr>
            <a:srgbClr val="F26B43"/>
          </p15:clr>
        </p15:guide>
        <p15:guide id="26" pos="7339">
          <p15:clr>
            <a:srgbClr val="F26B43"/>
          </p15:clr>
        </p15:guide>
        <p15:guide id="27" orient="horz">
          <p15:clr>
            <a:srgbClr val="F26B43"/>
          </p15:clr>
        </p15:guide>
        <p15:guide id="28" orient="horz" pos="4320">
          <p15:clr>
            <a:srgbClr val="F26B43"/>
          </p15:clr>
        </p15:guide>
        <p15:guide id="29" orient="horz" pos="340">
          <p15:clr>
            <a:srgbClr val="F26B43"/>
          </p15:clr>
        </p15:guide>
        <p15:guide id="32" orient="horz" pos="3675">
          <p15:clr>
            <a:srgbClr val="F26B43"/>
          </p15:clr>
        </p15:guide>
        <p15:guide id="33" orient="horz" pos="3793">
          <p15:clr>
            <a:srgbClr val="F26B43"/>
          </p15:clr>
        </p15:guide>
        <p15:guide id="34" orient="horz" pos="4235">
          <p15:clr>
            <a:srgbClr val="F26B43"/>
          </p15:clr>
        </p15:guide>
        <p15:guide id="36" orient="horz" pos="504">
          <p15:clr>
            <a:srgbClr val="F26B43"/>
          </p15:clr>
        </p15:guide>
        <p15:guide id="37" orient="horz" pos="720">
          <p15:clr>
            <a:srgbClr val="F26B43"/>
          </p15:clr>
        </p15:guide>
        <p15:guide id="38" orient="horz" pos="888">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06A0E1C-AC5F-00F6-EF0E-F42FB5EFA740}"/>
              </a:ext>
            </a:extLst>
          </p:cNvPr>
          <p:cNvSpPr>
            <a:spLocks noGrp="1"/>
          </p:cNvSpPr>
          <p:nvPr>
            <p:ph type="body" sz="quarter" idx="17"/>
          </p:nvPr>
        </p:nvSpPr>
        <p:spPr/>
        <p:txBody>
          <a:bodyPr/>
          <a:lstStyle/>
          <a:p>
            <a:r>
              <a:rPr lang="en-GB"/>
              <a:t>Bipolar disorder – Maintenance treatment</a:t>
            </a:r>
          </a:p>
        </p:txBody>
      </p:sp>
      <p:sp>
        <p:nvSpPr>
          <p:cNvPr id="3" name="Title 2">
            <a:extLst>
              <a:ext uri="{FF2B5EF4-FFF2-40B4-BE49-F238E27FC236}">
                <a16:creationId xmlns:a16="http://schemas.microsoft.com/office/drawing/2014/main" id="{9BC5B367-D5E9-65DD-2120-5028FC90DF14}"/>
              </a:ext>
            </a:extLst>
          </p:cNvPr>
          <p:cNvSpPr>
            <a:spLocks noGrp="1"/>
          </p:cNvSpPr>
          <p:nvPr>
            <p:ph type="title"/>
          </p:nvPr>
        </p:nvSpPr>
        <p:spPr/>
        <p:txBody>
          <a:bodyPr/>
          <a:lstStyle/>
          <a:p>
            <a:r>
              <a:rPr lang="en-US" dirty="0"/>
              <a:t>The long-term course of bipolar disorder </a:t>
            </a:r>
            <a:endParaRPr lang="en-GB" dirty="0"/>
          </a:p>
        </p:txBody>
      </p:sp>
      <p:sp>
        <p:nvSpPr>
          <p:cNvPr id="14" name="Text Placeholder 13">
            <a:extLst>
              <a:ext uri="{FF2B5EF4-FFF2-40B4-BE49-F238E27FC236}">
                <a16:creationId xmlns:a16="http://schemas.microsoft.com/office/drawing/2014/main" id="{1BA3F479-4898-33DA-6098-3C492782F595}"/>
              </a:ext>
            </a:extLst>
          </p:cNvPr>
          <p:cNvSpPr>
            <a:spLocks noGrp="1"/>
          </p:cNvSpPr>
          <p:nvPr>
            <p:ph type="body" sz="quarter" idx="18"/>
          </p:nvPr>
        </p:nvSpPr>
        <p:spPr>
          <a:xfrm>
            <a:off x="539749" y="6102000"/>
            <a:ext cx="9844666" cy="619200"/>
          </a:xfrm>
        </p:spPr>
        <p:txBody>
          <a:bodyPr/>
          <a:lstStyle/>
          <a:p>
            <a:r>
              <a:rPr lang="en-US" dirty="0"/>
              <a:t>BD=bipolar disorder</a:t>
            </a:r>
          </a:p>
          <a:p>
            <a:endParaRPr lang="en-US" dirty="0"/>
          </a:p>
          <a:p>
            <a:r>
              <a:rPr lang="en-US" dirty="0"/>
              <a:t>Adapted from:</a:t>
            </a:r>
            <a:r>
              <a:rPr lang="en-GB" dirty="0"/>
              <a:t> </a:t>
            </a:r>
            <a:r>
              <a:rPr lang="en-US" dirty="0" err="1"/>
              <a:t>Greil</a:t>
            </a:r>
            <a:r>
              <a:rPr lang="en-US" dirty="0"/>
              <a:t> &amp; </a:t>
            </a:r>
            <a:r>
              <a:rPr lang="en-GB" dirty="0"/>
              <a:t>Kleindienst. </a:t>
            </a:r>
            <a:r>
              <a:rPr lang="en-US" dirty="0"/>
              <a:t>Acta </a:t>
            </a:r>
            <a:r>
              <a:rPr lang="en-US" dirty="0" err="1"/>
              <a:t>Psychiatr</a:t>
            </a:r>
            <a:r>
              <a:rPr lang="en-US" dirty="0"/>
              <a:t> </a:t>
            </a:r>
            <a:r>
              <a:rPr lang="en-US" dirty="0" err="1"/>
              <a:t>Scand</a:t>
            </a:r>
            <a:r>
              <a:rPr lang="en-US" dirty="0"/>
              <a:t> Suppl 2003;(418):41–46; </a:t>
            </a:r>
            <a:r>
              <a:rPr lang="en-US" dirty="0" err="1"/>
              <a:t>Grunze</a:t>
            </a:r>
            <a:r>
              <a:rPr lang="en-US" dirty="0"/>
              <a:t> et al. World J Biol Psychiatry 2013;14(3):154–219; </a:t>
            </a:r>
            <a:br>
              <a:rPr lang="en-US" dirty="0"/>
            </a:br>
            <a:r>
              <a:rPr lang="en-GB" dirty="0"/>
              <a:t>Vieta et al. Nat Rev Dis Primers 2018;4:18008; </a:t>
            </a:r>
            <a:r>
              <a:rPr lang="en-GB" dirty="0" err="1"/>
              <a:t>Yatham</a:t>
            </a:r>
            <a:r>
              <a:rPr lang="en-GB" dirty="0"/>
              <a:t> et al. Bipolar </a:t>
            </a:r>
            <a:r>
              <a:rPr lang="en-GB" dirty="0" err="1"/>
              <a:t>Disord</a:t>
            </a:r>
            <a:r>
              <a:rPr lang="en-GB" dirty="0"/>
              <a:t> 2018;20(2):97–170</a:t>
            </a:r>
          </a:p>
        </p:txBody>
      </p:sp>
      <p:sp>
        <p:nvSpPr>
          <p:cNvPr id="34" name="Rectangle 33">
            <a:extLst>
              <a:ext uri="{FF2B5EF4-FFF2-40B4-BE49-F238E27FC236}">
                <a16:creationId xmlns:a16="http://schemas.microsoft.com/office/drawing/2014/main" id="{D29A5326-0DDE-1BAB-856E-BC77E3231680}"/>
              </a:ext>
            </a:extLst>
          </p:cNvPr>
          <p:cNvSpPr/>
          <p:nvPr/>
        </p:nvSpPr>
        <p:spPr>
          <a:xfrm>
            <a:off x="2139205" y="1743076"/>
            <a:ext cx="9112993" cy="723900"/>
          </a:xfrm>
          <a:prstGeom prst="rect">
            <a:avLst/>
          </a:prstGeom>
          <a:gradFill flip="none" rotWithShape="1">
            <a:gsLst>
              <a:gs pos="33000">
                <a:schemeClr val="accent2">
                  <a:lumMod val="40000"/>
                  <a:lumOff val="60000"/>
                </a:schemeClr>
              </a:gs>
              <a:gs pos="0">
                <a:schemeClr val="accent2">
                  <a:lumMod val="40000"/>
                  <a:lumOff val="60000"/>
                </a:schemeClr>
              </a:gs>
              <a:gs pos="63000">
                <a:schemeClr val="accent5">
                  <a:lumMod val="40000"/>
                  <a:lumOff val="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p>
        </p:txBody>
      </p:sp>
      <p:sp>
        <p:nvSpPr>
          <p:cNvPr id="35" name="TextBox 34">
            <a:extLst>
              <a:ext uri="{FF2B5EF4-FFF2-40B4-BE49-F238E27FC236}">
                <a16:creationId xmlns:a16="http://schemas.microsoft.com/office/drawing/2014/main" id="{26F27C29-3E19-39E3-F08E-50F62BE912F8}"/>
              </a:ext>
            </a:extLst>
          </p:cNvPr>
          <p:cNvSpPr txBox="1"/>
          <p:nvPr/>
        </p:nvSpPr>
        <p:spPr>
          <a:xfrm>
            <a:off x="3658187" y="1951145"/>
            <a:ext cx="1447832" cy="307777"/>
          </a:xfrm>
          <a:prstGeom prst="rect">
            <a:avLst/>
          </a:prstGeom>
          <a:noFill/>
        </p:spPr>
        <p:txBody>
          <a:bodyPr wrap="none" rtlCol="0" anchor="ctr">
            <a:spAutoFit/>
          </a:bodyPr>
          <a:lstStyle/>
          <a:p>
            <a:pPr algn="ctr"/>
            <a:r>
              <a:rPr lang="en-GB" sz="1400" dirty="0">
                <a:solidFill>
                  <a:schemeClr val="accent2">
                    <a:lumMod val="50000"/>
                  </a:schemeClr>
                </a:solidFill>
              </a:rPr>
              <a:t>Acute treatment</a:t>
            </a:r>
          </a:p>
        </p:txBody>
      </p:sp>
      <p:sp>
        <p:nvSpPr>
          <p:cNvPr id="36" name="TextBox 35">
            <a:extLst>
              <a:ext uri="{FF2B5EF4-FFF2-40B4-BE49-F238E27FC236}">
                <a16:creationId xmlns:a16="http://schemas.microsoft.com/office/drawing/2014/main" id="{CA49DC78-684C-12D0-AD5C-DC6FA2FD4DD6}"/>
              </a:ext>
            </a:extLst>
          </p:cNvPr>
          <p:cNvSpPr txBox="1"/>
          <p:nvPr/>
        </p:nvSpPr>
        <p:spPr>
          <a:xfrm>
            <a:off x="7088101" y="1951137"/>
            <a:ext cx="2013692" cy="307777"/>
          </a:xfrm>
          <a:prstGeom prst="rect">
            <a:avLst/>
          </a:prstGeom>
          <a:noFill/>
        </p:spPr>
        <p:txBody>
          <a:bodyPr wrap="none" rtlCol="0" anchor="ctr">
            <a:spAutoFit/>
          </a:bodyPr>
          <a:lstStyle/>
          <a:p>
            <a:pPr algn="ctr"/>
            <a:r>
              <a:rPr lang="en-GB" sz="1400" dirty="0">
                <a:solidFill>
                  <a:schemeClr val="accent5">
                    <a:lumMod val="50000"/>
                  </a:schemeClr>
                </a:solidFill>
              </a:rPr>
              <a:t>Maintenance treatment</a:t>
            </a:r>
          </a:p>
        </p:txBody>
      </p:sp>
      <p:sp>
        <p:nvSpPr>
          <p:cNvPr id="37" name="Rectangle 36">
            <a:extLst>
              <a:ext uri="{FF2B5EF4-FFF2-40B4-BE49-F238E27FC236}">
                <a16:creationId xmlns:a16="http://schemas.microsoft.com/office/drawing/2014/main" id="{D98047FB-3683-C679-9629-163E4B53B4A2}"/>
              </a:ext>
            </a:extLst>
          </p:cNvPr>
          <p:cNvSpPr/>
          <p:nvPr/>
        </p:nvSpPr>
        <p:spPr>
          <a:xfrm>
            <a:off x="2065131" y="5136956"/>
            <a:ext cx="9250570" cy="723900"/>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solidFill>
                  <a:schemeClr val="bg1"/>
                </a:solidFill>
              </a:rPr>
              <a:t>The treatment of BD involves acute treatment, which alleviates the immediate symptoms and is continued into maintenance treatment, which aims to prevent the recurrence of mood disturbances</a:t>
            </a:r>
          </a:p>
        </p:txBody>
      </p:sp>
      <p:sp>
        <p:nvSpPr>
          <p:cNvPr id="12" name="Freeform: Shape 11">
            <a:extLst>
              <a:ext uri="{FF2B5EF4-FFF2-40B4-BE49-F238E27FC236}">
                <a16:creationId xmlns:a16="http://schemas.microsoft.com/office/drawing/2014/main" id="{C9C741B7-3538-3F39-12F9-C704460F3B65}"/>
              </a:ext>
            </a:extLst>
          </p:cNvPr>
          <p:cNvSpPr/>
          <p:nvPr/>
        </p:nvSpPr>
        <p:spPr>
          <a:xfrm rot="575158">
            <a:off x="3591456" y="3169451"/>
            <a:ext cx="522890" cy="438883"/>
          </a:xfrm>
          <a:custGeom>
            <a:avLst/>
            <a:gdLst>
              <a:gd name="connsiteX0" fmla="*/ 0 w 644610"/>
              <a:gd name="connsiteY0" fmla="*/ 388912 h 397629"/>
              <a:gd name="connsiteX1" fmla="*/ 210206 w 644610"/>
              <a:gd name="connsiteY1" fmla="*/ 29 h 397629"/>
              <a:gd name="connsiteX2" fmla="*/ 620110 w 644610"/>
              <a:gd name="connsiteY2" fmla="*/ 367891 h 397629"/>
              <a:gd name="connsiteX3" fmla="*/ 599089 w 644610"/>
              <a:gd name="connsiteY3" fmla="*/ 367891 h 397629"/>
              <a:gd name="connsiteX4" fmla="*/ 609600 w 644610"/>
              <a:gd name="connsiteY4" fmla="*/ 304829 h 397629"/>
              <a:gd name="connsiteX0" fmla="*/ 0 w 609600"/>
              <a:gd name="connsiteY0" fmla="*/ 388912 h 388912"/>
              <a:gd name="connsiteX1" fmla="*/ 210206 w 609600"/>
              <a:gd name="connsiteY1" fmla="*/ 29 h 388912"/>
              <a:gd name="connsiteX2" fmla="*/ 599089 w 609600"/>
              <a:gd name="connsiteY2" fmla="*/ 367891 h 388912"/>
              <a:gd name="connsiteX3" fmla="*/ 609600 w 609600"/>
              <a:gd name="connsiteY3" fmla="*/ 304829 h 388912"/>
              <a:gd name="connsiteX0" fmla="*/ 0 w 599089"/>
              <a:gd name="connsiteY0" fmla="*/ 388912 h 388912"/>
              <a:gd name="connsiteX1" fmla="*/ 210206 w 599089"/>
              <a:gd name="connsiteY1" fmla="*/ 29 h 388912"/>
              <a:gd name="connsiteX2" fmla="*/ 599089 w 599089"/>
              <a:gd name="connsiteY2" fmla="*/ 367891 h 388912"/>
              <a:gd name="connsiteX0" fmla="*/ 0 w 517249"/>
              <a:gd name="connsiteY0" fmla="*/ 389313 h 389313"/>
              <a:gd name="connsiteX1" fmla="*/ 210206 w 517249"/>
              <a:gd name="connsiteY1" fmla="*/ 430 h 389313"/>
              <a:gd name="connsiteX2" fmla="*/ 517249 w 517249"/>
              <a:gd name="connsiteY2" fmla="*/ 312831 h 389313"/>
              <a:gd name="connsiteX0" fmla="*/ 0 w 517249"/>
              <a:gd name="connsiteY0" fmla="*/ 389332 h 389332"/>
              <a:gd name="connsiteX1" fmla="*/ 210206 w 517249"/>
              <a:gd name="connsiteY1" fmla="*/ 449 h 389332"/>
              <a:gd name="connsiteX2" fmla="*/ 517249 w 517249"/>
              <a:gd name="connsiteY2" fmla="*/ 312850 h 389332"/>
              <a:gd name="connsiteX0" fmla="*/ 0 w 517249"/>
              <a:gd name="connsiteY0" fmla="*/ 399979 h 399979"/>
              <a:gd name="connsiteX1" fmla="*/ 193916 w 517249"/>
              <a:gd name="connsiteY1" fmla="*/ 432 h 399979"/>
              <a:gd name="connsiteX2" fmla="*/ 517249 w 517249"/>
              <a:gd name="connsiteY2" fmla="*/ 323497 h 399979"/>
              <a:gd name="connsiteX0" fmla="*/ 0 w 517249"/>
              <a:gd name="connsiteY0" fmla="*/ 400393 h 400393"/>
              <a:gd name="connsiteX1" fmla="*/ 193916 w 517249"/>
              <a:gd name="connsiteY1" fmla="*/ 846 h 400393"/>
              <a:gd name="connsiteX2" fmla="*/ 517249 w 517249"/>
              <a:gd name="connsiteY2" fmla="*/ 323911 h 400393"/>
              <a:gd name="connsiteX0" fmla="*/ 0 w 517249"/>
              <a:gd name="connsiteY0" fmla="*/ 399745 h 399745"/>
              <a:gd name="connsiteX1" fmla="*/ 193916 w 517249"/>
              <a:gd name="connsiteY1" fmla="*/ 198 h 399745"/>
              <a:gd name="connsiteX2" fmla="*/ 517249 w 517249"/>
              <a:gd name="connsiteY2" fmla="*/ 323263 h 399745"/>
            </a:gdLst>
            <a:ahLst/>
            <a:cxnLst>
              <a:cxn ang="0">
                <a:pos x="connsiteX0" y="connsiteY0"/>
              </a:cxn>
              <a:cxn ang="0">
                <a:pos x="connsiteX1" y="connsiteY1"/>
              </a:cxn>
              <a:cxn ang="0">
                <a:pos x="connsiteX2" y="connsiteY2"/>
              </a:cxn>
            </a:cxnLst>
            <a:rect l="l" t="t" r="r" b="b"/>
            <a:pathLst>
              <a:path w="517249" h="399745">
                <a:moveTo>
                  <a:pt x="0" y="399745"/>
                </a:moveTo>
                <a:cubicBezTo>
                  <a:pt x="53427" y="207055"/>
                  <a:pt x="92596" y="8696"/>
                  <a:pt x="193916" y="198"/>
                </a:cubicBezTo>
                <a:cubicBezTo>
                  <a:pt x="295236" y="-8300"/>
                  <a:pt x="460336" y="259963"/>
                  <a:pt x="517249" y="323263"/>
                </a:cubicBezTo>
              </a:path>
            </a:pathLst>
          </a:custGeom>
          <a:solidFill>
            <a:srgbClr val="8D7A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Shape 12">
            <a:extLst>
              <a:ext uri="{FF2B5EF4-FFF2-40B4-BE49-F238E27FC236}">
                <a16:creationId xmlns:a16="http://schemas.microsoft.com/office/drawing/2014/main" id="{E8D3F46C-3204-EF77-901D-C1874EF61D57}"/>
              </a:ext>
            </a:extLst>
          </p:cNvPr>
          <p:cNvSpPr/>
          <p:nvPr/>
        </p:nvSpPr>
        <p:spPr>
          <a:xfrm rot="21024842" flipV="1">
            <a:off x="4333447" y="3527783"/>
            <a:ext cx="480324" cy="438883"/>
          </a:xfrm>
          <a:custGeom>
            <a:avLst/>
            <a:gdLst>
              <a:gd name="connsiteX0" fmla="*/ 0 w 644610"/>
              <a:gd name="connsiteY0" fmla="*/ 388912 h 397629"/>
              <a:gd name="connsiteX1" fmla="*/ 210206 w 644610"/>
              <a:gd name="connsiteY1" fmla="*/ 29 h 397629"/>
              <a:gd name="connsiteX2" fmla="*/ 620110 w 644610"/>
              <a:gd name="connsiteY2" fmla="*/ 367891 h 397629"/>
              <a:gd name="connsiteX3" fmla="*/ 599089 w 644610"/>
              <a:gd name="connsiteY3" fmla="*/ 367891 h 397629"/>
              <a:gd name="connsiteX4" fmla="*/ 609600 w 644610"/>
              <a:gd name="connsiteY4" fmla="*/ 304829 h 397629"/>
              <a:gd name="connsiteX0" fmla="*/ 0 w 609600"/>
              <a:gd name="connsiteY0" fmla="*/ 388912 h 388912"/>
              <a:gd name="connsiteX1" fmla="*/ 210206 w 609600"/>
              <a:gd name="connsiteY1" fmla="*/ 29 h 388912"/>
              <a:gd name="connsiteX2" fmla="*/ 599089 w 609600"/>
              <a:gd name="connsiteY2" fmla="*/ 367891 h 388912"/>
              <a:gd name="connsiteX3" fmla="*/ 609600 w 609600"/>
              <a:gd name="connsiteY3" fmla="*/ 304829 h 388912"/>
              <a:gd name="connsiteX0" fmla="*/ 0 w 599089"/>
              <a:gd name="connsiteY0" fmla="*/ 388912 h 388912"/>
              <a:gd name="connsiteX1" fmla="*/ 210206 w 599089"/>
              <a:gd name="connsiteY1" fmla="*/ 29 h 388912"/>
              <a:gd name="connsiteX2" fmla="*/ 599089 w 599089"/>
              <a:gd name="connsiteY2" fmla="*/ 367891 h 388912"/>
              <a:gd name="connsiteX0" fmla="*/ 0 w 517249"/>
              <a:gd name="connsiteY0" fmla="*/ 389313 h 389313"/>
              <a:gd name="connsiteX1" fmla="*/ 210206 w 517249"/>
              <a:gd name="connsiteY1" fmla="*/ 430 h 389313"/>
              <a:gd name="connsiteX2" fmla="*/ 517249 w 517249"/>
              <a:gd name="connsiteY2" fmla="*/ 312831 h 389313"/>
              <a:gd name="connsiteX0" fmla="*/ 0 w 517249"/>
              <a:gd name="connsiteY0" fmla="*/ 389332 h 389332"/>
              <a:gd name="connsiteX1" fmla="*/ 210206 w 517249"/>
              <a:gd name="connsiteY1" fmla="*/ 449 h 389332"/>
              <a:gd name="connsiteX2" fmla="*/ 517249 w 517249"/>
              <a:gd name="connsiteY2" fmla="*/ 312850 h 389332"/>
              <a:gd name="connsiteX0" fmla="*/ 0 w 517249"/>
              <a:gd name="connsiteY0" fmla="*/ 399979 h 399979"/>
              <a:gd name="connsiteX1" fmla="*/ 193916 w 517249"/>
              <a:gd name="connsiteY1" fmla="*/ 432 h 399979"/>
              <a:gd name="connsiteX2" fmla="*/ 517249 w 517249"/>
              <a:gd name="connsiteY2" fmla="*/ 323497 h 399979"/>
              <a:gd name="connsiteX0" fmla="*/ 0 w 517249"/>
              <a:gd name="connsiteY0" fmla="*/ 400393 h 400393"/>
              <a:gd name="connsiteX1" fmla="*/ 193916 w 517249"/>
              <a:gd name="connsiteY1" fmla="*/ 846 h 400393"/>
              <a:gd name="connsiteX2" fmla="*/ 517249 w 517249"/>
              <a:gd name="connsiteY2" fmla="*/ 323911 h 400393"/>
              <a:gd name="connsiteX0" fmla="*/ 0 w 517249"/>
              <a:gd name="connsiteY0" fmla="*/ 399745 h 399745"/>
              <a:gd name="connsiteX1" fmla="*/ 193916 w 517249"/>
              <a:gd name="connsiteY1" fmla="*/ 198 h 399745"/>
              <a:gd name="connsiteX2" fmla="*/ 517249 w 517249"/>
              <a:gd name="connsiteY2" fmla="*/ 323263 h 399745"/>
            </a:gdLst>
            <a:ahLst/>
            <a:cxnLst>
              <a:cxn ang="0">
                <a:pos x="connsiteX0" y="connsiteY0"/>
              </a:cxn>
              <a:cxn ang="0">
                <a:pos x="connsiteX1" y="connsiteY1"/>
              </a:cxn>
              <a:cxn ang="0">
                <a:pos x="connsiteX2" y="connsiteY2"/>
              </a:cxn>
            </a:cxnLst>
            <a:rect l="l" t="t" r="r" b="b"/>
            <a:pathLst>
              <a:path w="517249" h="399745">
                <a:moveTo>
                  <a:pt x="0" y="399745"/>
                </a:moveTo>
                <a:cubicBezTo>
                  <a:pt x="53427" y="207055"/>
                  <a:pt x="92596" y="8696"/>
                  <a:pt x="193916" y="198"/>
                </a:cubicBezTo>
                <a:cubicBezTo>
                  <a:pt x="295236" y="-8300"/>
                  <a:pt x="460336" y="259963"/>
                  <a:pt x="517249" y="323263"/>
                </a:cubicBezTo>
              </a:path>
            </a:pathLst>
          </a:custGeom>
          <a:solidFill>
            <a:srgbClr val="8D7A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7" name="Group 16">
            <a:extLst>
              <a:ext uri="{FF2B5EF4-FFF2-40B4-BE49-F238E27FC236}">
                <a16:creationId xmlns:a16="http://schemas.microsoft.com/office/drawing/2014/main" id="{10B2B8B3-1439-B096-D78F-C201144192D0}"/>
              </a:ext>
            </a:extLst>
          </p:cNvPr>
          <p:cNvGrpSpPr/>
          <p:nvPr/>
        </p:nvGrpSpPr>
        <p:grpSpPr>
          <a:xfrm>
            <a:off x="2133920" y="2694677"/>
            <a:ext cx="9118279" cy="1899589"/>
            <a:chOff x="2133921" y="2599427"/>
            <a:chExt cx="3600000" cy="1899589"/>
          </a:xfrm>
        </p:grpSpPr>
        <p:cxnSp>
          <p:nvCxnSpPr>
            <p:cNvPr id="18" name="Straight Connector 17">
              <a:extLst>
                <a:ext uri="{FF2B5EF4-FFF2-40B4-BE49-F238E27FC236}">
                  <a16:creationId xmlns:a16="http://schemas.microsoft.com/office/drawing/2014/main" id="{E05C92A9-4174-4393-681D-08578598E090}"/>
                </a:ext>
              </a:extLst>
            </p:cNvPr>
            <p:cNvCxnSpPr>
              <a:cxnSpLocks/>
            </p:cNvCxnSpPr>
            <p:nvPr/>
          </p:nvCxnSpPr>
          <p:spPr>
            <a:xfrm>
              <a:off x="2133921" y="3936100"/>
              <a:ext cx="3600000" cy="0"/>
            </a:xfrm>
            <a:prstGeom prst="line">
              <a:avLst/>
            </a:prstGeom>
            <a:ln w="12700">
              <a:solidFill>
                <a:schemeClr val="accent3">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0D9487DA-7379-A898-49A0-116EB0B0D32A}"/>
                </a:ext>
              </a:extLst>
            </p:cNvPr>
            <p:cNvCxnSpPr>
              <a:cxnSpLocks/>
            </p:cNvCxnSpPr>
            <p:nvPr/>
          </p:nvCxnSpPr>
          <p:spPr>
            <a:xfrm>
              <a:off x="2133921" y="3033728"/>
              <a:ext cx="3600000" cy="0"/>
            </a:xfrm>
            <a:prstGeom prst="line">
              <a:avLst/>
            </a:prstGeom>
            <a:ln w="12700">
              <a:solidFill>
                <a:schemeClr val="accent3">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628F5AF7-AE83-EA70-89CB-8DEE093FB118}"/>
                </a:ext>
              </a:extLst>
            </p:cNvPr>
            <p:cNvCxnSpPr>
              <a:cxnSpLocks/>
            </p:cNvCxnSpPr>
            <p:nvPr/>
          </p:nvCxnSpPr>
          <p:spPr>
            <a:xfrm>
              <a:off x="2133921" y="2599427"/>
              <a:ext cx="3600000" cy="0"/>
            </a:xfrm>
            <a:prstGeom prst="line">
              <a:avLst/>
            </a:prstGeom>
            <a:ln w="12700">
              <a:solidFill>
                <a:schemeClr val="accent3">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73159830-BFF8-D57D-728E-1322327FB6D8}"/>
                </a:ext>
              </a:extLst>
            </p:cNvPr>
            <p:cNvCxnSpPr>
              <a:cxnSpLocks/>
            </p:cNvCxnSpPr>
            <p:nvPr/>
          </p:nvCxnSpPr>
          <p:spPr>
            <a:xfrm>
              <a:off x="2133921" y="4397438"/>
              <a:ext cx="3600000" cy="0"/>
            </a:xfrm>
            <a:prstGeom prst="line">
              <a:avLst/>
            </a:prstGeom>
            <a:ln w="12700">
              <a:solidFill>
                <a:schemeClr val="accent3">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E4329BE0-62A5-5451-8549-8AE0DD6F99B9}"/>
                </a:ext>
              </a:extLst>
            </p:cNvPr>
            <p:cNvCxnSpPr>
              <a:cxnSpLocks/>
            </p:cNvCxnSpPr>
            <p:nvPr/>
          </p:nvCxnSpPr>
          <p:spPr>
            <a:xfrm>
              <a:off x="2133921" y="3475335"/>
              <a:ext cx="3600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AF99242D-1C4D-6DBD-DE31-B9DAE7F2C782}"/>
                </a:ext>
              </a:extLst>
            </p:cNvPr>
            <p:cNvCxnSpPr>
              <a:cxnSpLocks/>
            </p:cNvCxnSpPr>
            <p:nvPr/>
          </p:nvCxnSpPr>
          <p:spPr>
            <a:xfrm>
              <a:off x="2133921" y="4499016"/>
              <a:ext cx="3600000" cy="0"/>
            </a:xfrm>
            <a:prstGeom prst="straightConnector1">
              <a:avLst/>
            </a:prstGeom>
            <a:ln w="19050">
              <a:solidFill>
                <a:schemeClr val="tx2"/>
              </a:solidFill>
              <a:tailEnd type="triangle"/>
            </a:ln>
          </p:spPr>
          <p:style>
            <a:lnRef idx="1">
              <a:schemeClr val="accent1"/>
            </a:lnRef>
            <a:fillRef idx="0">
              <a:schemeClr val="accent1"/>
            </a:fillRef>
            <a:effectRef idx="0">
              <a:schemeClr val="accent1"/>
            </a:effectRef>
            <a:fontRef idx="minor">
              <a:schemeClr val="tx1"/>
            </a:fontRef>
          </p:style>
        </p:cxnSp>
      </p:grpSp>
      <p:sp>
        <p:nvSpPr>
          <p:cNvPr id="31" name="TextBox 30">
            <a:extLst>
              <a:ext uri="{FF2B5EF4-FFF2-40B4-BE49-F238E27FC236}">
                <a16:creationId xmlns:a16="http://schemas.microsoft.com/office/drawing/2014/main" id="{336A0C75-405D-2DB8-BB75-479F0AB8F178}"/>
              </a:ext>
            </a:extLst>
          </p:cNvPr>
          <p:cNvSpPr txBox="1"/>
          <p:nvPr/>
        </p:nvSpPr>
        <p:spPr>
          <a:xfrm>
            <a:off x="2449230" y="2704325"/>
            <a:ext cx="2008601" cy="276999"/>
          </a:xfrm>
          <a:prstGeom prst="rect">
            <a:avLst/>
          </a:prstGeom>
          <a:noFill/>
        </p:spPr>
        <p:txBody>
          <a:bodyPr wrap="square" rtlCol="0">
            <a:spAutoFit/>
          </a:bodyPr>
          <a:lstStyle/>
          <a:p>
            <a:pPr algn="r"/>
            <a:r>
              <a:rPr lang="en-GB" sz="1200" dirty="0">
                <a:solidFill>
                  <a:schemeClr val="accent4">
                    <a:lumMod val="50000"/>
                  </a:schemeClr>
                </a:solidFill>
              </a:rPr>
              <a:t>Mixed features</a:t>
            </a:r>
          </a:p>
        </p:txBody>
      </p:sp>
      <p:sp>
        <p:nvSpPr>
          <p:cNvPr id="32" name="TextBox 31">
            <a:extLst>
              <a:ext uri="{FF2B5EF4-FFF2-40B4-BE49-F238E27FC236}">
                <a16:creationId xmlns:a16="http://schemas.microsoft.com/office/drawing/2014/main" id="{A0850B23-8AD8-5CAE-6C0E-960EF7955F7A}"/>
              </a:ext>
            </a:extLst>
          </p:cNvPr>
          <p:cNvSpPr txBox="1"/>
          <p:nvPr/>
        </p:nvSpPr>
        <p:spPr>
          <a:xfrm>
            <a:off x="1464291" y="2570990"/>
            <a:ext cx="693452" cy="276999"/>
          </a:xfrm>
          <a:prstGeom prst="rect">
            <a:avLst/>
          </a:prstGeom>
          <a:noFill/>
        </p:spPr>
        <p:txBody>
          <a:bodyPr wrap="square" rtlCol="0">
            <a:spAutoFit/>
          </a:bodyPr>
          <a:lstStyle/>
          <a:p>
            <a:pPr algn="r"/>
            <a:r>
              <a:rPr lang="en-GB" sz="1200" b="1" dirty="0">
                <a:solidFill>
                  <a:schemeClr val="tx2"/>
                </a:solidFill>
              </a:rPr>
              <a:t>Mania</a:t>
            </a:r>
          </a:p>
        </p:txBody>
      </p:sp>
      <p:sp>
        <p:nvSpPr>
          <p:cNvPr id="33" name="TextBox 32">
            <a:extLst>
              <a:ext uri="{FF2B5EF4-FFF2-40B4-BE49-F238E27FC236}">
                <a16:creationId xmlns:a16="http://schemas.microsoft.com/office/drawing/2014/main" id="{E9DA7EBC-5D8E-A1A4-3BFA-2BD5F0068A15}"/>
              </a:ext>
            </a:extLst>
          </p:cNvPr>
          <p:cNvSpPr txBox="1"/>
          <p:nvPr/>
        </p:nvSpPr>
        <p:spPr>
          <a:xfrm>
            <a:off x="573286" y="4365493"/>
            <a:ext cx="1605486" cy="276999"/>
          </a:xfrm>
          <a:prstGeom prst="rect">
            <a:avLst/>
          </a:prstGeom>
          <a:noFill/>
        </p:spPr>
        <p:txBody>
          <a:bodyPr wrap="square" rtlCol="0" anchor="ctr">
            <a:spAutoFit/>
          </a:bodyPr>
          <a:lstStyle/>
          <a:p>
            <a:pPr algn="r"/>
            <a:r>
              <a:rPr lang="en-GB" sz="1200" b="1" dirty="0">
                <a:solidFill>
                  <a:schemeClr val="tx2"/>
                </a:solidFill>
              </a:rPr>
              <a:t>Major depression</a:t>
            </a:r>
          </a:p>
        </p:txBody>
      </p:sp>
      <p:sp>
        <p:nvSpPr>
          <p:cNvPr id="43" name="TextBox 42">
            <a:extLst>
              <a:ext uri="{FF2B5EF4-FFF2-40B4-BE49-F238E27FC236}">
                <a16:creationId xmlns:a16="http://schemas.microsoft.com/office/drawing/2014/main" id="{77765C35-A6CA-E571-837A-0A71D3D2CC70}"/>
              </a:ext>
            </a:extLst>
          </p:cNvPr>
          <p:cNvSpPr txBox="1"/>
          <p:nvPr/>
        </p:nvSpPr>
        <p:spPr>
          <a:xfrm>
            <a:off x="1213230" y="3443381"/>
            <a:ext cx="965542" cy="276999"/>
          </a:xfrm>
          <a:prstGeom prst="rect">
            <a:avLst/>
          </a:prstGeom>
          <a:noFill/>
        </p:spPr>
        <p:txBody>
          <a:bodyPr wrap="square" rtlCol="0">
            <a:spAutoFit/>
          </a:bodyPr>
          <a:lstStyle/>
          <a:p>
            <a:pPr algn="r"/>
            <a:r>
              <a:rPr lang="en-GB" sz="1200" b="1" dirty="0">
                <a:solidFill>
                  <a:schemeClr val="tx2"/>
                </a:solidFill>
              </a:rPr>
              <a:t>Euthymia</a:t>
            </a:r>
          </a:p>
        </p:txBody>
      </p:sp>
      <p:sp>
        <p:nvSpPr>
          <p:cNvPr id="44" name="TextBox 43">
            <a:extLst>
              <a:ext uri="{FF2B5EF4-FFF2-40B4-BE49-F238E27FC236}">
                <a16:creationId xmlns:a16="http://schemas.microsoft.com/office/drawing/2014/main" id="{CC55E722-98D4-5D31-9078-F590FE24899B}"/>
              </a:ext>
            </a:extLst>
          </p:cNvPr>
          <p:cNvSpPr txBox="1"/>
          <p:nvPr/>
        </p:nvSpPr>
        <p:spPr>
          <a:xfrm>
            <a:off x="1010630" y="3003649"/>
            <a:ext cx="1168142" cy="276999"/>
          </a:xfrm>
          <a:prstGeom prst="rect">
            <a:avLst/>
          </a:prstGeom>
          <a:noFill/>
        </p:spPr>
        <p:txBody>
          <a:bodyPr wrap="square" rtlCol="0">
            <a:spAutoFit/>
          </a:bodyPr>
          <a:lstStyle/>
          <a:p>
            <a:pPr algn="r"/>
            <a:r>
              <a:rPr lang="en-GB" sz="1200" b="1" dirty="0">
                <a:solidFill>
                  <a:schemeClr val="tx2"/>
                </a:solidFill>
              </a:rPr>
              <a:t>Hypomania</a:t>
            </a:r>
          </a:p>
        </p:txBody>
      </p:sp>
      <p:sp>
        <p:nvSpPr>
          <p:cNvPr id="45" name="TextBox 44">
            <a:extLst>
              <a:ext uri="{FF2B5EF4-FFF2-40B4-BE49-F238E27FC236}">
                <a16:creationId xmlns:a16="http://schemas.microsoft.com/office/drawing/2014/main" id="{4F25B548-2D2C-1D0B-93BE-A53C37467BDA}"/>
              </a:ext>
            </a:extLst>
          </p:cNvPr>
          <p:cNvSpPr txBox="1"/>
          <p:nvPr/>
        </p:nvSpPr>
        <p:spPr>
          <a:xfrm>
            <a:off x="840924" y="3835802"/>
            <a:ext cx="1337848" cy="461665"/>
          </a:xfrm>
          <a:prstGeom prst="rect">
            <a:avLst/>
          </a:prstGeom>
          <a:noFill/>
        </p:spPr>
        <p:txBody>
          <a:bodyPr wrap="square" rtlCol="0">
            <a:spAutoFit/>
          </a:bodyPr>
          <a:lstStyle/>
          <a:p>
            <a:pPr algn="r"/>
            <a:r>
              <a:rPr lang="en-GB" sz="1200" b="1" dirty="0">
                <a:solidFill>
                  <a:schemeClr val="tx2"/>
                </a:solidFill>
              </a:rPr>
              <a:t>Subthreshold </a:t>
            </a:r>
            <a:br>
              <a:rPr lang="en-GB" sz="1200" b="1" dirty="0">
                <a:solidFill>
                  <a:schemeClr val="tx2"/>
                </a:solidFill>
              </a:rPr>
            </a:br>
            <a:r>
              <a:rPr lang="en-GB" sz="1200" b="1" dirty="0">
                <a:solidFill>
                  <a:schemeClr val="tx2"/>
                </a:solidFill>
              </a:rPr>
              <a:t>depression</a:t>
            </a:r>
          </a:p>
        </p:txBody>
      </p:sp>
      <p:cxnSp>
        <p:nvCxnSpPr>
          <p:cNvPr id="46" name="Straight Connector 45">
            <a:extLst>
              <a:ext uri="{FF2B5EF4-FFF2-40B4-BE49-F238E27FC236}">
                <a16:creationId xmlns:a16="http://schemas.microsoft.com/office/drawing/2014/main" id="{A604724C-0D51-E0EE-BAB1-02B4A00A5625}"/>
              </a:ext>
            </a:extLst>
          </p:cNvPr>
          <p:cNvCxnSpPr>
            <a:cxnSpLocks/>
          </p:cNvCxnSpPr>
          <p:nvPr/>
        </p:nvCxnSpPr>
        <p:spPr>
          <a:xfrm>
            <a:off x="2136712" y="2609169"/>
            <a:ext cx="0" cy="193917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47" name="TextBox 46">
            <a:extLst>
              <a:ext uri="{FF2B5EF4-FFF2-40B4-BE49-F238E27FC236}">
                <a16:creationId xmlns:a16="http://schemas.microsoft.com/office/drawing/2014/main" id="{2BFC9DB5-2BD7-4EDB-5359-F57E39408CA7}"/>
              </a:ext>
            </a:extLst>
          </p:cNvPr>
          <p:cNvSpPr txBox="1"/>
          <p:nvPr/>
        </p:nvSpPr>
        <p:spPr>
          <a:xfrm>
            <a:off x="2133919" y="4656668"/>
            <a:ext cx="9118279" cy="276999"/>
          </a:xfrm>
          <a:prstGeom prst="rect">
            <a:avLst/>
          </a:prstGeom>
          <a:noFill/>
        </p:spPr>
        <p:txBody>
          <a:bodyPr wrap="square" rtlCol="0">
            <a:spAutoFit/>
          </a:bodyPr>
          <a:lstStyle/>
          <a:p>
            <a:pPr algn="ctr"/>
            <a:r>
              <a:rPr lang="en-GB" sz="1200" b="1" dirty="0">
                <a:solidFill>
                  <a:schemeClr val="tx2"/>
                </a:solidFill>
              </a:rPr>
              <a:t>Time</a:t>
            </a:r>
          </a:p>
        </p:txBody>
      </p:sp>
      <p:sp>
        <p:nvSpPr>
          <p:cNvPr id="48" name="Freeform: Shape 47">
            <a:extLst>
              <a:ext uri="{FF2B5EF4-FFF2-40B4-BE49-F238E27FC236}">
                <a16:creationId xmlns:a16="http://schemas.microsoft.com/office/drawing/2014/main" id="{C6B46C34-7546-8ED3-9632-5E6DFE0D776B}"/>
              </a:ext>
            </a:extLst>
          </p:cNvPr>
          <p:cNvSpPr/>
          <p:nvPr/>
        </p:nvSpPr>
        <p:spPr>
          <a:xfrm>
            <a:off x="8479632" y="3593306"/>
            <a:ext cx="554832" cy="926305"/>
          </a:xfrm>
          <a:custGeom>
            <a:avLst/>
            <a:gdLst>
              <a:gd name="connsiteX0" fmla="*/ 0 w 3598984"/>
              <a:gd name="connsiteY0" fmla="*/ 1928771 h 3781062"/>
              <a:gd name="connsiteX1" fmla="*/ 134815 w 3598984"/>
              <a:gd name="connsiteY1" fmla="*/ 1893602 h 3781062"/>
              <a:gd name="connsiteX2" fmla="*/ 216877 w 3598984"/>
              <a:gd name="connsiteY2" fmla="*/ 2022556 h 3781062"/>
              <a:gd name="connsiteX3" fmla="*/ 328246 w 3598984"/>
              <a:gd name="connsiteY3" fmla="*/ 1870156 h 3781062"/>
              <a:gd name="connsiteX4" fmla="*/ 398584 w 3598984"/>
              <a:gd name="connsiteY4" fmla="*/ 1963940 h 3781062"/>
              <a:gd name="connsiteX5" fmla="*/ 439615 w 3598984"/>
              <a:gd name="connsiteY5" fmla="*/ 1899463 h 3781062"/>
              <a:gd name="connsiteX6" fmla="*/ 504092 w 3598984"/>
              <a:gd name="connsiteY6" fmla="*/ 1975663 h 3781062"/>
              <a:gd name="connsiteX7" fmla="*/ 574430 w 3598984"/>
              <a:gd name="connsiteY7" fmla="*/ 1893602 h 3781062"/>
              <a:gd name="connsiteX8" fmla="*/ 662353 w 3598984"/>
              <a:gd name="connsiteY8" fmla="*/ 1969802 h 3781062"/>
              <a:gd name="connsiteX9" fmla="*/ 732692 w 3598984"/>
              <a:gd name="connsiteY9" fmla="*/ 1887740 h 3781062"/>
              <a:gd name="connsiteX10" fmla="*/ 791307 w 3598984"/>
              <a:gd name="connsiteY10" fmla="*/ 1981525 h 3781062"/>
              <a:gd name="connsiteX11" fmla="*/ 949569 w 3598984"/>
              <a:gd name="connsiteY11" fmla="*/ 908863 h 3781062"/>
              <a:gd name="connsiteX12" fmla="*/ 1143000 w 3598984"/>
              <a:gd name="connsiteY12" fmla="*/ 1975663 h 3781062"/>
              <a:gd name="connsiteX13" fmla="*/ 1184030 w 3598984"/>
              <a:gd name="connsiteY13" fmla="*/ 1876017 h 3781062"/>
              <a:gd name="connsiteX14" fmla="*/ 1260230 w 3598984"/>
              <a:gd name="connsiteY14" fmla="*/ 1999109 h 3781062"/>
              <a:gd name="connsiteX15" fmla="*/ 1277815 w 3598984"/>
              <a:gd name="connsiteY15" fmla="*/ 1887740 h 3781062"/>
              <a:gd name="connsiteX16" fmla="*/ 1336430 w 3598984"/>
              <a:gd name="connsiteY16" fmla="*/ 1987386 h 3781062"/>
              <a:gd name="connsiteX17" fmla="*/ 1395046 w 3598984"/>
              <a:gd name="connsiteY17" fmla="*/ 1887740 h 3781062"/>
              <a:gd name="connsiteX18" fmla="*/ 1781907 w 3598984"/>
              <a:gd name="connsiteY18" fmla="*/ 3781017 h 3781062"/>
              <a:gd name="connsiteX19" fmla="*/ 2004646 w 3598984"/>
              <a:gd name="connsiteY19" fmla="*/ 1946356 h 3781062"/>
              <a:gd name="connsiteX20" fmla="*/ 2080846 w 3598984"/>
              <a:gd name="connsiteY20" fmla="*/ 2069448 h 3781062"/>
              <a:gd name="connsiteX21" fmla="*/ 2332892 w 3598984"/>
              <a:gd name="connsiteY21" fmla="*/ 6186 h 3781062"/>
              <a:gd name="connsiteX22" fmla="*/ 2725615 w 3598984"/>
              <a:gd name="connsiteY22" fmla="*/ 2831448 h 3781062"/>
              <a:gd name="connsiteX23" fmla="*/ 2813538 w 3598984"/>
              <a:gd name="connsiteY23" fmla="*/ 1922909 h 3781062"/>
              <a:gd name="connsiteX24" fmla="*/ 2895600 w 3598984"/>
              <a:gd name="connsiteY24" fmla="*/ 1313309 h 3781062"/>
              <a:gd name="connsiteX25" fmla="*/ 3036277 w 3598984"/>
              <a:gd name="connsiteY25" fmla="*/ 2022556 h 3781062"/>
              <a:gd name="connsiteX26" fmla="*/ 3112477 w 3598984"/>
              <a:gd name="connsiteY26" fmla="*/ 1823263 h 3781062"/>
              <a:gd name="connsiteX27" fmla="*/ 3364523 w 3598984"/>
              <a:gd name="connsiteY27" fmla="*/ 2802140 h 3781062"/>
              <a:gd name="connsiteX28" fmla="*/ 3540369 w 3598984"/>
              <a:gd name="connsiteY28" fmla="*/ 1840848 h 3781062"/>
              <a:gd name="connsiteX29" fmla="*/ 3598984 w 3598984"/>
              <a:gd name="connsiteY29" fmla="*/ 1934633 h 3781062"/>
              <a:gd name="connsiteX0" fmla="*/ 0 w 3464169"/>
              <a:gd name="connsiteY0" fmla="*/ 1893602 h 3781062"/>
              <a:gd name="connsiteX1" fmla="*/ 82062 w 3464169"/>
              <a:gd name="connsiteY1" fmla="*/ 2022556 h 3781062"/>
              <a:gd name="connsiteX2" fmla="*/ 193431 w 3464169"/>
              <a:gd name="connsiteY2" fmla="*/ 1870156 h 3781062"/>
              <a:gd name="connsiteX3" fmla="*/ 263769 w 3464169"/>
              <a:gd name="connsiteY3" fmla="*/ 1963940 h 3781062"/>
              <a:gd name="connsiteX4" fmla="*/ 304800 w 3464169"/>
              <a:gd name="connsiteY4" fmla="*/ 1899463 h 3781062"/>
              <a:gd name="connsiteX5" fmla="*/ 369277 w 3464169"/>
              <a:gd name="connsiteY5" fmla="*/ 1975663 h 3781062"/>
              <a:gd name="connsiteX6" fmla="*/ 439615 w 3464169"/>
              <a:gd name="connsiteY6" fmla="*/ 1893602 h 3781062"/>
              <a:gd name="connsiteX7" fmla="*/ 527538 w 3464169"/>
              <a:gd name="connsiteY7" fmla="*/ 1969802 h 3781062"/>
              <a:gd name="connsiteX8" fmla="*/ 597877 w 3464169"/>
              <a:gd name="connsiteY8" fmla="*/ 1887740 h 3781062"/>
              <a:gd name="connsiteX9" fmla="*/ 656492 w 3464169"/>
              <a:gd name="connsiteY9" fmla="*/ 1981525 h 3781062"/>
              <a:gd name="connsiteX10" fmla="*/ 814754 w 3464169"/>
              <a:gd name="connsiteY10" fmla="*/ 908863 h 3781062"/>
              <a:gd name="connsiteX11" fmla="*/ 1008185 w 3464169"/>
              <a:gd name="connsiteY11" fmla="*/ 1975663 h 3781062"/>
              <a:gd name="connsiteX12" fmla="*/ 1049215 w 3464169"/>
              <a:gd name="connsiteY12" fmla="*/ 1876017 h 3781062"/>
              <a:gd name="connsiteX13" fmla="*/ 1125415 w 3464169"/>
              <a:gd name="connsiteY13" fmla="*/ 1999109 h 3781062"/>
              <a:gd name="connsiteX14" fmla="*/ 1143000 w 3464169"/>
              <a:gd name="connsiteY14" fmla="*/ 1887740 h 3781062"/>
              <a:gd name="connsiteX15" fmla="*/ 1201615 w 3464169"/>
              <a:gd name="connsiteY15" fmla="*/ 1987386 h 3781062"/>
              <a:gd name="connsiteX16" fmla="*/ 1260231 w 3464169"/>
              <a:gd name="connsiteY16" fmla="*/ 1887740 h 3781062"/>
              <a:gd name="connsiteX17" fmla="*/ 1647092 w 3464169"/>
              <a:gd name="connsiteY17" fmla="*/ 3781017 h 3781062"/>
              <a:gd name="connsiteX18" fmla="*/ 1869831 w 3464169"/>
              <a:gd name="connsiteY18" fmla="*/ 1946356 h 3781062"/>
              <a:gd name="connsiteX19" fmla="*/ 1946031 w 3464169"/>
              <a:gd name="connsiteY19" fmla="*/ 2069448 h 3781062"/>
              <a:gd name="connsiteX20" fmla="*/ 2198077 w 3464169"/>
              <a:gd name="connsiteY20" fmla="*/ 6186 h 3781062"/>
              <a:gd name="connsiteX21" fmla="*/ 2590800 w 3464169"/>
              <a:gd name="connsiteY21" fmla="*/ 2831448 h 3781062"/>
              <a:gd name="connsiteX22" fmla="*/ 2678723 w 3464169"/>
              <a:gd name="connsiteY22" fmla="*/ 1922909 h 3781062"/>
              <a:gd name="connsiteX23" fmla="*/ 2760785 w 3464169"/>
              <a:gd name="connsiteY23" fmla="*/ 1313309 h 3781062"/>
              <a:gd name="connsiteX24" fmla="*/ 2901462 w 3464169"/>
              <a:gd name="connsiteY24" fmla="*/ 2022556 h 3781062"/>
              <a:gd name="connsiteX25" fmla="*/ 2977662 w 3464169"/>
              <a:gd name="connsiteY25" fmla="*/ 1823263 h 3781062"/>
              <a:gd name="connsiteX26" fmla="*/ 3229708 w 3464169"/>
              <a:gd name="connsiteY26" fmla="*/ 2802140 h 3781062"/>
              <a:gd name="connsiteX27" fmla="*/ 3405554 w 3464169"/>
              <a:gd name="connsiteY27" fmla="*/ 1840848 h 3781062"/>
              <a:gd name="connsiteX28" fmla="*/ 3464169 w 3464169"/>
              <a:gd name="connsiteY28" fmla="*/ 1934633 h 3781062"/>
              <a:gd name="connsiteX0" fmla="*/ 0 w 3382107"/>
              <a:gd name="connsiteY0" fmla="*/ 2022556 h 3781062"/>
              <a:gd name="connsiteX1" fmla="*/ 111369 w 3382107"/>
              <a:gd name="connsiteY1" fmla="*/ 1870156 h 3781062"/>
              <a:gd name="connsiteX2" fmla="*/ 181707 w 3382107"/>
              <a:gd name="connsiteY2" fmla="*/ 1963940 h 3781062"/>
              <a:gd name="connsiteX3" fmla="*/ 222738 w 3382107"/>
              <a:gd name="connsiteY3" fmla="*/ 1899463 h 3781062"/>
              <a:gd name="connsiteX4" fmla="*/ 287215 w 3382107"/>
              <a:gd name="connsiteY4" fmla="*/ 1975663 h 3781062"/>
              <a:gd name="connsiteX5" fmla="*/ 357553 w 3382107"/>
              <a:gd name="connsiteY5" fmla="*/ 1893602 h 3781062"/>
              <a:gd name="connsiteX6" fmla="*/ 445476 w 3382107"/>
              <a:gd name="connsiteY6" fmla="*/ 1969802 h 3781062"/>
              <a:gd name="connsiteX7" fmla="*/ 515815 w 3382107"/>
              <a:gd name="connsiteY7" fmla="*/ 1887740 h 3781062"/>
              <a:gd name="connsiteX8" fmla="*/ 574430 w 3382107"/>
              <a:gd name="connsiteY8" fmla="*/ 1981525 h 3781062"/>
              <a:gd name="connsiteX9" fmla="*/ 732692 w 3382107"/>
              <a:gd name="connsiteY9" fmla="*/ 908863 h 3781062"/>
              <a:gd name="connsiteX10" fmla="*/ 926123 w 3382107"/>
              <a:gd name="connsiteY10" fmla="*/ 1975663 h 3781062"/>
              <a:gd name="connsiteX11" fmla="*/ 967153 w 3382107"/>
              <a:gd name="connsiteY11" fmla="*/ 1876017 h 3781062"/>
              <a:gd name="connsiteX12" fmla="*/ 1043353 w 3382107"/>
              <a:gd name="connsiteY12" fmla="*/ 1999109 h 3781062"/>
              <a:gd name="connsiteX13" fmla="*/ 1060938 w 3382107"/>
              <a:gd name="connsiteY13" fmla="*/ 1887740 h 3781062"/>
              <a:gd name="connsiteX14" fmla="*/ 1119553 w 3382107"/>
              <a:gd name="connsiteY14" fmla="*/ 1987386 h 3781062"/>
              <a:gd name="connsiteX15" fmla="*/ 1178169 w 3382107"/>
              <a:gd name="connsiteY15" fmla="*/ 1887740 h 3781062"/>
              <a:gd name="connsiteX16" fmla="*/ 1565030 w 3382107"/>
              <a:gd name="connsiteY16" fmla="*/ 3781017 h 3781062"/>
              <a:gd name="connsiteX17" fmla="*/ 1787769 w 3382107"/>
              <a:gd name="connsiteY17" fmla="*/ 1946356 h 3781062"/>
              <a:gd name="connsiteX18" fmla="*/ 1863969 w 3382107"/>
              <a:gd name="connsiteY18" fmla="*/ 2069448 h 3781062"/>
              <a:gd name="connsiteX19" fmla="*/ 2116015 w 3382107"/>
              <a:gd name="connsiteY19" fmla="*/ 6186 h 3781062"/>
              <a:gd name="connsiteX20" fmla="*/ 2508738 w 3382107"/>
              <a:gd name="connsiteY20" fmla="*/ 2831448 h 3781062"/>
              <a:gd name="connsiteX21" fmla="*/ 2596661 w 3382107"/>
              <a:gd name="connsiteY21" fmla="*/ 1922909 h 3781062"/>
              <a:gd name="connsiteX22" fmla="*/ 2678723 w 3382107"/>
              <a:gd name="connsiteY22" fmla="*/ 1313309 h 3781062"/>
              <a:gd name="connsiteX23" fmla="*/ 2819400 w 3382107"/>
              <a:gd name="connsiteY23" fmla="*/ 2022556 h 3781062"/>
              <a:gd name="connsiteX24" fmla="*/ 2895600 w 3382107"/>
              <a:gd name="connsiteY24" fmla="*/ 1823263 h 3781062"/>
              <a:gd name="connsiteX25" fmla="*/ 3147646 w 3382107"/>
              <a:gd name="connsiteY25" fmla="*/ 2802140 h 3781062"/>
              <a:gd name="connsiteX26" fmla="*/ 3323492 w 3382107"/>
              <a:gd name="connsiteY26" fmla="*/ 1840848 h 3781062"/>
              <a:gd name="connsiteX27" fmla="*/ 3382107 w 3382107"/>
              <a:gd name="connsiteY27" fmla="*/ 1934633 h 3781062"/>
              <a:gd name="connsiteX0" fmla="*/ 0 w 3270738"/>
              <a:gd name="connsiteY0" fmla="*/ 1870156 h 3781062"/>
              <a:gd name="connsiteX1" fmla="*/ 70338 w 3270738"/>
              <a:gd name="connsiteY1" fmla="*/ 1963940 h 3781062"/>
              <a:gd name="connsiteX2" fmla="*/ 111369 w 3270738"/>
              <a:gd name="connsiteY2" fmla="*/ 1899463 h 3781062"/>
              <a:gd name="connsiteX3" fmla="*/ 175846 w 3270738"/>
              <a:gd name="connsiteY3" fmla="*/ 1975663 h 3781062"/>
              <a:gd name="connsiteX4" fmla="*/ 246184 w 3270738"/>
              <a:gd name="connsiteY4" fmla="*/ 1893602 h 3781062"/>
              <a:gd name="connsiteX5" fmla="*/ 334107 w 3270738"/>
              <a:gd name="connsiteY5" fmla="*/ 1969802 h 3781062"/>
              <a:gd name="connsiteX6" fmla="*/ 404446 w 3270738"/>
              <a:gd name="connsiteY6" fmla="*/ 1887740 h 3781062"/>
              <a:gd name="connsiteX7" fmla="*/ 463061 w 3270738"/>
              <a:gd name="connsiteY7" fmla="*/ 1981525 h 3781062"/>
              <a:gd name="connsiteX8" fmla="*/ 621323 w 3270738"/>
              <a:gd name="connsiteY8" fmla="*/ 908863 h 3781062"/>
              <a:gd name="connsiteX9" fmla="*/ 814754 w 3270738"/>
              <a:gd name="connsiteY9" fmla="*/ 1975663 h 3781062"/>
              <a:gd name="connsiteX10" fmla="*/ 855784 w 3270738"/>
              <a:gd name="connsiteY10" fmla="*/ 1876017 h 3781062"/>
              <a:gd name="connsiteX11" fmla="*/ 931984 w 3270738"/>
              <a:gd name="connsiteY11" fmla="*/ 1999109 h 3781062"/>
              <a:gd name="connsiteX12" fmla="*/ 949569 w 3270738"/>
              <a:gd name="connsiteY12" fmla="*/ 1887740 h 3781062"/>
              <a:gd name="connsiteX13" fmla="*/ 1008184 w 3270738"/>
              <a:gd name="connsiteY13" fmla="*/ 1987386 h 3781062"/>
              <a:gd name="connsiteX14" fmla="*/ 1066800 w 3270738"/>
              <a:gd name="connsiteY14" fmla="*/ 1887740 h 3781062"/>
              <a:gd name="connsiteX15" fmla="*/ 1453661 w 3270738"/>
              <a:gd name="connsiteY15" fmla="*/ 3781017 h 3781062"/>
              <a:gd name="connsiteX16" fmla="*/ 1676400 w 3270738"/>
              <a:gd name="connsiteY16" fmla="*/ 1946356 h 3781062"/>
              <a:gd name="connsiteX17" fmla="*/ 1752600 w 3270738"/>
              <a:gd name="connsiteY17" fmla="*/ 2069448 h 3781062"/>
              <a:gd name="connsiteX18" fmla="*/ 2004646 w 3270738"/>
              <a:gd name="connsiteY18" fmla="*/ 6186 h 3781062"/>
              <a:gd name="connsiteX19" fmla="*/ 2397369 w 3270738"/>
              <a:gd name="connsiteY19" fmla="*/ 2831448 h 3781062"/>
              <a:gd name="connsiteX20" fmla="*/ 2485292 w 3270738"/>
              <a:gd name="connsiteY20" fmla="*/ 1922909 h 3781062"/>
              <a:gd name="connsiteX21" fmla="*/ 2567354 w 3270738"/>
              <a:gd name="connsiteY21" fmla="*/ 1313309 h 3781062"/>
              <a:gd name="connsiteX22" fmla="*/ 2708031 w 3270738"/>
              <a:gd name="connsiteY22" fmla="*/ 2022556 h 3781062"/>
              <a:gd name="connsiteX23" fmla="*/ 2784231 w 3270738"/>
              <a:gd name="connsiteY23" fmla="*/ 1823263 h 3781062"/>
              <a:gd name="connsiteX24" fmla="*/ 3036277 w 3270738"/>
              <a:gd name="connsiteY24" fmla="*/ 2802140 h 3781062"/>
              <a:gd name="connsiteX25" fmla="*/ 3212123 w 3270738"/>
              <a:gd name="connsiteY25" fmla="*/ 1840848 h 3781062"/>
              <a:gd name="connsiteX26" fmla="*/ 3270738 w 3270738"/>
              <a:gd name="connsiteY26" fmla="*/ 1934633 h 3781062"/>
              <a:gd name="connsiteX0" fmla="*/ 0 w 3200400"/>
              <a:gd name="connsiteY0" fmla="*/ 1963940 h 3781062"/>
              <a:gd name="connsiteX1" fmla="*/ 41031 w 3200400"/>
              <a:gd name="connsiteY1" fmla="*/ 1899463 h 3781062"/>
              <a:gd name="connsiteX2" fmla="*/ 105508 w 3200400"/>
              <a:gd name="connsiteY2" fmla="*/ 1975663 h 3781062"/>
              <a:gd name="connsiteX3" fmla="*/ 175846 w 3200400"/>
              <a:gd name="connsiteY3" fmla="*/ 1893602 h 3781062"/>
              <a:gd name="connsiteX4" fmla="*/ 263769 w 3200400"/>
              <a:gd name="connsiteY4" fmla="*/ 1969802 h 3781062"/>
              <a:gd name="connsiteX5" fmla="*/ 334108 w 3200400"/>
              <a:gd name="connsiteY5" fmla="*/ 1887740 h 3781062"/>
              <a:gd name="connsiteX6" fmla="*/ 392723 w 3200400"/>
              <a:gd name="connsiteY6" fmla="*/ 1981525 h 3781062"/>
              <a:gd name="connsiteX7" fmla="*/ 550985 w 3200400"/>
              <a:gd name="connsiteY7" fmla="*/ 908863 h 3781062"/>
              <a:gd name="connsiteX8" fmla="*/ 744416 w 3200400"/>
              <a:gd name="connsiteY8" fmla="*/ 1975663 h 3781062"/>
              <a:gd name="connsiteX9" fmla="*/ 785446 w 3200400"/>
              <a:gd name="connsiteY9" fmla="*/ 1876017 h 3781062"/>
              <a:gd name="connsiteX10" fmla="*/ 861646 w 3200400"/>
              <a:gd name="connsiteY10" fmla="*/ 1999109 h 3781062"/>
              <a:gd name="connsiteX11" fmla="*/ 879231 w 3200400"/>
              <a:gd name="connsiteY11" fmla="*/ 1887740 h 3781062"/>
              <a:gd name="connsiteX12" fmla="*/ 937846 w 3200400"/>
              <a:gd name="connsiteY12" fmla="*/ 1987386 h 3781062"/>
              <a:gd name="connsiteX13" fmla="*/ 996462 w 3200400"/>
              <a:gd name="connsiteY13" fmla="*/ 1887740 h 3781062"/>
              <a:gd name="connsiteX14" fmla="*/ 1383323 w 3200400"/>
              <a:gd name="connsiteY14" fmla="*/ 3781017 h 3781062"/>
              <a:gd name="connsiteX15" fmla="*/ 1606062 w 3200400"/>
              <a:gd name="connsiteY15" fmla="*/ 1946356 h 3781062"/>
              <a:gd name="connsiteX16" fmla="*/ 1682262 w 3200400"/>
              <a:gd name="connsiteY16" fmla="*/ 2069448 h 3781062"/>
              <a:gd name="connsiteX17" fmla="*/ 1934308 w 3200400"/>
              <a:gd name="connsiteY17" fmla="*/ 6186 h 3781062"/>
              <a:gd name="connsiteX18" fmla="*/ 2327031 w 3200400"/>
              <a:gd name="connsiteY18" fmla="*/ 2831448 h 3781062"/>
              <a:gd name="connsiteX19" fmla="*/ 2414954 w 3200400"/>
              <a:gd name="connsiteY19" fmla="*/ 1922909 h 3781062"/>
              <a:gd name="connsiteX20" fmla="*/ 2497016 w 3200400"/>
              <a:gd name="connsiteY20" fmla="*/ 1313309 h 3781062"/>
              <a:gd name="connsiteX21" fmla="*/ 2637693 w 3200400"/>
              <a:gd name="connsiteY21" fmla="*/ 2022556 h 3781062"/>
              <a:gd name="connsiteX22" fmla="*/ 2713893 w 3200400"/>
              <a:gd name="connsiteY22" fmla="*/ 1823263 h 3781062"/>
              <a:gd name="connsiteX23" fmla="*/ 2965939 w 3200400"/>
              <a:gd name="connsiteY23" fmla="*/ 2802140 h 3781062"/>
              <a:gd name="connsiteX24" fmla="*/ 3141785 w 3200400"/>
              <a:gd name="connsiteY24" fmla="*/ 1840848 h 3781062"/>
              <a:gd name="connsiteX25" fmla="*/ 3200400 w 3200400"/>
              <a:gd name="connsiteY25" fmla="*/ 1934633 h 3781062"/>
              <a:gd name="connsiteX0" fmla="*/ 0 w 3159369"/>
              <a:gd name="connsiteY0" fmla="*/ 1899463 h 3781062"/>
              <a:gd name="connsiteX1" fmla="*/ 64477 w 3159369"/>
              <a:gd name="connsiteY1" fmla="*/ 1975663 h 3781062"/>
              <a:gd name="connsiteX2" fmla="*/ 134815 w 3159369"/>
              <a:gd name="connsiteY2" fmla="*/ 1893602 h 3781062"/>
              <a:gd name="connsiteX3" fmla="*/ 222738 w 3159369"/>
              <a:gd name="connsiteY3" fmla="*/ 1969802 h 3781062"/>
              <a:gd name="connsiteX4" fmla="*/ 293077 w 3159369"/>
              <a:gd name="connsiteY4" fmla="*/ 1887740 h 3781062"/>
              <a:gd name="connsiteX5" fmla="*/ 351692 w 3159369"/>
              <a:gd name="connsiteY5" fmla="*/ 1981525 h 3781062"/>
              <a:gd name="connsiteX6" fmla="*/ 509954 w 3159369"/>
              <a:gd name="connsiteY6" fmla="*/ 908863 h 3781062"/>
              <a:gd name="connsiteX7" fmla="*/ 703385 w 3159369"/>
              <a:gd name="connsiteY7" fmla="*/ 1975663 h 3781062"/>
              <a:gd name="connsiteX8" fmla="*/ 744415 w 3159369"/>
              <a:gd name="connsiteY8" fmla="*/ 1876017 h 3781062"/>
              <a:gd name="connsiteX9" fmla="*/ 820615 w 3159369"/>
              <a:gd name="connsiteY9" fmla="*/ 1999109 h 3781062"/>
              <a:gd name="connsiteX10" fmla="*/ 838200 w 3159369"/>
              <a:gd name="connsiteY10" fmla="*/ 1887740 h 3781062"/>
              <a:gd name="connsiteX11" fmla="*/ 896815 w 3159369"/>
              <a:gd name="connsiteY11" fmla="*/ 1987386 h 3781062"/>
              <a:gd name="connsiteX12" fmla="*/ 955431 w 3159369"/>
              <a:gd name="connsiteY12" fmla="*/ 1887740 h 3781062"/>
              <a:gd name="connsiteX13" fmla="*/ 1342292 w 3159369"/>
              <a:gd name="connsiteY13" fmla="*/ 3781017 h 3781062"/>
              <a:gd name="connsiteX14" fmla="*/ 1565031 w 3159369"/>
              <a:gd name="connsiteY14" fmla="*/ 1946356 h 3781062"/>
              <a:gd name="connsiteX15" fmla="*/ 1641231 w 3159369"/>
              <a:gd name="connsiteY15" fmla="*/ 2069448 h 3781062"/>
              <a:gd name="connsiteX16" fmla="*/ 1893277 w 3159369"/>
              <a:gd name="connsiteY16" fmla="*/ 6186 h 3781062"/>
              <a:gd name="connsiteX17" fmla="*/ 2286000 w 3159369"/>
              <a:gd name="connsiteY17" fmla="*/ 2831448 h 3781062"/>
              <a:gd name="connsiteX18" fmla="*/ 2373923 w 3159369"/>
              <a:gd name="connsiteY18" fmla="*/ 1922909 h 3781062"/>
              <a:gd name="connsiteX19" fmla="*/ 2455985 w 3159369"/>
              <a:gd name="connsiteY19" fmla="*/ 1313309 h 3781062"/>
              <a:gd name="connsiteX20" fmla="*/ 2596662 w 3159369"/>
              <a:gd name="connsiteY20" fmla="*/ 2022556 h 3781062"/>
              <a:gd name="connsiteX21" fmla="*/ 2672862 w 3159369"/>
              <a:gd name="connsiteY21" fmla="*/ 1823263 h 3781062"/>
              <a:gd name="connsiteX22" fmla="*/ 2924908 w 3159369"/>
              <a:gd name="connsiteY22" fmla="*/ 2802140 h 3781062"/>
              <a:gd name="connsiteX23" fmla="*/ 3100754 w 3159369"/>
              <a:gd name="connsiteY23" fmla="*/ 1840848 h 3781062"/>
              <a:gd name="connsiteX24" fmla="*/ 3159369 w 3159369"/>
              <a:gd name="connsiteY24" fmla="*/ 1934633 h 3781062"/>
              <a:gd name="connsiteX0" fmla="*/ 0 w 3094892"/>
              <a:gd name="connsiteY0" fmla="*/ 1975663 h 3781062"/>
              <a:gd name="connsiteX1" fmla="*/ 70338 w 3094892"/>
              <a:gd name="connsiteY1" fmla="*/ 1893602 h 3781062"/>
              <a:gd name="connsiteX2" fmla="*/ 158261 w 3094892"/>
              <a:gd name="connsiteY2" fmla="*/ 1969802 h 3781062"/>
              <a:gd name="connsiteX3" fmla="*/ 228600 w 3094892"/>
              <a:gd name="connsiteY3" fmla="*/ 1887740 h 3781062"/>
              <a:gd name="connsiteX4" fmla="*/ 287215 w 3094892"/>
              <a:gd name="connsiteY4" fmla="*/ 1981525 h 3781062"/>
              <a:gd name="connsiteX5" fmla="*/ 445477 w 3094892"/>
              <a:gd name="connsiteY5" fmla="*/ 908863 h 3781062"/>
              <a:gd name="connsiteX6" fmla="*/ 638908 w 3094892"/>
              <a:gd name="connsiteY6" fmla="*/ 1975663 h 3781062"/>
              <a:gd name="connsiteX7" fmla="*/ 679938 w 3094892"/>
              <a:gd name="connsiteY7" fmla="*/ 1876017 h 3781062"/>
              <a:gd name="connsiteX8" fmla="*/ 756138 w 3094892"/>
              <a:gd name="connsiteY8" fmla="*/ 1999109 h 3781062"/>
              <a:gd name="connsiteX9" fmla="*/ 773723 w 3094892"/>
              <a:gd name="connsiteY9" fmla="*/ 1887740 h 3781062"/>
              <a:gd name="connsiteX10" fmla="*/ 832338 w 3094892"/>
              <a:gd name="connsiteY10" fmla="*/ 1987386 h 3781062"/>
              <a:gd name="connsiteX11" fmla="*/ 890954 w 3094892"/>
              <a:gd name="connsiteY11" fmla="*/ 1887740 h 3781062"/>
              <a:gd name="connsiteX12" fmla="*/ 1277815 w 3094892"/>
              <a:gd name="connsiteY12" fmla="*/ 3781017 h 3781062"/>
              <a:gd name="connsiteX13" fmla="*/ 1500554 w 3094892"/>
              <a:gd name="connsiteY13" fmla="*/ 1946356 h 3781062"/>
              <a:gd name="connsiteX14" fmla="*/ 1576754 w 3094892"/>
              <a:gd name="connsiteY14" fmla="*/ 2069448 h 3781062"/>
              <a:gd name="connsiteX15" fmla="*/ 1828800 w 3094892"/>
              <a:gd name="connsiteY15" fmla="*/ 6186 h 3781062"/>
              <a:gd name="connsiteX16" fmla="*/ 2221523 w 3094892"/>
              <a:gd name="connsiteY16" fmla="*/ 2831448 h 3781062"/>
              <a:gd name="connsiteX17" fmla="*/ 2309446 w 3094892"/>
              <a:gd name="connsiteY17" fmla="*/ 1922909 h 3781062"/>
              <a:gd name="connsiteX18" fmla="*/ 2391508 w 3094892"/>
              <a:gd name="connsiteY18" fmla="*/ 1313309 h 3781062"/>
              <a:gd name="connsiteX19" fmla="*/ 2532185 w 3094892"/>
              <a:gd name="connsiteY19" fmla="*/ 2022556 h 3781062"/>
              <a:gd name="connsiteX20" fmla="*/ 2608385 w 3094892"/>
              <a:gd name="connsiteY20" fmla="*/ 1823263 h 3781062"/>
              <a:gd name="connsiteX21" fmla="*/ 2860431 w 3094892"/>
              <a:gd name="connsiteY21" fmla="*/ 2802140 h 3781062"/>
              <a:gd name="connsiteX22" fmla="*/ 3036277 w 3094892"/>
              <a:gd name="connsiteY22" fmla="*/ 1840848 h 3781062"/>
              <a:gd name="connsiteX23" fmla="*/ 3094892 w 3094892"/>
              <a:gd name="connsiteY23" fmla="*/ 1934633 h 3781062"/>
              <a:gd name="connsiteX0" fmla="*/ 0 w 3024554"/>
              <a:gd name="connsiteY0" fmla="*/ 1893602 h 3781062"/>
              <a:gd name="connsiteX1" fmla="*/ 87923 w 3024554"/>
              <a:gd name="connsiteY1" fmla="*/ 1969802 h 3781062"/>
              <a:gd name="connsiteX2" fmla="*/ 158262 w 3024554"/>
              <a:gd name="connsiteY2" fmla="*/ 1887740 h 3781062"/>
              <a:gd name="connsiteX3" fmla="*/ 216877 w 3024554"/>
              <a:gd name="connsiteY3" fmla="*/ 1981525 h 3781062"/>
              <a:gd name="connsiteX4" fmla="*/ 375139 w 3024554"/>
              <a:gd name="connsiteY4" fmla="*/ 908863 h 3781062"/>
              <a:gd name="connsiteX5" fmla="*/ 568570 w 3024554"/>
              <a:gd name="connsiteY5" fmla="*/ 1975663 h 3781062"/>
              <a:gd name="connsiteX6" fmla="*/ 609600 w 3024554"/>
              <a:gd name="connsiteY6" fmla="*/ 1876017 h 3781062"/>
              <a:gd name="connsiteX7" fmla="*/ 685800 w 3024554"/>
              <a:gd name="connsiteY7" fmla="*/ 1999109 h 3781062"/>
              <a:gd name="connsiteX8" fmla="*/ 703385 w 3024554"/>
              <a:gd name="connsiteY8" fmla="*/ 1887740 h 3781062"/>
              <a:gd name="connsiteX9" fmla="*/ 762000 w 3024554"/>
              <a:gd name="connsiteY9" fmla="*/ 1987386 h 3781062"/>
              <a:gd name="connsiteX10" fmla="*/ 820616 w 3024554"/>
              <a:gd name="connsiteY10" fmla="*/ 1887740 h 3781062"/>
              <a:gd name="connsiteX11" fmla="*/ 1207477 w 3024554"/>
              <a:gd name="connsiteY11" fmla="*/ 3781017 h 3781062"/>
              <a:gd name="connsiteX12" fmla="*/ 1430216 w 3024554"/>
              <a:gd name="connsiteY12" fmla="*/ 1946356 h 3781062"/>
              <a:gd name="connsiteX13" fmla="*/ 1506416 w 3024554"/>
              <a:gd name="connsiteY13" fmla="*/ 2069448 h 3781062"/>
              <a:gd name="connsiteX14" fmla="*/ 1758462 w 3024554"/>
              <a:gd name="connsiteY14" fmla="*/ 6186 h 3781062"/>
              <a:gd name="connsiteX15" fmla="*/ 2151185 w 3024554"/>
              <a:gd name="connsiteY15" fmla="*/ 2831448 h 3781062"/>
              <a:gd name="connsiteX16" fmla="*/ 2239108 w 3024554"/>
              <a:gd name="connsiteY16" fmla="*/ 1922909 h 3781062"/>
              <a:gd name="connsiteX17" fmla="*/ 2321170 w 3024554"/>
              <a:gd name="connsiteY17" fmla="*/ 1313309 h 3781062"/>
              <a:gd name="connsiteX18" fmla="*/ 2461847 w 3024554"/>
              <a:gd name="connsiteY18" fmla="*/ 2022556 h 3781062"/>
              <a:gd name="connsiteX19" fmla="*/ 2538047 w 3024554"/>
              <a:gd name="connsiteY19" fmla="*/ 1823263 h 3781062"/>
              <a:gd name="connsiteX20" fmla="*/ 2790093 w 3024554"/>
              <a:gd name="connsiteY20" fmla="*/ 2802140 h 3781062"/>
              <a:gd name="connsiteX21" fmla="*/ 2965939 w 3024554"/>
              <a:gd name="connsiteY21" fmla="*/ 1840848 h 3781062"/>
              <a:gd name="connsiteX22" fmla="*/ 3024554 w 3024554"/>
              <a:gd name="connsiteY22" fmla="*/ 1934633 h 3781062"/>
              <a:gd name="connsiteX0" fmla="*/ 0 w 2936631"/>
              <a:gd name="connsiteY0" fmla="*/ 1969802 h 3781062"/>
              <a:gd name="connsiteX1" fmla="*/ 70339 w 2936631"/>
              <a:gd name="connsiteY1" fmla="*/ 1887740 h 3781062"/>
              <a:gd name="connsiteX2" fmla="*/ 128954 w 2936631"/>
              <a:gd name="connsiteY2" fmla="*/ 1981525 h 3781062"/>
              <a:gd name="connsiteX3" fmla="*/ 287216 w 2936631"/>
              <a:gd name="connsiteY3" fmla="*/ 908863 h 3781062"/>
              <a:gd name="connsiteX4" fmla="*/ 480647 w 2936631"/>
              <a:gd name="connsiteY4" fmla="*/ 1975663 h 3781062"/>
              <a:gd name="connsiteX5" fmla="*/ 521677 w 2936631"/>
              <a:gd name="connsiteY5" fmla="*/ 1876017 h 3781062"/>
              <a:gd name="connsiteX6" fmla="*/ 597877 w 2936631"/>
              <a:gd name="connsiteY6" fmla="*/ 1999109 h 3781062"/>
              <a:gd name="connsiteX7" fmla="*/ 615462 w 2936631"/>
              <a:gd name="connsiteY7" fmla="*/ 1887740 h 3781062"/>
              <a:gd name="connsiteX8" fmla="*/ 674077 w 2936631"/>
              <a:gd name="connsiteY8" fmla="*/ 1987386 h 3781062"/>
              <a:gd name="connsiteX9" fmla="*/ 732693 w 2936631"/>
              <a:gd name="connsiteY9" fmla="*/ 1887740 h 3781062"/>
              <a:gd name="connsiteX10" fmla="*/ 1119554 w 2936631"/>
              <a:gd name="connsiteY10" fmla="*/ 3781017 h 3781062"/>
              <a:gd name="connsiteX11" fmla="*/ 1342293 w 2936631"/>
              <a:gd name="connsiteY11" fmla="*/ 1946356 h 3781062"/>
              <a:gd name="connsiteX12" fmla="*/ 1418493 w 2936631"/>
              <a:gd name="connsiteY12" fmla="*/ 2069448 h 3781062"/>
              <a:gd name="connsiteX13" fmla="*/ 1670539 w 2936631"/>
              <a:gd name="connsiteY13" fmla="*/ 6186 h 3781062"/>
              <a:gd name="connsiteX14" fmla="*/ 2063262 w 2936631"/>
              <a:gd name="connsiteY14" fmla="*/ 2831448 h 3781062"/>
              <a:gd name="connsiteX15" fmla="*/ 2151185 w 2936631"/>
              <a:gd name="connsiteY15" fmla="*/ 1922909 h 3781062"/>
              <a:gd name="connsiteX16" fmla="*/ 2233247 w 2936631"/>
              <a:gd name="connsiteY16" fmla="*/ 1313309 h 3781062"/>
              <a:gd name="connsiteX17" fmla="*/ 2373924 w 2936631"/>
              <a:gd name="connsiteY17" fmla="*/ 2022556 h 3781062"/>
              <a:gd name="connsiteX18" fmla="*/ 2450124 w 2936631"/>
              <a:gd name="connsiteY18" fmla="*/ 1823263 h 3781062"/>
              <a:gd name="connsiteX19" fmla="*/ 2702170 w 2936631"/>
              <a:gd name="connsiteY19" fmla="*/ 2802140 h 3781062"/>
              <a:gd name="connsiteX20" fmla="*/ 2878016 w 2936631"/>
              <a:gd name="connsiteY20" fmla="*/ 1840848 h 3781062"/>
              <a:gd name="connsiteX21" fmla="*/ 2936631 w 2936631"/>
              <a:gd name="connsiteY21" fmla="*/ 1934633 h 3781062"/>
              <a:gd name="connsiteX0" fmla="*/ 0 w 2866292"/>
              <a:gd name="connsiteY0" fmla="*/ 1887740 h 3781062"/>
              <a:gd name="connsiteX1" fmla="*/ 58615 w 2866292"/>
              <a:gd name="connsiteY1" fmla="*/ 1981525 h 3781062"/>
              <a:gd name="connsiteX2" fmla="*/ 216877 w 2866292"/>
              <a:gd name="connsiteY2" fmla="*/ 908863 h 3781062"/>
              <a:gd name="connsiteX3" fmla="*/ 410308 w 2866292"/>
              <a:gd name="connsiteY3" fmla="*/ 1975663 h 3781062"/>
              <a:gd name="connsiteX4" fmla="*/ 451338 w 2866292"/>
              <a:gd name="connsiteY4" fmla="*/ 1876017 h 3781062"/>
              <a:gd name="connsiteX5" fmla="*/ 527538 w 2866292"/>
              <a:gd name="connsiteY5" fmla="*/ 1999109 h 3781062"/>
              <a:gd name="connsiteX6" fmla="*/ 545123 w 2866292"/>
              <a:gd name="connsiteY6" fmla="*/ 1887740 h 3781062"/>
              <a:gd name="connsiteX7" fmla="*/ 603738 w 2866292"/>
              <a:gd name="connsiteY7" fmla="*/ 1987386 h 3781062"/>
              <a:gd name="connsiteX8" fmla="*/ 662354 w 2866292"/>
              <a:gd name="connsiteY8" fmla="*/ 1887740 h 3781062"/>
              <a:gd name="connsiteX9" fmla="*/ 1049215 w 2866292"/>
              <a:gd name="connsiteY9" fmla="*/ 3781017 h 3781062"/>
              <a:gd name="connsiteX10" fmla="*/ 1271954 w 2866292"/>
              <a:gd name="connsiteY10" fmla="*/ 1946356 h 3781062"/>
              <a:gd name="connsiteX11" fmla="*/ 1348154 w 2866292"/>
              <a:gd name="connsiteY11" fmla="*/ 2069448 h 3781062"/>
              <a:gd name="connsiteX12" fmla="*/ 1600200 w 2866292"/>
              <a:gd name="connsiteY12" fmla="*/ 6186 h 3781062"/>
              <a:gd name="connsiteX13" fmla="*/ 1992923 w 2866292"/>
              <a:gd name="connsiteY13" fmla="*/ 2831448 h 3781062"/>
              <a:gd name="connsiteX14" fmla="*/ 2080846 w 2866292"/>
              <a:gd name="connsiteY14" fmla="*/ 1922909 h 3781062"/>
              <a:gd name="connsiteX15" fmla="*/ 2162908 w 2866292"/>
              <a:gd name="connsiteY15" fmla="*/ 1313309 h 3781062"/>
              <a:gd name="connsiteX16" fmla="*/ 2303585 w 2866292"/>
              <a:gd name="connsiteY16" fmla="*/ 2022556 h 3781062"/>
              <a:gd name="connsiteX17" fmla="*/ 2379785 w 2866292"/>
              <a:gd name="connsiteY17" fmla="*/ 1823263 h 3781062"/>
              <a:gd name="connsiteX18" fmla="*/ 2631831 w 2866292"/>
              <a:gd name="connsiteY18" fmla="*/ 2802140 h 3781062"/>
              <a:gd name="connsiteX19" fmla="*/ 2807677 w 2866292"/>
              <a:gd name="connsiteY19" fmla="*/ 1840848 h 3781062"/>
              <a:gd name="connsiteX20" fmla="*/ 2866292 w 2866292"/>
              <a:gd name="connsiteY20" fmla="*/ 1934633 h 3781062"/>
              <a:gd name="connsiteX0" fmla="*/ 0 w 2807677"/>
              <a:gd name="connsiteY0" fmla="*/ 1981525 h 3781062"/>
              <a:gd name="connsiteX1" fmla="*/ 158262 w 2807677"/>
              <a:gd name="connsiteY1" fmla="*/ 908863 h 3781062"/>
              <a:gd name="connsiteX2" fmla="*/ 351693 w 2807677"/>
              <a:gd name="connsiteY2" fmla="*/ 1975663 h 3781062"/>
              <a:gd name="connsiteX3" fmla="*/ 392723 w 2807677"/>
              <a:gd name="connsiteY3" fmla="*/ 1876017 h 3781062"/>
              <a:gd name="connsiteX4" fmla="*/ 468923 w 2807677"/>
              <a:gd name="connsiteY4" fmla="*/ 1999109 h 3781062"/>
              <a:gd name="connsiteX5" fmla="*/ 486508 w 2807677"/>
              <a:gd name="connsiteY5" fmla="*/ 1887740 h 3781062"/>
              <a:gd name="connsiteX6" fmla="*/ 545123 w 2807677"/>
              <a:gd name="connsiteY6" fmla="*/ 1987386 h 3781062"/>
              <a:gd name="connsiteX7" fmla="*/ 603739 w 2807677"/>
              <a:gd name="connsiteY7" fmla="*/ 1887740 h 3781062"/>
              <a:gd name="connsiteX8" fmla="*/ 990600 w 2807677"/>
              <a:gd name="connsiteY8" fmla="*/ 3781017 h 3781062"/>
              <a:gd name="connsiteX9" fmla="*/ 1213339 w 2807677"/>
              <a:gd name="connsiteY9" fmla="*/ 1946356 h 3781062"/>
              <a:gd name="connsiteX10" fmla="*/ 1289539 w 2807677"/>
              <a:gd name="connsiteY10" fmla="*/ 2069448 h 3781062"/>
              <a:gd name="connsiteX11" fmla="*/ 1541585 w 2807677"/>
              <a:gd name="connsiteY11" fmla="*/ 6186 h 3781062"/>
              <a:gd name="connsiteX12" fmla="*/ 1934308 w 2807677"/>
              <a:gd name="connsiteY12" fmla="*/ 2831448 h 3781062"/>
              <a:gd name="connsiteX13" fmla="*/ 2022231 w 2807677"/>
              <a:gd name="connsiteY13" fmla="*/ 1922909 h 3781062"/>
              <a:gd name="connsiteX14" fmla="*/ 2104293 w 2807677"/>
              <a:gd name="connsiteY14" fmla="*/ 1313309 h 3781062"/>
              <a:gd name="connsiteX15" fmla="*/ 2244970 w 2807677"/>
              <a:gd name="connsiteY15" fmla="*/ 2022556 h 3781062"/>
              <a:gd name="connsiteX16" fmla="*/ 2321170 w 2807677"/>
              <a:gd name="connsiteY16" fmla="*/ 1823263 h 3781062"/>
              <a:gd name="connsiteX17" fmla="*/ 2573216 w 2807677"/>
              <a:gd name="connsiteY17" fmla="*/ 2802140 h 3781062"/>
              <a:gd name="connsiteX18" fmla="*/ 2749062 w 2807677"/>
              <a:gd name="connsiteY18" fmla="*/ 1840848 h 3781062"/>
              <a:gd name="connsiteX19" fmla="*/ 2807677 w 2807677"/>
              <a:gd name="connsiteY19" fmla="*/ 1934633 h 3781062"/>
              <a:gd name="connsiteX0" fmla="*/ 0 w 2649415"/>
              <a:gd name="connsiteY0" fmla="*/ 908863 h 3781062"/>
              <a:gd name="connsiteX1" fmla="*/ 193431 w 2649415"/>
              <a:gd name="connsiteY1" fmla="*/ 1975663 h 3781062"/>
              <a:gd name="connsiteX2" fmla="*/ 234461 w 2649415"/>
              <a:gd name="connsiteY2" fmla="*/ 1876017 h 3781062"/>
              <a:gd name="connsiteX3" fmla="*/ 310661 w 2649415"/>
              <a:gd name="connsiteY3" fmla="*/ 1999109 h 3781062"/>
              <a:gd name="connsiteX4" fmla="*/ 328246 w 2649415"/>
              <a:gd name="connsiteY4" fmla="*/ 1887740 h 3781062"/>
              <a:gd name="connsiteX5" fmla="*/ 386861 w 2649415"/>
              <a:gd name="connsiteY5" fmla="*/ 1987386 h 3781062"/>
              <a:gd name="connsiteX6" fmla="*/ 445477 w 2649415"/>
              <a:gd name="connsiteY6" fmla="*/ 1887740 h 3781062"/>
              <a:gd name="connsiteX7" fmla="*/ 832338 w 2649415"/>
              <a:gd name="connsiteY7" fmla="*/ 3781017 h 3781062"/>
              <a:gd name="connsiteX8" fmla="*/ 1055077 w 2649415"/>
              <a:gd name="connsiteY8" fmla="*/ 1946356 h 3781062"/>
              <a:gd name="connsiteX9" fmla="*/ 1131277 w 2649415"/>
              <a:gd name="connsiteY9" fmla="*/ 2069448 h 3781062"/>
              <a:gd name="connsiteX10" fmla="*/ 1383323 w 2649415"/>
              <a:gd name="connsiteY10" fmla="*/ 6186 h 3781062"/>
              <a:gd name="connsiteX11" fmla="*/ 1776046 w 2649415"/>
              <a:gd name="connsiteY11" fmla="*/ 2831448 h 3781062"/>
              <a:gd name="connsiteX12" fmla="*/ 1863969 w 2649415"/>
              <a:gd name="connsiteY12" fmla="*/ 1922909 h 3781062"/>
              <a:gd name="connsiteX13" fmla="*/ 1946031 w 2649415"/>
              <a:gd name="connsiteY13" fmla="*/ 1313309 h 3781062"/>
              <a:gd name="connsiteX14" fmla="*/ 2086708 w 2649415"/>
              <a:gd name="connsiteY14" fmla="*/ 2022556 h 3781062"/>
              <a:gd name="connsiteX15" fmla="*/ 2162908 w 2649415"/>
              <a:gd name="connsiteY15" fmla="*/ 1823263 h 3781062"/>
              <a:gd name="connsiteX16" fmla="*/ 2414954 w 2649415"/>
              <a:gd name="connsiteY16" fmla="*/ 2802140 h 3781062"/>
              <a:gd name="connsiteX17" fmla="*/ 2590800 w 2649415"/>
              <a:gd name="connsiteY17" fmla="*/ 1840848 h 3781062"/>
              <a:gd name="connsiteX18" fmla="*/ 2649415 w 2649415"/>
              <a:gd name="connsiteY18" fmla="*/ 1934633 h 3781062"/>
              <a:gd name="connsiteX0" fmla="*/ 0 w 2455984"/>
              <a:gd name="connsiteY0" fmla="*/ 1975663 h 3781062"/>
              <a:gd name="connsiteX1" fmla="*/ 41030 w 2455984"/>
              <a:gd name="connsiteY1" fmla="*/ 1876017 h 3781062"/>
              <a:gd name="connsiteX2" fmla="*/ 117230 w 2455984"/>
              <a:gd name="connsiteY2" fmla="*/ 1999109 h 3781062"/>
              <a:gd name="connsiteX3" fmla="*/ 134815 w 2455984"/>
              <a:gd name="connsiteY3" fmla="*/ 1887740 h 3781062"/>
              <a:gd name="connsiteX4" fmla="*/ 193430 w 2455984"/>
              <a:gd name="connsiteY4" fmla="*/ 1987386 h 3781062"/>
              <a:gd name="connsiteX5" fmla="*/ 252046 w 2455984"/>
              <a:gd name="connsiteY5" fmla="*/ 1887740 h 3781062"/>
              <a:gd name="connsiteX6" fmla="*/ 638907 w 2455984"/>
              <a:gd name="connsiteY6" fmla="*/ 3781017 h 3781062"/>
              <a:gd name="connsiteX7" fmla="*/ 861646 w 2455984"/>
              <a:gd name="connsiteY7" fmla="*/ 1946356 h 3781062"/>
              <a:gd name="connsiteX8" fmla="*/ 937846 w 2455984"/>
              <a:gd name="connsiteY8" fmla="*/ 2069448 h 3781062"/>
              <a:gd name="connsiteX9" fmla="*/ 1189892 w 2455984"/>
              <a:gd name="connsiteY9" fmla="*/ 6186 h 3781062"/>
              <a:gd name="connsiteX10" fmla="*/ 1582615 w 2455984"/>
              <a:gd name="connsiteY10" fmla="*/ 2831448 h 3781062"/>
              <a:gd name="connsiteX11" fmla="*/ 1670538 w 2455984"/>
              <a:gd name="connsiteY11" fmla="*/ 1922909 h 3781062"/>
              <a:gd name="connsiteX12" fmla="*/ 1752600 w 2455984"/>
              <a:gd name="connsiteY12" fmla="*/ 1313309 h 3781062"/>
              <a:gd name="connsiteX13" fmla="*/ 1893277 w 2455984"/>
              <a:gd name="connsiteY13" fmla="*/ 2022556 h 3781062"/>
              <a:gd name="connsiteX14" fmla="*/ 1969477 w 2455984"/>
              <a:gd name="connsiteY14" fmla="*/ 1823263 h 3781062"/>
              <a:gd name="connsiteX15" fmla="*/ 2221523 w 2455984"/>
              <a:gd name="connsiteY15" fmla="*/ 2802140 h 3781062"/>
              <a:gd name="connsiteX16" fmla="*/ 2397369 w 2455984"/>
              <a:gd name="connsiteY16" fmla="*/ 1840848 h 3781062"/>
              <a:gd name="connsiteX17" fmla="*/ 2455984 w 2455984"/>
              <a:gd name="connsiteY17" fmla="*/ 1934633 h 3781062"/>
              <a:gd name="connsiteX0" fmla="*/ 0 w 2414954"/>
              <a:gd name="connsiteY0" fmla="*/ 1876017 h 3781062"/>
              <a:gd name="connsiteX1" fmla="*/ 76200 w 2414954"/>
              <a:gd name="connsiteY1" fmla="*/ 1999109 h 3781062"/>
              <a:gd name="connsiteX2" fmla="*/ 93785 w 2414954"/>
              <a:gd name="connsiteY2" fmla="*/ 1887740 h 3781062"/>
              <a:gd name="connsiteX3" fmla="*/ 152400 w 2414954"/>
              <a:gd name="connsiteY3" fmla="*/ 1987386 h 3781062"/>
              <a:gd name="connsiteX4" fmla="*/ 211016 w 2414954"/>
              <a:gd name="connsiteY4" fmla="*/ 1887740 h 3781062"/>
              <a:gd name="connsiteX5" fmla="*/ 597877 w 2414954"/>
              <a:gd name="connsiteY5" fmla="*/ 3781017 h 3781062"/>
              <a:gd name="connsiteX6" fmla="*/ 820616 w 2414954"/>
              <a:gd name="connsiteY6" fmla="*/ 1946356 h 3781062"/>
              <a:gd name="connsiteX7" fmla="*/ 896816 w 2414954"/>
              <a:gd name="connsiteY7" fmla="*/ 2069448 h 3781062"/>
              <a:gd name="connsiteX8" fmla="*/ 1148862 w 2414954"/>
              <a:gd name="connsiteY8" fmla="*/ 6186 h 3781062"/>
              <a:gd name="connsiteX9" fmla="*/ 1541585 w 2414954"/>
              <a:gd name="connsiteY9" fmla="*/ 2831448 h 3781062"/>
              <a:gd name="connsiteX10" fmla="*/ 1629508 w 2414954"/>
              <a:gd name="connsiteY10" fmla="*/ 1922909 h 3781062"/>
              <a:gd name="connsiteX11" fmla="*/ 1711570 w 2414954"/>
              <a:gd name="connsiteY11" fmla="*/ 1313309 h 3781062"/>
              <a:gd name="connsiteX12" fmla="*/ 1852247 w 2414954"/>
              <a:gd name="connsiteY12" fmla="*/ 2022556 h 3781062"/>
              <a:gd name="connsiteX13" fmla="*/ 1928447 w 2414954"/>
              <a:gd name="connsiteY13" fmla="*/ 1823263 h 3781062"/>
              <a:gd name="connsiteX14" fmla="*/ 2180493 w 2414954"/>
              <a:gd name="connsiteY14" fmla="*/ 2802140 h 3781062"/>
              <a:gd name="connsiteX15" fmla="*/ 2356339 w 2414954"/>
              <a:gd name="connsiteY15" fmla="*/ 1840848 h 3781062"/>
              <a:gd name="connsiteX16" fmla="*/ 2414954 w 2414954"/>
              <a:gd name="connsiteY16" fmla="*/ 1934633 h 3781062"/>
              <a:gd name="connsiteX0" fmla="*/ 0 w 2338754"/>
              <a:gd name="connsiteY0" fmla="*/ 1999109 h 3781062"/>
              <a:gd name="connsiteX1" fmla="*/ 17585 w 2338754"/>
              <a:gd name="connsiteY1" fmla="*/ 1887740 h 3781062"/>
              <a:gd name="connsiteX2" fmla="*/ 76200 w 2338754"/>
              <a:gd name="connsiteY2" fmla="*/ 1987386 h 3781062"/>
              <a:gd name="connsiteX3" fmla="*/ 134816 w 2338754"/>
              <a:gd name="connsiteY3" fmla="*/ 1887740 h 3781062"/>
              <a:gd name="connsiteX4" fmla="*/ 521677 w 2338754"/>
              <a:gd name="connsiteY4" fmla="*/ 3781017 h 3781062"/>
              <a:gd name="connsiteX5" fmla="*/ 744416 w 2338754"/>
              <a:gd name="connsiteY5" fmla="*/ 1946356 h 3781062"/>
              <a:gd name="connsiteX6" fmla="*/ 820616 w 2338754"/>
              <a:gd name="connsiteY6" fmla="*/ 2069448 h 3781062"/>
              <a:gd name="connsiteX7" fmla="*/ 1072662 w 2338754"/>
              <a:gd name="connsiteY7" fmla="*/ 6186 h 3781062"/>
              <a:gd name="connsiteX8" fmla="*/ 1465385 w 2338754"/>
              <a:gd name="connsiteY8" fmla="*/ 2831448 h 3781062"/>
              <a:gd name="connsiteX9" fmla="*/ 1553308 w 2338754"/>
              <a:gd name="connsiteY9" fmla="*/ 1922909 h 3781062"/>
              <a:gd name="connsiteX10" fmla="*/ 1635370 w 2338754"/>
              <a:gd name="connsiteY10" fmla="*/ 1313309 h 3781062"/>
              <a:gd name="connsiteX11" fmla="*/ 1776047 w 2338754"/>
              <a:gd name="connsiteY11" fmla="*/ 2022556 h 3781062"/>
              <a:gd name="connsiteX12" fmla="*/ 1852247 w 2338754"/>
              <a:gd name="connsiteY12" fmla="*/ 1823263 h 3781062"/>
              <a:gd name="connsiteX13" fmla="*/ 2104293 w 2338754"/>
              <a:gd name="connsiteY13" fmla="*/ 2802140 h 3781062"/>
              <a:gd name="connsiteX14" fmla="*/ 2280139 w 2338754"/>
              <a:gd name="connsiteY14" fmla="*/ 1840848 h 3781062"/>
              <a:gd name="connsiteX15" fmla="*/ 2338754 w 2338754"/>
              <a:gd name="connsiteY15" fmla="*/ 1934633 h 3781062"/>
              <a:gd name="connsiteX0" fmla="*/ 0 w 2321169"/>
              <a:gd name="connsiteY0" fmla="*/ 1887740 h 3781062"/>
              <a:gd name="connsiteX1" fmla="*/ 58615 w 2321169"/>
              <a:gd name="connsiteY1" fmla="*/ 1987386 h 3781062"/>
              <a:gd name="connsiteX2" fmla="*/ 117231 w 2321169"/>
              <a:gd name="connsiteY2" fmla="*/ 1887740 h 3781062"/>
              <a:gd name="connsiteX3" fmla="*/ 504092 w 2321169"/>
              <a:gd name="connsiteY3" fmla="*/ 3781017 h 3781062"/>
              <a:gd name="connsiteX4" fmla="*/ 726831 w 2321169"/>
              <a:gd name="connsiteY4" fmla="*/ 1946356 h 3781062"/>
              <a:gd name="connsiteX5" fmla="*/ 803031 w 2321169"/>
              <a:gd name="connsiteY5" fmla="*/ 2069448 h 3781062"/>
              <a:gd name="connsiteX6" fmla="*/ 1055077 w 2321169"/>
              <a:gd name="connsiteY6" fmla="*/ 6186 h 3781062"/>
              <a:gd name="connsiteX7" fmla="*/ 1447800 w 2321169"/>
              <a:gd name="connsiteY7" fmla="*/ 2831448 h 3781062"/>
              <a:gd name="connsiteX8" fmla="*/ 1535723 w 2321169"/>
              <a:gd name="connsiteY8" fmla="*/ 1922909 h 3781062"/>
              <a:gd name="connsiteX9" fmla="*/ 1617785 w 2321169"/>
              <a:gd name="connsiteY9" fmla="*/ 1313309 h 3781062"/>
              <a:gd name="connsiteX10" fmla="*/ 1758462 w 2321169"/>
              <a:gd name="connsiteY10" fmla="*/ 2022556 h 3781062"/>
              <a:gd name="connsiteX11" fmla="*/ 1834662 w 2321169"/>
              <a:gd name="connsiteY11" fmla="*/ 1823263 h 3781062"/>
              <a:gd name="connsiteX12" fmla="*/ 2086708 w 2321169"/>
              <a:gd name="connsiteY12" fmla="*/ 2802140 h 3781062"/>
              <a:gd name="connsiteX13" fmla="*/ 2262554 w 2321169"/>
              <a:gd name="connsiteY13" fmla="*/ 1840848 h 3781062"/>
              <a:gd name="connsiteX14" fmla="*/ 2321169 w 2321169"/>
              <a:gd name="connsiteY14" fmla="*/ 1934633 h 3781062"/>
              <a:gd name="connsiteX0" fmla="*/ 0 w 2302119"/>
              <a:gd name="connsiteY0" fmla="*/ 1867653 h 3781062"/>
              <a:gd name="connsiteX1" fmla="*/ 39565 w 2302119"/>
              <a:gd name="connsiteY1" fmla="*/ 1987386 h 3781062"/>
              <a:gd name="connsiteX2" fmla="*/ 98181 w 2302119"/>
              <a:gd name="connsiteY2" fmla="*/ 1887740 h 3781062"/>
              <a:gd name="connsiteX3" fmla="*/ 485042 w 2302119"/>
              <a:gd name="connsiteY3" fmla="*/ 3781017 h 3781062"/>
              <a:gd name="connsiteX4" fmla="*/ 707781 w 2302119"/>
              <a:gd name="connsiteY4" fmla="*/ 1946356 h 3781062"/>
              <a:gd name="connsiteX5" fmla="*/ 783981 w 2302119"/>
              <a:gd name="connsiteY5" fmla="*/ 2069448 h 3781062"/>
              <a:gd name="connsiteX6" fmla="*/ 1036027 w 2302119"/>
              <a:gd name="connsiteY6" fmla="*/ 6186 h 3781062"/>
              <a:gd name="connsiteX7" fmla="*/ 1428750 w 2302119"/>
              <a:gd name="connsiteY7" fmla="*/ 2831448 h 3781062"/>
              <a:gd name="connsiteX8" fmla="*/ 1516673 w 2302119"/>
              <a:gd name="connsiteY8" fmla="*/ 1922909 h 3781062"/>
              <a:gd name="connsiteX9" fmla="*/ 1598735 w 2302119"/>
              <a:gd name="connsiteY9" fmla="*/ 1313309 h 3781062"/>
              <a:gd name="connsiteX10" fmla="*/ 1739412 w 2302119"/>
              <a:gd name="connsiteY10" fmla="*/ 2022556 h 3781062"/>
              <a:gd name="connsiteX11" fmla="*/ 1815612 w 2302119"/>
              <a:gd name="connsiteY11" fmla="*/ 1823263 h 3781062"/>
              <a:gd name="connsiteX12" fmla="*/ 2067658 w 2302119"/>
              <a:gd name="connsiteY12" fmla="*/ 2802140 h 3781062"/>
              <a:gd name="connsiteX13" fmla="*/ 2243504 w 2302119"/>
              <a:gd name="connsiteY13" fmla="*/ 1840848 h 3781062"/>
              <a:gd name="connsiteX14" fmla="*/ 2302119 w 2302119"/>
              <a:gd name="connsiteY14" fmla="*/ 1934633 h 3781062"/>
              <a:gd name="connsiteX0" fmla="*/ 0 w 2262554"/>
              <a:gd name="connsiteY0" fmla="*/ 1987386 h 3781062"/>
              <a:gd name="connsiteX1" fmla="*/ 58616 w 2262554"/>
              <a:gd name="connsiteY1" fmla="*/ 1887740 h 3781062"/>
              <a:gd name="connsiteX2" fmla="*/ 445477 w 2262554"/>
              <a:gd name="connsiteY2" fmla="*/ 3781017 h 3781062"/>
              <a:gd name="connsiteX3" fmla="*/ 668216 w 2262554"/>
              <a:gd name="connsiteY3" fmla="*/ 1946356 h 3781062"/>
              <a:gd name="connsiteX4" fmla="*/ 744416 w 2262554"/>
              <a:gd name="connsiteY4" fmla="*/ 2069448 h 3781062"/>
              <a:gd name="connsiteX5" fmla="*/ 996462 w 2262554"/>
              <a:gd name="connsiteY5" fmla="*/ 6186 h 3781062"/>
              <a:gd name="connsiteX6" fmla="*/ 1389185 w 2262554"/>
              <a:gd name="connsiteY6" fmla="*/ 2831448 h 3781062"/>
              <a:gd name="connsiteX7" fmla="*/ 1477108 w 2262554"/>
              <a:gd name="connsiteY7" fmla="*/ 1922909 h 3781062"/>
              <a:gd name="connsiteX8" fmla="*/ 1559170 w 2262554"/>
              <a:gd name="connsiteY8" fmla="*/ 1313309 h 3781062"/>
              <a:gd name="connsiteX9" fmla="*/ 1699847 w 2262554"/>
              <a:gd name="connsiteY9" fmla="*/ 2022556 h 3781062"/>
              <a:gd name="connsiteX10" fmla="*/ 1776047 w 2262554"/>
              <a:gd name="connsiteY10" fmla="*/ 1823263 h 3781062"/>
              <a:gd name="connsiteX11" fmla="*/ 2028093 w 2262554"/>
              <a:gd name="connsiteY11" fmla="*/ 2802140 h 3781062"/>
              <a:gd name="connsiteX12" fmla="*/ 2203939 w 2262554"/>
              <a:gd name="connsiteY12" fmla="*/ 1840848 h 3781062"/>
              <a:gd name="connsiteX13" fmla="*/ 2262554 w 2262554"/>
              <a:gd name="connsiteY13" fmla="*/ 1934633 h 3781062"/>
              <a:gd name="connsiteX0" fmla="*/ 0 w 2203938"/>
              <a:gd name="connsiteY0" fmla="*/ 1887740 h 3781062"/>
              <a:gd name="connsiteX1" fmla="*/ 386861 w 2203938"/>
              <a:gd name="connsiteY1" fmla="*/ 3781017 h 3781062"/>
              <a:gd name="connsiteX2" fmla="*/ 609600 w 2203938"/>
              <a:gd name="connsiteY2" fmla="*/ 1946356 h 3781062"/>
              <a:gd name="connsiteX3" fmla="*/ 685800 w 2203938"/>
              <a:gd name="connsiteY3" fmla="*/ 2069448 h 3781062"/>
              <a:gd name="connsiteX4" fmla="*/ 937846 w 2203938"/>
              <a:gd name="connsiteY4" fmla="*/ 6186 h 3781062"/>
              <a:gd name="connsiteX5" fmla="*/ 1330569 w 2203938"/>
              <a:gd name="connsiteY5" fmla="*/ 2831448 h 3781062"/>
              <a:gd name="connsiteX6" fmla="*/ 1418492 w 2203938"/>
              <a:gd name="connsiteY6" fmla="*/ 1922909 h 3781062"/>
              <a:gd name="connsiteX7" fmla="*/ 1500554 w 2203938"/>
              <a:gd name="connsiteY7" fmla="*/ 1313309 h 3781062"/>
              <a:gd name="connsiteX8" fmla="*/ 1641231 w 2203938"/>
              <a:gd name="connsiteY8" fmla="*/ 2022556 h 3781062"/>
              <a:gd name="connsiteX9" fmla="*/ 1717431 w 2203938"/>
              <a:gd name="connsiteY9" fmla="*/ 1823263 h 3781062"/>
              <a:gd name="connsiteX10" fmla="*/ 1969477 w 2203938"/>
              <a:gd name="connsiteY10" fmla="*/ 2802140 h 3781062"/>
              <a:gd name="connsiteX11" fmla="*/ 2145323 w 2203938"/>
              <a:gd name="connsiteY11" fmla="*/ 1840848 h 3781062"/>
              <a:gd name="connsiteX12" fmla="*/ 2203938 w 2203938"/>
              <a:gd name="connsiteY12" fmla="*/ 1934633 h 3781062"/>
              <a:gd name="connsiteX0" fmla="*/ 0 w 2203938"/>
              <a:gd name="connsiteY0" fmla="*/ 1887740 h 3781062"/>
              <a:gd name="connsiteX1" fmla="*/ 386861 w 2203938"/>
              <a:gd name="connsiteY1" fmla="*/ 3781017 h 3781062"/>
              <a:gd name="connsiteX2" fmla="*/ 609600 w 2203938"/>
              <a:gd name="connsiteY2" fmla="*/ 1946356 h 3781062"/>
              <a:gd name="connsiteX3" fmla="*/ 685800 w 2203938"/>
              <a:gd name="connsiteY3" fmla="*/ 2069448 h 3781062"/>
              <a:gd name="connsiteX4" fmla="*/ 937846 w 2203938"/>
              <a:gd name="connsiteY4" fmla="*/ 6186 h 3781062"/>
              <a:gd name="connsiteX5" fmla="*/ 1330569 w 2203938"/>
              <a:gd name="connsiteY5" fmla="*/ 2831448 h 3781062"/>
              <a:gd name="connsiteX6" fmla="*/ 1418492 w 2203938"/>
              <a:gd name="connsiteY6" fmla="*/ 1922909 h 3781062"/>
              <a:gd name="connsiteX7" fmla="*/ 1500554 w 2203938"/>
              <a:gd name="connsiteY7" fmla="*/ 1313309 h 3781062"/>
              <a:gd name="connsiteX8" fmla="*/ 1641231 w 2203938"/>
              <a:gd name="connsiteY8" fmla="*/ 2022556 h 3781062"/>
              <a:gd name="connsiteX9" fmla="*/ 1717431 w 2203938"/>
              <a:gd name="connsiteY9" fmla="*/ 1823263 h 3781062"/>
              <a:gd name="connsiteX10" fmla="*/ 1969477 w 2203938"/>
              <a:gd name="connsiteY10" fmla="*/ 2802140 h 3781062"/>
              <a:gd name="connsiteX11" fmla="*/ 2145323 w 2203938"/>
              <a:gd name="connsiteY11" fmla="*/ 1840848 h 3781062"/>
              <a:gd name="connsiteX12" fmla="*/ 2203938 w 2203938"/>
              <a:gd name="connsiteY12" fmla="*/ 1934633 h 3781062"/>
              <a:gd name="connsiteX0" fmla="*/ 0 w 2145323"/>
              <a:gd name="connsiteY0" fmla="*/ 1887740 h 3781062"/>
              <a:gd name="connsiteX1" fmla="*/ 386861 w 2145323"/>
              <a:gd name="connsiteY1" fmla="*/ 3781017 h 3781062"/>
              <a:gd name="connsiteX2" fmla="*/ 609600 w 2145323"/>
              <a:gd name="connsiteY2" fmla="*/ 1946356 h 3781062"/>
              <a:gd name="connsiteX3" fmla="*/ 685800 w 2145323"/>
              <a:gd name="connsiteY3" fmla="*/ 2069448 h 3781062"/>
              <a:gd name="connsiteX4" fmla="*/ 937846 w 2145323"/>
              <a:gd name="connsiteY4" fmla="*/ 6186 h 3781062"/>
              <a:gd name="connsiteX5" fmla="*/ 1330569 w 2145323"/>
              <a:gd name="connsiteY5" fmla="*/ 2831448 h 3781062"/>
              <a:gd name="connsiteX6" fmla="*/ 1418492 w 2145323"/>
              <a:gd name="connsiteY6" fmla="*/ 1922909 h 3781062"/>
              <a:gd name="connsiteX7" fmla="*/ 1500554 w 2145323"/>
              <a:gd name="connsiteY7" fmla="*/ 1313309 h 3781062"/>
              <a:gd name="connsiteX8" fmla="*/ 1641231 w 2145323"/>
              <a:gd name="connsiteY8" fmla="*/ 2022556 h 3781062"/>
              <a:gd name="connsiteX9" fmla="*/ 1717431 w 2145323"/>
              <a:gd name="connsiteY9" fmla="*/ 1823263 h 3781062"/>
              <a:gd name="connsiteX10" fmla="*/ 1969477 w 2145323"/>
              <a:gd name="connsiteY10" fmla="*/ 2802140 h 3781062"/>
              <a:gd name="connsiteX11" fmla="*/ 2145323 w 2145323"/>
              <a:gd name="connsiteY11" fmla="*/ 1840848 h 3781062"/>
              <a:gd name="connsiteX0" fmla="*/ 0 w 1969478"/>
              <a:gd name="connsiteY0" fmla="*/ 1887740 h 3781062"/>
              <a:gd name="connsiteX1" fmla="*/ 386861 w 1969478"/>
              <a:gd name="connsiteY1" fmla="*/ 3781017 h 3781062"/>
              <a:gd name="connsiteX2" fmla="*/ 609600 w 1969478"/>
              <a:gd name="connsiteY2" fmla="*/ 1946356 h 3781062"/>
              <a:gd name="connsiteX3" fmla="*/ 685800 w 1969478"/>
              <a:gd name="connsiteY3" fmla="*/ 2069448 h 3781062"/>
              <a:gd name="connsiteX4" fmla="*/ 937846 w 1969478"/>
              <a:gd name="connsiteY4" fmla="*/ 6186 h 3781062"/>
              <a:gd name="connsiteX5" fmla="*/ 1330569 w 1969478"/>
              <a:gd name="connsiteY5" fmla="*/ 2831448 h 3781062"/>
              <a:gd name="connsiteX6" fmla="*/ 1418492 w 1969478"/>
              <a:gd name="connsiteY6" fmla="*/ 1922909 h 3781062"/>
              <a:gd name="connsiteX7" fmla="*/ 1500554 w 1969478"/>
              <a:gd name="connsiteY7" fmla="*/ 1313309 h 3781062"/>
              <a:gd name="connsiteX8" fmla="*/ 1641231 w 1969478"/>
              <a:gd name="connsiteY8" fmla="*/ 2022556 h 3781062"/>
              <a:gd name="connsiteX9" fmla="*/ 1717431 w 1969478"/>
              <a:gd name="connsiteY9" fmla="*/ 1823263 h 3781062"/>
              <a:gd name="connsiteX10" fmla="*/ 1969477 w 1969478"/>
              <a:gd name="connsiteY10" fmla="*/ 2802140 h 3781062"/>
              <a:gd name="connsiteX0" fmla="*/ 0 w 1717431"/>
              <a:gd name="connsiteY0" fmla="*/ 1887740 h 3781062"/>
              <a:gd name="connsiteX1" fmla="*/ 386861 w 1717431"/>
              <a:gd name="connsiteY1" fmla="*/ 3781017 h 3781062"/>
              <a:gd name="connsiteX2" fmla="*/ 609600 w 1717431"/>
              <a:gd name="connsiteY2" fmla="*/ 1946356 h 3781062"/>
              <a:gd name="connsiteX3" fmla="*/ 685800 w 1717431"/>
              <a:gd name="connsiteY3" fmla="*/ 2069448 h 3781062"/>
              <a:gd name="connsiteX4" fmla="*/ 937846 w 1717431"/>
              <a:gd name="connsiteY4" fmla="*/ 6186 h 3781062"/>
              <a:gd name="connsiteX5" fmla="*/ 1330569 w 1717431"/>
              <a:gd name="connsiteY5" fmla="*/ 2831448 h 3781062"/>
              <a:gd name="connsiteX6" fmla="*/ 1418492 w 1717431"/>
              <a:gd name="connsiteY6" fmla="*/ 1922909 h 3781062"/>
              <a:gd name="connsiteX7" fmla="*/ 1500554 w 1717431"/>
              <a:gd name="connsiteY7" fmla="*/ 1313309 h 3781062"/>
              <a:gd name="connsiteX8" fmla="*/ 1641231 w 1717431"/>
              <a:gd name="connsiteY8" fmla="*/ 2022556 h 3781062"/>
              <a:gd name="connsiteX9" fmla="*/ 1717431 w 1717431"/>
              <a:gd name="connsiteY9" fmla="*/ 1823263 h 3781062"/>
              <a:gd name="connsiteX0" fmla="*/ 0 w 1641231"/>
              <a:gd name="connsiteY0" fmla="*/ 1887740 h 3781062"/>
              <a:gd name="connsiteX1" fmla="*/ 386861 w 1641231"/>
              <a:gd name="connsiteY1" fmla="*/ 3781017 h 3781062"/>
              <a:gd name="connsiteX2" fmla="*/ 609600 w 1641231"/>
              <a:gd name="connsiteY2" fmla="*/ 1946356 h 3781062"/>
              <a:gd name="connsiteX3" fmla="*/ 685800 w 1641231"/>
              <a:gd name="connsiteY3" fmla="*/ 2069448 h 3781062"/>
              <a:gd name="connsiteX4" fmla="*/ 937846 w 1641231"/>
              <a:gd name="connsiteY4" fmla="*/ 6186 h 3781062"/>
              <a:gd name="connsiteX5" fmla="*/ 1330569 w 1641231"/>
              <a:gd name="connsiteY5" fmla="*/ 2831448 h 3781062"/>
              <a:gd name="connsiteX6" fmla="*/ 1418492 w 1641231"/>
              <a:gd name="connsiteY6" fmla="*/ 1922909 h 3781062"/>
              <a:gd name="connsiteX7" fmla="*/ 1500554 w 1641231"/>
              <a:gd name="connsiteY7" fmla="*/ 1313309 h 3781062"/>
              <a:gd name="connsiteX8" fmla="*/ 1641231 w 1641231"/>
              <a:gd name="connsiteY8" fmla="*/ 2022556 h 3781062"/>
              <a:gd name="connsiteX0" fmla="*/ 0 w 1500553"/>
              <a:gd name="connsiteY0" fmla="*/ 1887740 h 3781062"/>
              <a:gd name="connsiteX1" fmla="*/ 386861 w 1500553"/>
              <a:gd name="connsiteY1" fmla="*/ 3781017 h 3781062"/>
              <a:gd name="connsiteX2" fmla="*/ 609600 w 1500553"/>
              <a:gd name="connsiteY2" fmla="*/ 1946356 h 3781062"/>
              <a:gd name="connsiteX3" fmla="*/ 685800 w 1500553"/>
              <a:gd name="connsiteY3" fmla="*/ 2069448 h 3781062"/>
              <a:gd name="connsiteX4" fmla="*/ 937846 w 1500553"/>
              <a:gd name="connsiteY4" fmla="*/ 6186 h 3781062"/>
              <a:gd name="connsiteX5" fmla="*/ 1330569 w 1500553"/>
              <a:gd name="connsiteY5" fmla="*/ 2831448 h 3781062"/>
              <a:gd name="connsiteX6" fmla="*/ 1418492 w 1500553"/>
              <a:gd name="connsiteY6" fmla="*/ 1922909 h 3781062"/>
              <a:gd name="connsiteX7" fmla="*/ 1500554 w 1500553"/>
              <a:gd name="connsiteY7" fmla="*/ 1313309 h 3781062"/>
              <a:gd name="connsiteX0" fmla="*/ 0 w 1418493"/>
              <a:gd name="connsiteY0" fmla="*/ 1887740 h 3781062"/>
              <a:gd name="connsiteX1" fmla="*/ 386861 w 1418493"/>
              <a:gd name="connsiteY1" fmla="*/ 3781017 h 3781062"/>
              <a:gd name="connsiteX2" fmla="*/ 609600 w 1418493"/>
              <a:gd name="connsiteY2" fmla="*/ 1946356 h 3781062"/>
              <a:gd name="connsiteX3" fmla="*/ 685800 w 1418493"/>
              <a:gd name="connsiteY3" fmla="*/ 2069448 h 3781062"/>
              <a:gd name="connsiteX4" fmla="*/ 937846 w 1418493"/>
              <a:gd name="connsiteY4" fmla="*/ 6186 h 3781062"/>
              <a:gd name="connsiteX5" fmla="*/ 1330569 w 1418493"/>
              <a:gd name="connsiteY5" fmla="*/ 2831448 h 3781062"/>
              <a:gd name="connsiteX6" fmla="*/ 1418492 w 1418493"/>
              <a:gd name="connsiteY6" fmla="*/ 1922909 h 3781062"/>
              <a:gd name="connsiteX0" fmla="*/ 0 w 1330569"/>
              <a:gd name="connsiteY0" fmla="*/ 1887740 h 3781062"/>
              <a:gd name="connsiteX1" fmla="*/ 386861 w 1330569"/>
              <a:gd name="connsiteY1" fmla="*/ 3781017 h 3781062"/>
              <a:gd name="connsiteX2" fmla="*/ 609600 w 1330569"/>
              <a:gd name="connsiteY2" fmla="*/ 1946356 h 3781062"/>
              <a:gd name="connsiteX3" fmla="*/ 685800 w 1330569"/>
              <a:gd name="connsiteY3" fmla="*/ 2069448 h 3781062"/>
              <a:gd name="connsiteX4" fmla="*/ 937846 w 1330569"/>
              <a:gd name="connsiteY4" fmla="*/ 6186 h 3781062"/>
              <a:gd name="connsiteX5" fmla="*/ 1330569 w 1330569"/>
              <a:gd name="connsiteY5" fmla="*/ 2831448 h 3781062"/>
              <a:gd name="connsiteX0" fmla="*/ 0 w 937846"/>
              <a:gd name="connsiteY0" fmla="*/ 1887740 h 3781062"/>
              <a:gd name="connsiteX1" fmla="*/ 386861 w 937846"/>
              <a:gd name="connsiteY1" fmla="*/ 3781017 h 3781062"/>
              <a:gd name="connsiteX2" fmla="*/ 609600 w 937846"/>
              <a:gd name="connsiteY2" fmla="*/ 1946356 h 3781062"/>
              <a:gd name="connsiteX3" fmla="*/ 685800 w 937846"/>
              <a:gd name="connsiteY3" fmla="*/ 2069448 h 3781062"/>
              <a:gd name="connsiteX4" fmla="*/ 937846 w 937846"/>
              <a:gd name="connsiteY4" fmla="*/ 6186 h 3781062"/>
              <a:gd name="connsiteX0" fmla="*/ 0 w 685801"/>
              <a:gd name="connsiteY0" fmla="*/ 8876 h 1902198"/>
              <a:gd name="connsiteX1" fmla="*/ 386861 w 685801"/>
              <a:gd name="connsiteY1" fmla="*/ 1902153 h 1902198"/>
              <a:gd name="connsiteX2" fmla="*/ 609600 w 685801"/>
              <a:gd name="connsiteY2" fmla="*/ 67492 h 1902198"/>
              <a:gd name="connsiteX3" fmla="*/ 685800 w 685801"/>
              <a:gd name="connsiteY3" fmla="*/ 190584 h 1902198"/>
              <a:gd name="connsiteX0" fmla="*/ 0 w 685800"/>
              <a:gd name="connsiteY0" fmla="*/ 108724 h 2002031"/>
              <a:gd name="connsiteX1" fmla="*/ 386861 w 685800"/>
              <a:gd name="connsiteY1" fmla="*/ 2002001 h 2002031"/>
              <a:gd name="connsiteX2" fmla="*/ 624397 w 685800"/>
              <a:gd name="connsiteY2" fmla="*/ 60207 h 2002031"/>
              <a:gd name="connsiteX3" fmla="*/ 685800 w 685800"/>
              <a:gd name="connsiteY3" fmla="*/ 290432 h 2002031"/>
              <a:gd name="connsiteX0" fmla="*/ 0 w 685800"/>
              <a:gd name="connsiteY0" fmla="*/ 52788 h 1946095"/>
              <a:gd name="connsiteX1" fmla="*/ 386861 w 685800"/>
              <a:gd name="connsiteY1" fmla="*/ 1946065 h 1946095"/>
              <a:gd name="connsiteX2" fmla="*/ 624397 w 685800"/>
              <a:gd name="connsiteY2" fmla="*/ 4271 h 1946095"/>
              <a:gd name="connsiteX3" fmla="*/ 685800 w 685800"/>
              <a:gd name="connsiteY3" fmla="*/ 234496 h 1946095"/>
              <a:gd name="connsiteX0" fmla="*/ 0 w 685800"/>
              <a:gd name="connsiteY0" fmla="*/ 52788 h 1946095"/>
              <a:gd name="connsiteX1" fmla="*/ 386861 w 685800"/>
              <a:gd name="connsiteY1" fmla="*/ 1946065 h 1946095"/>
              <a:gd name="connsiteX2" fmla="*/ 624397 w 685800"/>
              <a:gd name="connsiteY2" fmla="*/ 4271 h 1946095"/>
              <a:gd name="connsiteX3" fmla="*/ 685800 w 685800"/>
              <a:gd name="connsiteY3" fmla="*/ 234496 h 1946095"/>
              <a:gd name="connsiteX0" fmla="*/ 0 w 685800"/>
              <a:gd name="connsiteY0" fmla="*/ 48598 h 1941905"/>
              <a:gd name="connsiteX1" fmla="*/ 386861 w 685800"/>
              <a:gd name="connsiteY1" fmla="*/ 1941875 h 1941905"/>
              <a:gd name="connsiteX2" fmla="*/ 624397 w 685800"/>
              <a:gd name="connsiteY2" fmla="*/ 81 h 1941905"/>
              <a:gd name="connsiteX3" fmla="*/ 685800 w 685800"/>
              <a:gd name="connsiteY3" fmla="*/ 230306 h 1941905"/>
              <a:gd name="connsiteX0" fmla="*/ 0 w 685800"/>
              <a:gd name="connsiteY0" fmla="*/ 48598 h 1941905"/>
              <a:gd name="connsiteX1" fmla="*/ 386861 w 685800"/>
              <a:gd name="connsiteY1" fmla="*/ 1941875 h 1941905"/>
              <a:gd name="connsiteX2" fmla="*/ 624397 w 685800"/>
              <a:gd name="connsiteY2" fmla="*/ 81 h 1941905"/>
              <a:gd name="connsiteX3" fmla="*/ 685800 w 685800"/>
              <a:gd name="connsiteY3" fmla="*/ 230306 h 1941905"/>
              <a:gd name="connsiteX0" fmla="*/ 0 w 624397"/>
              <a:gd name="connsiteY0" fmla="*/ 48598 h 1941905"/>
              <a:gd name="connsiteX1" fmla="*/ 386861 w 624397"/>
              <a:gd name="connsiteY1" fmla="*/ 1941875 h 1941905"/>
              <a:gd name="connsiteX2" fmla="*/ 624397 w 624397"/>
              <a:gd name="connsiteY2" fmla="*/ 81 h 1941905"/>
              <a:gd name="connsiteX0" fmla="*/ 0 w 624397"/>
              <a:gd name="connsiteY0" fmla="*/ 48598 h 1932367"/>
              <a:gd name="connsiteX1" fmla="*/ 330590 w 624397"/>
              <a:gd name="connsiteY1" fmla="*/ 1932337 h 1932367"/>
              <a:gd name="connsiteX2" fmla="*/ 624397 w 624397"/>
              <a:gd name="connsiteY2" fmla="*/ 81 h 1932367"/>
            </a:gdLst>
            <a:ahLst/>
            <a:cxnLst>
              <a:cxn ang="0">
                <a:pos x="connsiteX0" y="connsiteY0"/>
              </a:cxn>
              <a:cxn ang="0">
                <a:pos x="connsiteX1" y="connsiteY1"/>
              </a:cxn>
              <a:cxn ang="0">
                <a:pos x="connsiteX2" y="connsiteY2"/>
              </a:cxn>
            </a:cxnLst>
            <a:rect l="l" t="t" r="r" b="b"/>
            <a:pathLst>
              <a:path w="624397" h="1932367">
                <a:moveTo>
                  <a:pt x="0" y="48598"/>
                </a:moveTo>
                <a:cubicBezTo>
                  <a:pt x="57578" y="357581"/>
                  <a:pt x="226524" y="1940423"/>
                  <a:pt x="330590" y="1932337"/>
                </a:cubicBezTo>
                <a:cubicBezTo>
                  <a:pt x="434656" y="1924251"/>
                  <a:pt x="575499" y="-14291"/>
                  <a:pt x="624397" y="81"/>
                </a:cubicBezTo>
              </a:path>
            </a:pathLst>
          </a:custGeom>
          <a:noFill/>
          <a:ln w="19050">
            <a:gradFill flip="none" rotWithShape="1">
              <a:gsLst>
                <a:gs pos="0">
                  <a:schemeClr val="accent5">
                    <a:lumMod val="75000"/>
                  </a:schemeClr>
                </a:gs>
                <a:gs pos="50000">
                  <a:schemeClr val="accent2">
                    <a:lumMod val="75000"/>
                  </a:schemeClr>
                </a:gs>
                <a:gs pos="100000">
                  <a:schemeClr val="accent2">
                    <a:lumMod val="75000"/>
                  </a:schemeClr>
                </a:gs>
              </a:gsLst>
              <a:lin ang="5400000" scaled="1"/>
              <a:tileRect/>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9" name="TextBox 48">
            <a:extLst>
              <a:ext uri="{FF2B5EF4-FFF2-40B4-BE49-F238E27FC236}">
                <a16:creationId xmlns:a16="http://schemas.microsoft.com/office/drawing/2014/main" id="{A080750B-A8F4-516B-DF7F-0BC9135B495B}"/>
              </a:ext>
            </a:extLst>
          </p:cNvPr>
          <p:cNvSpPr txBox="1"/>
          <p:nvPr/>
        </p:nvSpPr>
        <p:spPr>
          <a:xfrm>
            <a:off x="8994176" y="4028797"/>
            <a:ext cx="2054383" cy="461665"/>
          </a:xfrm>
          <a:prstGeom prst="rect">
            <a:avLst/>
          </a:prstGeom>
          <a:noFill/>
        </p:spPr>
        <p:txBody>
          <a:bodyPr wrap="square" rtlCol="0">
            <a:spAutoFit/>
          </a:bodyPr>
          <a:lstStyle/>
          <a:p>
            <a:r>
              <a:rPr lang="en-GB" sz="1200" dirty="0">
                <a:solidFill>
                  <a:schemeClr val="accent4">
                    <a:lumMod val="50000"/>
                  </a:schemeClr>
                </a:solidFill>
              </a:rPr>
              <a:t>Depressive relapse </a:t>
            </a:r>
            <a:br>
              <a:rPr lang="en-GB" sz="1200" dirty="0">
                <a:solidFill>
                  <a:schemeClr val="accent4">
                    <a:lumMod val="50000"/>
                  </a:schemeClr>
                </a:solidFill>
              </a:rPr>
            </a:br>
            <a:r>
              <a:rPr lang="en-GB" sz="1200" dirty="0">
                <a:solidFill>
                  <a:schemeClr val="accent4">
                    <a:lumMod val="50000"/>
                  </a:schemeClr>
                </a:solidFill>
              </a:rPr>
              <a:t>– requires acute treatment</a:t>
            </a:r>
          </a:p>
        </p:txBody>
      </p:sp>
      <p:sp>
        <p:nvSpPr>
          <p:cNvPr id="50" name="TextBox 49">
            <a:extLst>
              <a:ext uri="{FF2B5EF4-FFF2-40B4-BE49-F238E27FC236}">
                <a16:creationId xmlns:a16="http://schemas.microsoft.com/office/drawing/2014/main" id="{07F57088-E231-4692-037D-C22D76B7C023}"/>
              </a:ext>
            </a:extLst>
          </p:cNvPr>
          <p:cNvSpPr txBox="1"/>
          <p:nvPr/>
        </p:nvSpPr>
        <p:spPr>
          <a:xfrm>
            <a:off x="2513042" y="4028796"/>
            <a:ext cx="1168142" cy="461665"/>
          </a:xfrm>
          <a:prstGeom prst="rect">
            <a:avLst/>
          </a:prstGeom>
          <a:noFill/>
        </p:spPr>
        <p:txBody>
          <a:bodyPr wrap="square" rtlCol="0">
            <a:spAutoFit/>
          </a:bodyPr>
          <a:lstStyle/>
          <a:p>
            <a:pPr algn="r"/>
            <a:r>
              <a:rPr lang="en-GB" sz="1200" dirty="0">
                <a:solidFill>
                  <a:schemeClr val="accent4">
                    <a:lumMod val="50000"/>
                  </a:schemeClr>
                </a:solidFill>
              </a:rPr>
              <a:t>Depressive episode</a:t>
            </a:r>
          </a:p>
        </p:txBody>
      </p:sp>
      <p:sp>
        <p:nvSpPr>
          <p:cNvPr id="51" name="TextBox 50">
            <a:extLst>
              <a:ext uri="{FF2B5EF4-FFF2-40B4-BE49-F238E27FC236}">
                <a16:creationId xmlns:a16="http://schemas.microsoft.com/office/drawing/2014/main" id="{6E57D6BB-89D6-2EFC-CADC-5D5C04697E30}"/>
              </a:ext>
            </a:extLst>
          </p:cNvPr>
          <p:cNvSpPr txBox="1"/>
          <p:nvPr/>
        </p:nvSpPr>
        <p:spPr>
          <a:xfrm>
            <a:off x="4690682" y="2704938"/>
            <a:ext cx="905041" cy="461665"/>
          </a:xfrm>
          <a:prstGeom prst="rect">
            <a:avLst/>
          </a:prstGeom>
          <a:noFill/>
        </p:spPr>
        <p:txBody>
          <a:bodyPr wrap="square" rtlCol="0">
            <a:spAutoFit/>
          </a:bodyPr>
          <a:lstStyle/>
          <a:p>
            <a:r>
              <a:rPr lang="en-GB" sz="1200" dirty="0">
                <a:solidFill>
                  <a:schemeClr val="accent4">
                    <a:lumMod val="50000"/>
                  </a:schemeClr>
                </a:solidFill>
              </a:rPr>
              <a:t>Manic episode</a:t>
            </a:r>
          </a:p>
        </p:txBody>
      </p:sp>
      <p:sp>
        <p:nvSpPr>
          <p:cNvPr id="52" name="Freeform: Shape 51">
            <a:extLst>
              <a:ext uri="{FF2B5EF4-FFF2-40B4-BE49-F238E27FC236}">
                <a16:creationId xmlns:a16="http://schemas.microsoft.com/office/drawing/2014/main" id="{F149753E-6D64-4DFF-E85A-C3338A3CA2D7}"/>
              </a:ext>
            </a:extLst>
          </p:cNvPr>
          <p:cNvSpPr/>
          <p:nvPr/>
        </p:nvSpPr>
        <p:spPr>
          <a:xfrm>
            <a:off x="2154803" y="2655617"/>
            <a:ext cx="9024731" cy="1887638"/>
          </a:xfrm>
          <a:custGeom>
            <a:avLst/>
            <a:gdLst>
              <a:gd name="connsiteX0" fmla="*/ 0 w 9024731"/>
              <a:gd name="connsiteY0" fmla="*/ 910514 h 1773682"/>
              <a:gd name="connsiteX1" fmla="*/ 95416 w 9024731"/>
              <a:gd name="connsiteY1" fmla="*/ 858831 h 1773682"/>
              <a:gd name="connsiteX2" fmla="*/ 210710 w 9024731"/>
              <a:gd name="connsiteY2" fmla="*/ 966173 h 1773682"/>
              <a:gd name="connsiteX3" fmla="*/ 381663 w 9024731"/>
              <a:gd name="connsiteY3" fmla="*/ 878709 h 1773682"/>
              <a:gd name="connsiteX4" fmla="*/ 481054 w 9024731"/>
              <a:gd name="connsiteY4" fmla="*/ 934368 h 1773682"/>
              <a:gd name="connsiteX5" fmla="*/ 600324 w 9024731"/>
              <a:gd name="connsiteY5" fmla="*/ 894611 h 1773682"/>
              <a:gd name="connsiteX6" fmla="*/ 715618 w 9024731"/>
              <a:gd name="connsiteY6" fmla="*/ 938344 h 1773682"/>
              <a:gd name="connsiteX7" fmla="*/ 950181 w 9024731"/>
              <a:gd name="connsiteY7" fmla="*/ 437411 h 1773682"/>
              <a:gd name="connsiteX8" fmla="*/ 1144988 w 9024731"/>
              <a:gd name="connsiteY8" fmla="*/ 930392 h 1773682"/>
              <a:gd name="connsiteX9" fmla="*/ 1232453 w 9024731"/>
              <a:gd name="connsiteY9" fmla="*/ 886660 h 1773682"/>
              <a:gd name="connsiteX10" fmla="*/ 1288112 w 9024731"/>
              <a:gd name="connsiteY10" fmla="*/ 946295 h 1773682"/>
              <a:gd name="connsiteX11" fmla="*/ 1375576 w 9024731"/>
              <a:gd name="connsiteY11" fmla="*/ 882684 h 1773682"/>
              <a:gd name="connsiteX12" fmla="*/ 1435211 w 9024731"/>
              <a:gd name="connsiteY12" fmla="*/ 958222 h 1773682"/>
              <a:gd name="connsiteX13" fmla="*/ 1765190 w 9024731"/>
              <a:gd name="connsiteY13" fmla="*/ 1773231 h 1773682"/>
              <a:gd name="connsiteX14" fmla="*/ 2007705 w 9024731"/>
              <a:gd name="connsiteY14" fmla="*/ 834977 h 1773682"/>
              <a:gd name="connsiteX15" fmla="*/ 2107096 w 9024731"/>
              <a:gd name="connsiteY15" fmla="*/ 974124 h 1773682"/>
              <a:gd name="connsiteX16" fmla="*/ 2333708 w 9024731"/>
              <a:gd name="connsiteY16" fmla="*/ 90 h 1773682"/>
              <a:gd name="connsiteX17" fmla="*/ 2635858 w 9024731"/>
              <a:gd name="connsiteY17" fmla="*/ 918465 h 1773682"/>
              <a:gd name="connsiteX18" fmla="*/ 2755127 w 9024731"/>
              <a:gd name="connsiteY18" fmla="*/ 1327957 h 1773682"/>
              <a:gd name="connsiteX19" fmla="*/ 2882348 w 9024731"/>
              <a:gd name="connsiteY19" fmla="*/ 612340 h 1773682"/>
              <a:gd name="connsiteX20" fmla="*/ 3053301 w 9024731"/>
              <a:gd name="connsiteY20" fmla="*/ 946295 h 1773682"/>
              <a:gd name="connsiteX21" fmla="*/ 3120887 w 9024731"/>
              <a:gd name="connsiteY21" fmla="*/ 834977 h 1773682"/>
              <a:gd name="connsiteX22" fmla="*/ 3196425 w 9024731"/>
              <a:gd name="connsiteY22" fmla="*/ 962197 h 1773682"/>
              <a:gd name="connsiteX23" fmla="*/ 3236181 w 9024731"/>
              <a:gd name="connsiteY23" fmla="*/ 854855 h 1773682"/>
              <a:gd name="connsiteX24" fmla="*/ 3351475 w 9024731"/>
              <a:gd name="connsiteY24" fmla="*/ 1141102 h 1773682"/>
              <a:gd name="connsiteX25" fmla="*/ 3478696 w 9024731"/>
              <a:gd name="connsiteY25" fmla="*/ 803171 h 1773682"/>
              <a:gd name="connsiteX26" fmla="*/ 3554234 w 9024731"/>
              <a:gd name="connsiteY26" fmla="*/ 918465 h 1773682"/>
              <a:gd name="connsiteX27" fmla="*/ 3792773 w 9024731"/>
              <a:gd name="connsiteY27" fmla="*/ 1502886 h 1773682"/>
              <a:gd name="connsiteX28" fmla="*/ 3860359 w 9024731"/>
              <a:gd name="connsiteY28" fmla="*/ 918465 h 1773682"/>
              <a:gd name="connsiteX29" fmla="*/ 3912042 w 9024731"/>
              <a:gd name="connsiteY29" fmla="*/ 926417 h 1773682"/>
              <a:gd name="connsiteX30" fmla="*/ 3947823 w 9024731"/>
              <a:gd name="connsiteY30" fmla="*/ 997978 h 1773682"/>
              <a:gd name="connsiteX31" fmla="*/ 3991555 w 9024731"/>
              <a:gd name="connsiteY31" fmla="*/ 866782 h 1773682"/>
              <a:gd name="connsiteX32" fmla="*/ 4082995 w 9024731"/>
              <a:gd name="connsiteY32" fmla="*/ 982076 h 1773682"/>
              <a:gd name="connsiteX33" fmla="*/ 4122752 w 9024731"/>
              <a:gd name="connsiteY33" fmla="*/ 850879 h 1773682"/>
              <a:gd name="connsiteX34" fmla="*/ 4194314 w 9024731"/>
              <a:gd name="connsiteY34" fmla="*/ 958222 h 1773682"/>
              <a:gd name="connsiteX35" fmla="*/ 4238046 w 9024731"/>
              <a:gd name="connsiteY35" fmla="*/ 858831 h 1773682"/>
              <a:gd name="connsiteX36" fmla="*/ 4281778 w 9024731"/>
              <a:gd name="connsiteY36" fmla="*/ 986051 h 1773682"/>
              <a:gd name="connsiteX37" fmla="*/ 4365267 w 9024731"/>
              <a:gd name="connsiteY37" fmla="*/ 481144 h 1773682"/>
              <a:gd name="connsiteX38" fmla="*/ 4405023 w 9024731"/>
              <a:gd name="connsiteY38" fmla="*/ 918465 h 1773682"/>
              <a:gd name="connsiteX39" fmla="*/ 4452731 w 9024731"/>
              <a:gd name="connsiteY39" fmla="*/ 878709 h 1773682"/>
              <a:gd name="connsiteX40" fmla="*/ 4508390 w 9024731"/>
              <a:gd name="connsiteY40" fmla="*/ 954246 h 1773682"/>
              <a:gd name="connsiteX41" fmla="*/ 4556098 w 9024731"/>
              <a:gd name="connsiteY41" fmla="*/ 882684 h 1773682"/>
              <a:gd name="connsiteX42" fmla="*/ 4619708 w 9024731"/>
              <a:gd name="connsiteY42" fmla="*/ 954246 h 1773682"/>
              <a:gd name="connsiteX43" fmla="*/ 4683319 w 9024731"/>
              <a:gd name="connsiteY43" fmla="*/ 854855 h 1773682"/>
              <a:gd name="connsiteX44" fmla="*/ 4754880 w 9024731"/>
              <a:gd name="connsiteY44" fmla="*/ 1224591 h 1773682"/>
              <a:gd name="connsiteX45" fmla="*/ 4766807 w 9024731"/>
              <a:gd name="connsiteY45" fmla="*/ 850879 h 1773682"/>
              <a:gd name="connsiteX46" fmla="*/ 4810540 w 9024731"/>
              <a:gd name="connsiteY46" fmla="*/ 970149 h 1773682"/>
              <a:gd name="connsiteX47" fmla="*/ 4866199 w 9024731"/>
              <a:gd name="connsiteY47" fmla="*/ 644145 h 1773682"/>
              <a:gd name="connsiteX48" fmla="*/ 4937760 w 9024731"/>
              <a:gd name="connsiteY48" fmla="*/ 926417 h 1773682"/>
              <a:gd name="connsiteX49" fmla="*/ 5009322 w 9024731"/>
              <a:gd name="connsiteY49" fmla="*/ 838952 h 1773682"/>
              <a:gd name="connsiteX50" fmla="*/ 5072933 w 9024731"/>
              <a:gd name="connsiteY50" fmla="*/ 974124 h 1773682"/>
              <a:gd name="connsiteX51" fmla="*/ 5124616 w 9024731"/>
              <a:gd name="connsiteY51" fmla="*/ 838952 h 1773682"/>
              <a:gd name="connsiteX52" fmla="*/ 5196178 w 9024731"/>
              <a:gd name="connsiteY52" fmla="*/ 974124 h 1773682"/>
              <a:gd name="connsiteX53" fmla="*/ 5231959 w 9024731"/>
              <a:gd name="connsiteY53" fmla="*/ 878709 h 1773682"/>
              <a:gd name="connsiteX54" fmla="*/ 5279667 w 9024731"/>
              <a:gd name="connsiteY54" fmla="*/ 946295 h 1773682"/>
              <a:gd name="connsiteX55" fmla="*/ 5319423 w 9024731"/>
              <a:gd name="connsiteY55" fmla="*/ 854855 h 1773682"/>
              <a:gd name="connsiteX56" fmla="*/ 5390985 w 9024731"/>
              <a:gd name="connsiteY56" fmla="*/ 966173 h 1773682"/>
              <a:gd name="connsiteX57" fmla="*/ 5406887 w 9024731"/>
              <a:gd name="connsiteY57" fmla="*/ 858831 h 1773682"/>
              <a:gd name="connsiteX58" fmla="*/ 5462547 w 9024731"/>
              <a:gd name="connsiteY58" fmla="*/ 958222 h 1773682"/>
              <a:gd name="connsiteX59" fmla="*/ 5494352 w 9024731"/>
              <a:gd name="connsiteY59" fmla="*/ 850879 h 1773682"/>
              <a:gd name="connsiteX60" fmla="*/ 5530133 w 9024731"/>
              <a:gd name="connsiteY60" fmla="*/ 1308079 h 1773682"/>
              <a:gd name="connsiteX61" fmla="*/ 5550011 w 9024731"/>
              <a:gd name="connsiteY61" fmla="*/ 878709 h 1773682"/>
              <a:gd name="connsiteX62" fmla="*/ 5597719 w 9024731"/>
              <a:gd name="connsiteY62" fmla="*/ 970149 h 1773682"/>
              <a:gd name="connsiteX63" fmla="*/ 5641451 w 9024731"/>
              <a:gd name="connsiteY63" fmla="*/ 866782 h 1773682"/>
              <a:gd name="connsiteX64" fmla="*/ 5685183 w 9024731"/>
              <a:gd name="connsiteY64" fmla="*/ 954246 h 1773682"/>
              <a:gd name="connsiteX65" fmla="*/ 5736867 w 9024731"/>
              <a:gd name="connsiteY65" fmla="*/ 854855 h 1773682"/>
              <a:gd name="connsiteX66" fmla="*/ 5788550 w 9024731"/>
              <a:gd name="connsiteY66" fmla="*/ 1339884 h 1773682"/>
              <a:gd name="connsiteX67" fmla="*/ 5816380 w 9024731"/>
              <a:gd name="connsiteY67" fmla="*/ 866782 h 1773682"/>
              <a:gd name="connsiteX68" fmla="*/ 5856136 w 9024731"/>
              <a:gd name="connsiteY68" fmla="*/ 962197 h 1773682"/>
              <a:gd name="connsiteX69" fmla="*/ 5923722 w 9024731"/>
              <a:gd name="connsiteY69" fmla="*/ 850879 h 1773682"/>
              <a:gd name="connsiteX70" fmla="*/ 5935649 w 9024731"/>
              <a:gd name="connsiteY70" fmla="*/ 997978 h 1773682"/>
              <a:gd name="connsiteX71" fmla="*/ 5983357 w 9024731"/>
              <a:gd name="connsiteY71" fmla="*/ 624267 h 1773682"/>
              <a:gd name="connsiteX72" fmla="*/ 6003235 w 9024731"/>
              <a:gd name="connsiteY72" fmla="*/ 974124 h 1773682"/>
              <a:gd name="connsiteX73" fmla="*/ 6035040 w 9024731"/>
              <a:gd name="connsiteY73" fmla="*/ 862806 h 1773682"/>
              <a:gd name="connsiteX74" fmla="*/ 6094675 w 9024731"/>
              <a:gd name="connsiteY74" fmla="*/ 990027 h 1773682"/>
              <a:gd name="connsiteX75" fmla="*/ 6237799 w 9024731"/>
              <a:gd name="connsiteY75" fmla="*/ 858831 h 1773682"/>
              <a:gd name="connsiteX76" fmla="*/ 6333214 w 9024731"/>
              <a:gd name="connsiteY76" fmla="*/ 938344 h 1773682"/>
              <a:gd name="connsiteX77" fmla="*/ 6468387 w 9024731"/>
              <a:gd name="connsiteY77" fmla="*/ 882684 h 1773682"/>
              <a:gd name="connsiteX78" fmla="*/ 6595607 w 9024731"/>
              <a:gd name="connsiteY78" fmla="*/ 934368 h 1773682"/>
              <a:gd name="connsiteX79" fmla="*/ 6742707 w 9024731"/>
              <a:gd name="connsiteY79" fmla="*/ 878709 h 1773682"/>
              <a:gd name="connsiteX80" fmla="*/ 6881854 w 9024731"/>
              <a:gd name="connsiteY80" fmla="*/ 926417 h 1773682"/>
              <a:gd name="connsiteX81" fmla="*/ 6973294 w 9024731"/>
              <a:gd name="connsiteY81" fmla="*/ 882684 h 1773682"/>
              <a:gd name="connsiteX82" fmla="*/ 7088588 w 9024731"/>
              <a:gd name="connsiteY82" fmla="*/ 934368 h 1773682"/>
              <a:gd name="connsiteX83" fmla="*/ 7195931 w 9024731"/>
              <a:gd name="connsiteY83" fmla="*/ 886660 h 1773682"/>
              <a:gd name="connsiteX84" fmla="*/ 7303274 w 9024731"/>
              <a:gd name="connsiteY84" fmla="*/ 946295 h 1773682"/>
              <a:gd name="connsiteX85" fmla="*/ 7454348 w 9024731"/>
              <a:gd name="connsiteY85" fmla="*/ 874733 h 1773682"/>
              <a:gd name="connsiteX86" fmla="*/ 7609399 w 9024731"/>
              <a:gd name="connsiteY86" fmla="*/ 938344 h 1773682"/>
              <a:gd name="connsiteX87" fmla="*/ 7613374 w 9024731"/>
              <a:gd name="connsiteY87" fmla="*/ 576559 h 1773682"/>
              <a:gd name="connsiteX88" fmla="*/ 7653131 w 9024731"/>
              <a:gd name="connsiteY88" fmla="*/ 934368 h 1773682"/>
              <a:gd name="connsiteX89" fmla="*/ 7748547 w 9024731"/>
              <a:gd name="connsiteY89" fmla="*/ 874733 h 1773682"/>
              <a:gd name="connsiteX90" fmla="*/ 7828060 w 9024731"/>
              <a:gd name="connsiteY90" fmla="*/ 942319 h 1773682"/>
              <a:gd name="connsiteX91" fmla="*/ 7919500 w 9024731"/>
              <a:gd name="connsiteY91" fmla="*/ 858831 h 1773682"/>
              <a:gd name="connsiteX92" fmla="*/ 8038769 w 9024731"/>
              <a:gd name="connsiteY92" fmla="*/ 942319 h 1773682"/>
              <a:gd name="connsiteX93" fmla="*/ 8110331 w 9024731"/>
              <a:gd name="connsiteY93" fmla="*/ 870757 h 1773682"/>
              <a:gd name="connsiteX94" fmla="*/ 8201771 w 9024731"/>
              <a:gd name="connsiteY94" fmla="*/ 966173 h 1773682"/>
              <a:gd name="connsiteX95" fmla="*/ 8305138 w 9024731"/>
              <a:gd name="connsiteY95" fmla="*/ 878709 h 1773682"/>
              <a:gd name="connsiteX96" fmla="*/ 8400554 w 9024731"/>
              <a:gd name="connsiteY96" fmla="*/ 958222 h 1773682"/>
              <a:gd name="connsiteX97" fmla="*/ 8456213 w 9024731"/>
              <a:gd name="connsiteY97" fmla="*/ 1316031 h 1773682"/>
              <a:gd name="connsiteX98" fmla="*/ 8460188 w 9024731"/>
              <a:gd name="connsiteY98" fmla="*/ 882684 h 1773682"/>
              <a:gd name="connsiteX99" fmla="*/ 8527774 w 9024731"/>
              <a:gd name="connsiteY99" fmla="*/ 994003 h 1773682"/>
              <a:gd name="connsiteX100" fmla="*/ 8631141 w 9024731"/>
              <a:gd name="connsiteY100" fmla="*/ 886660 h 1773682"/>
              <a:gd name="connsiteX101" fmla="*/ 8714630 w 9024731"/>
              <a:gd name="connsiteY101" fmla="*/ 970149 h 1773682"/>
              <a:gd name="connsiteX102" fmla="*/ 8774265 w 9024731"/>
              <a:gd name="connsiteY102" fmla="*/ 874733 h 1773682"/>
              <a:gd name="connsiteX103" fmla="*/ 8849802 w 9024731"/>
              <a:gd name="connsiteY103" fmla="*/ 950271 h 1773682"/>
              <a:gd name="connsiteX104" fmla="*/ 8925340 w 9024731"/>
              <a:gd name="connsiteY104" fmla="*/ 874733 h 1773682"/>
              <a:gd name="connsiteX105" fmla="*/ 8977023 w 9024731"/>
              <a:gd name="connsiteY105" fmla="*/ 962197 h 1773682"/>
              <a:gd name="connsiteX106" fmla="*/ 9024731 w 9024731"/>
              <a:gd name="connsiteY106" fmla="*/ 874733 h 1773682"/>
              <a:gd name="connsiteX0" fmla="*/ 0 w 9024731"/>
              <a:gd name="connsiteY0" fmla="*/ 910514 h 1773682"/>
              <a:gd name="connsiteX1" fmla="*/ 95416 w 9024731"/>
              <a:gd name="connsiteY1" fmla="*/ 858831 h 1773682"/>
              <a:gd name="connsiteX2" fmla="*/ 210710 w 9024731"/>
              <a:gd name="connsiteY2" fmla="*/ 966173 h 1773682"/>
              <a:gd name="connsiteX3" fmla="*/ 381663 w 9024731"/>
              <a:gd name="connsiteY3" fmla="*/ 878709 h 1773682"/>
              <a:gd name="connsiteX4" fmla="*/ 481054 w 9024731"/>
              <a:gd name="connsiteY4" fmla="*/ 934368 h 1773682"/>
              <a:gd name="connsiteX5" fmla="*/ 600324 w 9024731"/>
              <a:gd name="connsiteY5" fmla="*/ 894611 h 1773682"/>
              <a:gd name="connsiteX6" fmla="*/ 715618 w 9024731"/>
              <a:gd name="connsiteY6" fmla="*/ 938344 h 1773682"/>
              <a:gd name="connsiteX7" fmla="*/ 950181 w 9024731"/>
              <a:gd name="connsiteY7" fmla="*/ 437411 h 1773682"/>
              <a:gd name="connsiteX8" fmla="*/ 1144988 w 9024731"/>
              <a:gd name="connsiteY8" fmla="*/ 930392 h 1773682"/>
              <a:gd name="connsiteX9" fmla="*/ 1232453 w 9024731"/>
              <a:gd name="connsiteY9" fmla="*/ 886660 h 1773682"/>
              <a:gd name="connsiteX10" fmla="*/ 1288112 w 9024731"/>
              <a:gd name="connsiteY10" fmla="*/ 946295 h 1773682"/>
              <a:gd name="connsiteX11" fmla="*/ 1375576 w 9024731"/>
              <a:gd name="connsiteY11" fmla="*/ 882684 h 1773682"/>
              <a:gd name="connsiteX12" fmla="*/ 1435211 w 9024731"/>
              <a:gd name="connsiteY12" fmla="*/ 958222 h 1773682"/>
              <a:gd name="connsiteX13" fmla="*/ 1765190 w 9024731"/>
              <a:gd name="connsiteY13" fmla="*/ 1773231 h 1773682"/>
              <a:gd name="connsiteX14" fmla="*/ 2007705 w 9024731"/>
              <a:gd name="connsiteY14" fmla="*/ 834977 h 1773682"/>
              <a:gd name="connsiteX15" fmla="*/ 2107096 w 9024731"/>
              <a:gd name="connsiteY15" fmla="*/ 974124 h 1773682"/>
              <a:gd name="connsiteX16" fmla="*/ 2333708 w 9024731"/>
              <a:gd name="connsiteY16" fmla="*/ 90 h 1773682"/>
              <a:gd name="connsiteX17" fmla="*/ 2635858 w 9024731"/>
              <a:gd name="connsiteY17" fmla="*/ 918465 h 1773682"/>
              <a:gd name="connsiteX18" fmla="*/ 2755127 w 9024731"/>
              <a:gd name="connsiteY18" fmla="*/ 1327957 h 1773682"/>
              <a:gd name="connsiteX19" fmla="*/ 2882348 w 9024731"/>
              <a:gd name="connsiteY19" fmla="*/ 612340 h 1773682"/>
              <a:gd name="connsiteX20" fmla="*/ 3053301 w 9024731"/>
              <a:gd name="connsiteY20" fmla="*/ 946295 h 1773682"/>
              <a:gd name="connsiteX21" fmla="*/ 3120887 w 9024731"/>
              <a:gd name="connsiteY21" fmla="*/ 834977 h 1773682"/>
              <a:gd name="connsiteX22" fmla="*/ 3196425 w 9024731"/>
              <a:gd name="connsiteY22" fmla="*/ 962197 h 1773682"/>
              <a:gd name="connsiteX23" fmla="*/ 3236181 w 9024731"/>
              <a:gd name="connsiteY23" fmla="*/ 854855 h 1773682"/>
              <a:gd name="connsiteX24" fmla="*/ 3351475 w 9024731"/>
              <a:gd name="connsiteY24" fmla="*/ 1141102 h 1773682"/>
              <a:gd name="connsiteX25" fmla="*/ 3478696 w 9024731"/>
              <a:gd name="connsiteY25" fmla="*/ 803171 h 1773682"/>
              <a:gd name="connsiteX26" fmla="*/ 3554234 w 9024731"/>
              <a:gd name="connsiteY26" fmla="*/ 918465 h 1773682"/>
              <a:gd name="connsiteX27" fmla="*/ 3737114 w 9024731"/>
              <a:gd name="connsiteY27" fmla="*/ 1502886 h 1773682"/>
              <a:gd name="connsiteX28" fmla="*/ 3860359 w 9024731"/>
              <a:gd name="connsiteY28" fmla="*/ 918465 h 1773682"/>
              <a:gd name="connsiteX29" fmla="*/ 3912042 w 9024731"/>
              <a:gd name="connsiteY29" fmla="*/ 926417 h 1773682"/>
              <a:gd name="connsiteX30" fmla="*/ 3947823 w 9024731"/>
              <a:gd name="connsiteY30" fmla="*/ 997978 h 1773682"/>
              <a:gd name="connsiteX31" fmla="*/ 3991555 w 9024731"/>
              <a:gd name="connsiteY31" fmla="*/ 866782 h 1773682"/>
              <a:gd name="connsiteX32" fmla="*/ 4082995 w 9024731"/>
              <a:gd name="connsiteY32" fmla="*/ 982076 h 1773682"/>
              <a:gd name="connsiteX33" fmla="*/ 4122752 w 9024731"/>
              <a:gd name="connsiteY33" fmla="*/ 850879 h 1773682"/>
              <a:gd name="connsiteX34" fmla="*/ 4194314 w 9024731"/>
              <a:gd name="connsiteY34" fmla="*/ 958222 h 1773682"/>
              <a:gd name="connsiteX35" fmla="*/ 4238046 w 9024731"/>
              <a:gd name="connsiteY35" fmla="*/ 858831 h 1773682"/>
              <a:gd name="connsiteX36" fmla="*/ 4281778 w 9024731"/>
              <a:gd name="connsiteY36" fmla="*/ 986051 h 1773682"/>
              <a:gd name="connsiteX37" fmla="*/ 4365267 w 9024731"/>
              <a:gd name="connsiteY37" fmla="*/ 481144 h 1773682"/>
              <a:gd name="connsiteX38" fmla="*/ 4405023 w 9024731"/>
              <a:gd name="connsiteY38" fmla="*/ 918465 h 1773682"/>
              <a:gd name="connsiteX39" fmla="*/ 4452731 w 9024731"/>
              <a:gd name="connsiteY39" fmla="*/ 878709 h 1773682"/>
              <a:gd name="connsiteX40" fmla="*/ 4508390 w 9024731"/>
              <a:gd name="connsiteY40" fmla="*/ 954246 h 1773682"/>
              <a:gd name="connsiteX41" fmla="*/ 4556098 w 9024731"/>
              <a:gd name="connsiteY41" fmla="*/ 882684 h 1773682"/>
              <a:gd name="connsiteX42" fmla="*/ 4619708 w 9024731"/>
              <a:gd name="connsiteY42" fmla="*/ 954246 h 1773682"/>
              <a:gd name="connsiteX43" fmla="*/ 4683319 w 9024731"/>
              <a:gd name="connsiteY43" fmla="*/ 854855 h 1773682"/>
              <a:gd name="connsiteX44" fmla="*/ 4754880 w 9024731"/>
              <a:gd name="connsiteY44" fmla="*/ 1224591 h 1773682"/>
              <a:gd name="connsiteX45" fmla="*/ 4766807 w 9024731"/>
              <a:gd name="connsiteY45" fmla="*/ 850879 h 1773682"/>
              <a:gd name="connsiteX46" fmla="*/ 4810540 w 9024731"/>
              <a:gd name="connsiteY46" fmla="*/ 970149 h 1773682"/>
              <a:gd name="connsiteX47" fmla="*/ 4866199 w 9024731"/>
              <a:gd name="connsiteY47" fmla="*/ 644145 h 1773682"/>
              <a:gd name="connsiteX48" fmla="*/ 4937760 w 9024731"/>
              <a:gd name="connsiteY48" fmla="*/ 926417 h 1773682"/>
              <a:gd name="connsiteX49" fmla="*/ 5009322 w 9024731"/>
              <a:gd name="connsiteY49" fmla="*/ 838952 h 1773682"/>
              <a:gd name="connsiteX50" fmla="*/ 5072933 w 9024731"/>
              <a:gd name="connsiteY50" fmla="*/ 974124 h 1773682"/>
              <a:gd name="connsiteX51" fmla="*/ 5124616 w 9024731"/>
              <a:gd name="connsiteY51" fmla="*/ 838952 h 1773682"/>
              <a:gd name="connsiteX52" fmla="*/ 5196178 w 9024731"/>
              <a:gd name="connsiteY52" fmla="*/ 974124 h 1773682"/>
              <a:gd name="connsiteX53" fmla="*/ 5231959 w 9024731"/>
              <a:gd name="connsiteY53" fmla="*/ 878709 h 1773682"/>
              <a:gd name="connsiteX54" fmla="*/ 5279667 w 9024731"/>
              <a:gd name="connsiteY54" fmla="*/ 946295 h 1773682"/>
              <a:gd name="connsiteX55" fmla="*/ 5319423 w 9024731"/>
              <a:gd name="connsiteY55" fmla="*/ 854855 h 1773682"/>
              <a:gd name="connsiteX56" fmla="*/ 5390985 w 9024731"/>
              <a:gd name="connsiteY56" fmla="*/ 966173 h 1773682"/>
              <a:gd name="connsiteX57" fmla="*/ 5406887 w 9024731"/>
              <a:gd name="connsiteY57" fmla="*/ 858831 h 1773682"/>
              <a:gd name="connsiteX58" fmla="*/ 5462547 w 9024731"/>
              <a:gd name="connsiteY58" fmla="*/ 958222 h 1773682"/>
              <a:gd name="connsiteX59" fmla="*/ 5494352 w 9024731"/>
              <a:gd name="connsiteY59" fmla="*/ 850879 h 1773682"/>
              <a:gd name="connsiteX60" fmla="*/ 5530133 w 9024731"/>
              <a:gd name="connsiteY60" fmla="*/ 1308079 h 1773682"/>
              <a:gd name="connsiteX61" fmla="*/ 5550011 w 9024731"/>
              <a:gd name="connsiteY61" fmla="*/ 878709 h 1773682"/>
              <a:gd name="connsiteX62" fmla="*/ 5597719 w 9024731"/>
              <a:gd name="connsiteY62" fmla="*/ 970149 h 1773682"/>
              <a:gd name="connsiteX63" fmla="*/ 5641451 w 9024731"/>
              <a:gd name="connsiteY63" fmla="*/ 866782 h 1773682"/>
              <a:gd name="connsiteX64" fmla="*/ 5685183 w 9024731"/>
              <a:gd name="connsiteY64" fmla="*/ 954246 h 1773682"/>
              <a:gd name="connsiteX65" fmla="*/ 5736867 w 9024731"/>
              <a:gd name="connsiteY65" fmla="*/ 854855 h 1773682"/>
              <a:gd name="connsiteX66" fmla="*/ 5788550 w 9024731"/>
              <a:gd name="connsiteY66" fmla="*/ 1339884 h 1773682"/>
              <a:gd name="connsiteX67" fmla="*/ 5816380 w 9024731"/>
              <a:gd name="connsiteY67" fmla="*/ 866782 h 1773682"/>
              <a:gd name="connsiteX68" fmla="*/ 5856136 w 9024731"/>
              <a:gd name="connsiteY68" fmla="*/ 962197 h 1773682"/>
              <a:gd name="connsiteX69" fmla="*/ 5923722 w 9024731"/>
              <a:gd name="connsiteY69" fmla="*/ 850879 h 1773682"/>
              <a:gd name="connsiteX70" fmla="*/ 5935649 w 9024731"/>
              <a:gd name="connsiteY70" fmla="*/ 997978 h 1773682"/>
              <a:gd name="connsiteX71" fmla="*/ 5983357 w 9024731"/>
              <a:gd name="connsiteY71" fmla="*/ 624267 h 1773682"/>
              <a:gd name="connsiteX72" fmla="*/ 6003235 w 9024731"/>
              <a:gd name="connsiteY72" fmla="*/ 974124 h 1773682"/>
              <a:gd name="connsiteX73" fmla="*/ 6035040 w 9024731"/>
              <a:gd name="connsiteY73" fmla="*/ 862806 h 1773682"/>
              <a:gd name="connsiteX74" fmla="*/ 6094675 w 9024731"/>
              <a:gd name="connsiteY74" fmla="*/ 990027 h 1773682"/>
              <a:gd name="connsiteX75" fmla="*/ 6237799 w 9024731"/>
              <a:gd name="connsiteY75" fmla="*/ 858831 h 1773682"/>
              <a:gd name="connsiteX76" fmla="*/ 6333214 w 9024731"/>
              <a:gd name="connsiteY76" fmla="*/ 938344 h 1773682"/>
              <a:gd name="connsiteX77" fmla="*/ 6468387 w 9024731"/>
              <a:gd name="connsiteY77" fmla="*/ 882684 h 1773682"/>
              <a:gd name="connsiteX78" fmla="*/ 6595607 w 9024731"/>
              <a:gd name="connsiteY78" fmla="*/ 934368 h 1773682"/>
              <a:gd name="connsiteX79" fmla="*/ 6742707 w 9024731"/>
              <a:gd name="connsiteY79" fmla="*/ 878709 h 1773682"/>
              <a:gd name="connsiteX80" fmla="*/ 6881854 w 9024731"/>
              <a:gd name="connsiteY80" fmla="*/ 926417 h 1773682"/>
              <a:gd name="connsiteX81" fmla="*/ 6973294 w 9024731"/>
              <a:gd name="connsiteY81" fmla="*/ 882684 h 1773682"/>
              <a:gd name="connsiteX82" fmla="*/ 7088588 w 9024731"/>
              <a:gd name="connsiteY82" fmla="*/ 934368 h 1773682"/>
              <a:gd name="connsiteX83" fmla="*/ 7195931 w 9024731"/>
              <a:gd name="connsiteY83" fmla="*/ 886660 h 1773682"/>
              <a:gd name="connsiteX84" fmla="*/ 7303274 w 9024731"/>
              <a:gd name="connsiteY84" fmla="*/ 946295 h 1773682"/>
              <a:gd name="connsiteX85" fmla="*/ 7454348 w 9024731"/>
              <a:gd name="connsiteY85" fmla="*/ 874733 h 1773682"/>
              <a:gd name="connsiteX86" fmla="*/ 7609399 w 9024731"/>
              <a:gd name="connsiteY86" fmla="*/ 938344 h 1773682"/>
              <a:gd name="connsiteX87" fmla="*/ 7613374 w 9024731"/>
              <a:gd name="connsiteY87" fmla="*/ 576559 h 1773682"/>
              <a:gd name="connsiteX88" fmla="*/ 7653131 w 9024731"/>
              <a:gd name="connsiteY88" fmla="*/ 934368 h 1773682"/>
              <a:gd name="connsiteX89" fmla="*/ 7748547 w 9024731"/>
              <a:gd name="connsiteY89" fmla="*/ 874733 h 1773682"/>
              <a:gd name="connsiteX90" fmla="*/ 7828060 w 9024731"/>
              <a:gd name="connsiteY90" fmla="*/ 942319 h 1773682"/>
              <a:gd name="connsiteX91" fmla="*/ 7919500 w 9024731"/>
              <a:gd name="connsiteY91" fmla="*/ 858831 h 1773682"/>
              <a:gd name="connsiteX92" fmla="*/ 8038769 w 9024731"/>
              <a:gd name="connsiteY92" fmla="*/ 942319 h 1773682"/>
              <a:gd name="connsiteX93" fmla="*/ 8110331 w 9024731"/>
              <a:gd name="connsiteY93" fmla="*/ 870757 h 1773682"/>
              <a:gd name="connsiteX94" fmla="*/ 8201771 w 9024731"/>
              <a:gd name="connsiteY94" fmla="*/ 966173 h 1773682"/>
              <a:gd name="connsiteX95" fmla="*/ 8305138 w 9024731"/>
              <a:gd name="connsiteY95" fmla="*/ 878709 h 1773682"/>
              <a:gd name="connsiteX96" fmla="*/ 8400554 w 9024731"/>
              <a:gd name="connsiteY96" fmla="*/ 958222 h 1773682"/>
              <a:gd name="connsiteX97" fmla="*/ 8456213 w 9024731"/>
              <a:gd name="connsiteY97" fmla="*/ 1316031 h 1773682"/>
              <a:gd name="connsiteX98" fmla="*/ 8460188 w 9024731"/>
              <a:gd name="connsiteY98" fmla="*/ 882684 h 1773682"/>
              <a:gd name="connsiteX99" fmla="*/ 8527774 w 9024731"/>
              <a:gd name="connsiteY99" fmla="*/ 994003 h 1773682"/>
              <a:gd name="connsiteX100" fmla="*/ 8631141 w 9024731"/>
              <a:gd name="connsiteY100" fmla="*/ 886660 h 1773682"/>
              <a:gd name="connsiteX101" fmla="*/ 8714630 w 9024731"/>
              <a:gd name="connsiteY101" fmla="*/ 970149 h 1773682"/>
              <a:gd name="connsiteX102" fmla="*/ 8774265 w 9024731"/>
              <a:gd name="connsiteY102" fmla="*/ 874733 h 1773682"/>
              <a:gd name="connsiteX103" fmla="*/ 8849802 w 9024731"/>
              <a:gd name="connsiteY103" fmla="*/ 950271 h 1773682"/>
              <a:gd name="connsiteX104" fmla="*/ 8925340 w 9024731"/>
              <a:gd name="connsiteY104" fmla="*/ 874733 h 1773682"/>
              <a:gd name="connsiteX105" fmla="*/ 8977023 w 9024731"/>
              <a:gd name="connsiteY105" fmla="*/ 962197 h 1773682"/>
              <a:gd name="connsiteX106" fmla="*/ 9024731 w 9024731"/>
              <a:gd name="connsiteY106" fmla="*/ 874733 h 1773682"/>
              <a:gd name="connsiteX0" fmla="*/ 0 w 9024731"/>
              <a:gd name="connsiteY0" fmla="*/ 910514 h 1773682"/>
              <a:gd name="connsiteX1" fmla="*/ 95416 w 9024731"/>
              <a:gd name="connsiteY1" fmla="*/ 858831 h 1773682"/>
              <a:gd name="connsiteX2" fmla="*/ 210710 w 9024731"/>
              <a:gd name="connsiteY2" fmla="*/ 966173 h 1773682"/>
              <a:gd name="connsiteX3" fmla="*/ 381663 w 9024731"/>
              <a:gd name="connsiteY3" fmla="*/ 878709 h 1773682"/>
              <a:gd name="connsiteX4" fmla="*/ 481054 w 9024731"/>
              <a:gd name="connsiteY4" fmla="*/ 934368 h 1773682"/>
              <a:gd name="connsiteX5" fmla="*/ 600324 w 9024731"/>
              <a:gd name="connsiteY5" fmla="*/ 894611 h 1773682"/>
              <a:gd name="connsiteX6" fmla="*/ 715618 w 9024731"/>
              <a:gd name="connsiteY6" fmla="*/ 938344 h 1773682"/>
              <a:gd name="connsiteX7" fmla="*/ 914400 w 9024731"/>
              <a:gd name="connsiteY7" fmla="*/ 397655 h 1773682"/>
              <a:gd name="connsiteX8" fmla="*/ 1144988 w 9024731"/>
              <a:gd name="connsiteY8" fmla="*/ 930392 h 1773682"/>
              <a:gd name="connsiteX9" fmla="*/ 1232453 w 9024731"/>
              <a:gd name="connsiteY9" fmla="*/ 886660 h 1773682"/>
              <a:gd name="connsiteX10" fmla="*/ 1288112 w 9024731"/>
              <a:gd name="connsiteY10" fmla="*/ 946295 h 1773682"/>
              <a:gd name="connsiteX11" fmla="*/ 1375576 w 9024731"/>
              <a:gd name="connsiteY11" fmla="*/ 882684 h 1773682"/>
              <a:gd name="connsiteX12" fmla="*/ 1435211 w 9024731"/>
              <a:gd name="connsiteY12" fmla="*/ 958222 h 1773682"/>
              <a:gd name="connsiteX13" fmla="*/ 1765190 w 9024731"/>
              <a:gd name="connsiteY13" fmla="*/ 1773231 h 1773682"/>
              <a:gd name="connsiteX14" fmla="*/ 2007705 w 9024731"/>
              <a:gd name="connsiteY14" fmla="*/ 834977 h 1773682"/>
              <a:gd name="connsiteX15" fmla="*/ 2107096 w 9024731"/>
              <a:gd name="connsiteY15" fmla="*/ 974124 h 1773682"/>
              <a:gd name="connsiteX16" fmla="*/ 2333708 w 9024731"/>
              <a:gd name="connsiteY16" fmla="*/ 90 h 1773682"/>
              <a:gd name="connsiteX17" fmla="*/ 2635858 w 9024731"/>
              <a:gd name="connsiteY17" fmla="*/ 918465 h 1773682"/>
              <a:gd name="connsiteX18" fmla="*/ 2755127 w 9024731"/>
              <a:gd name="connsiteY18" fmla="*/ 1327957 h 1773682"/>
              <a:gd name="connsiteX19" fmla="*/ 2882348 w 9024731"/>
              <a:gd name="connsiteY19" fmla="*/ 612340 h 1773682"/>
              <a:gd name="connsiteX20" fmla="*/ 3053301 w 9024731"/>
              <a:gd name="connsiteY20" fmla="*/ 946295 h 1773682"/>
              <a:gd name="connsiteX21" fmla="*/ 3120887 w 9024731"/>
              <a:gd name="connsiteY21" fmla="*/ 834977 h 1773682"/>
              <a:gd name="connsiteX22" fmla="*/ 3196425 w 9024731"/>
              <a:gd name="connsiteY22" fmla="*/ 962197 h 1773682"/>
              <a:gd name="connsiteX23" fmla="*/ 3236181 w 9024731"/>
              <a:gd name="connsiteY23" fmla="*/ 854855 h 1773682"/>
              <a:gd name="connsiteX24" fmla="*/ 3351475 w 9024731"/>
              <a:gd name="connsiteY24" fmla="*/ 1141102 h 1773682"/>
              <a:gd name="connsiteX25" fmla="*/ 3478696 w 9024731"/>
              <a:gd name="connsiteY25" fmla="*/ 803171 h 1773682"/>
              <a:gd name="connsiteX26" fmla="*/ 3554234 w 9024731"/>
              <a:gd name="connsiteY26" fmla="*/ 918465 h 1773682"/>
              <a:gd name="connsiteX27" fmla="*/ 3737114 w 9024731"/>
              <a:gd name="connsiteY27" fmla="*/ 1502886 h 1773682"/>
              <a:gd name="connsiteX28" fmla="*/ 3860359 w 9024731"/>
              <a:gd name="connsiteY28" fmla="*/ 918465 h 1773682"/>
              <a:gd name="connsiteX29" fmla="*/ 3912042 w 9024731"/>
              <a:gd name="connsiteY29" fmla="*/ 926417 h 1773682"/>
              <a:gd name="connsiteX30" fmla="*/ 3947823 w 9024731"/>
              <a:gd name="connsiteY30" fmla="*/ 997978 h 1773682"/>
              <a:gd name="connsiteX31" fmla="*/ 3991555 w 9024731"/>
              <a:gd name="connsiteY31" fmla="*/ 866782 h 1773682"/>
              <a:gd name="connsiteX32" fmla="*/ 4082995 w 9024731"/>
              <a:gd name="connsiteY32" fmla="*/ 982076 h 1773682"/>
              <a:gd name="connsiteX33" fmla="*/ 4122752 w 9024731"/>
              <a:gd name="connsiteY33" fmla="*/ 850879 h 1773682"/>
              <a:gd name="connsiteX34" fmla="*/ 4194314 w 9024731"/>
              <a:gd name="connsiteY34" fmla="*/ 958222 h 1773682"/>
              <a:gd name="connsiteX35" fmla="*/ 4238046 w 9024731"/>
              <a:gd name="connsiteY35" fmla="*/ 858831 h 1773682"/>
              <a:gd name="connsiteX36" fmla="*/ 4281778 w 9024731"/>
              <a:gd name="connsiteY36" fmla="*/ 986051 h 1773682"/>
              <a:gd name="connsiteX37" fmla="*/ 4365267 w 9024731"/>
              <a:gd name="connsiteY37" fmla="*/ 481144 h 1773682"/>
              <a:gd name="connsiteX38" fmla="*/ 4405023 w 9024731"/>
              <a:gd name="connsiteY38" fmla="*/ 918465 h 1773682"/>
              <a:gd name="connsiteX39" fmla="*/ 4452731 w 9024731"/>
              <a:gd name="connsiteY39" fmla="*/ 878709 h 1773682"/>
              <a:gd name="connsiteX40" fmla="*/ 4508390 w 9024731"/>
              <a:gd name="connsiteY40" fmla="*/ 954246 h 1773682"/>
              <a:gd name="connsiteX41" fmla="*/ 4556098 w 9024731"/>
              <a:gd name="connsiteY41" fmla="*/ 882684 h 1773682"/>
              <a:gd name="connsiteX42" fmla="*/ 4619708 w 9024731"/>
              <a:gd name="connsiteY42" fmla="*/ 954246 h 1773682"/>
              <a:gd name="connsiteX43" fmla="*/ 4683319 w 9024731"/>
              <a:gd name="connsiteY43" fmla="*/ 854855 h 1773682"/>
              <a:gd name="connsiteX44" fmla="*/ 4754880 w 9024731"/>
              <a:gd name="connsiteY44" fmla="*/ 1224591 h 1773682"/>
              <a:gd name="connsiteX45" fmla="*/ 4766807 w 9024731"/>
              <a:gd name="connsiteY45" fmla="*/ 850879 h 1773682"/>
              <a:gd name="connsiteX46" fmla="*/ 4810540 w 9024731"/>
              <a:gd name="connsiteY46" fmla="*/ 970149 h 1773682"/>
              <a:gd name="connsiteX47" fmla="*/ 4866199 w 9024731"/>
              <a:gd name="connsiteY47" fmla="*/ 644145 h 1773682"/>
              <a:gd name="connsiteX48" fmla="*/ 4937760 w 9024731"/>
              <a:gd name="connsiteY48" fmla="*/ 926417 h 1773682"/>
              <a:gd name="connsiteX49" fmla="*/ 5009322 w 9024731"/>
              <a:gd name="connsiteY49" fmla="*/ 838952 h 1773682"/>
              <a:gd name="connsiteX50" fmla="*/ 5072933 w 9024731"/>
              <a:gd name="connsiteY50" fmla="*/ 974124 h 1773682"/>
              <a:gd name="connsiteX51" fmla="*/ 5124616 w 9024731"/>
              <a:gd name="connsiteY51" fmla="*/ 838952 h 1773682"/>
              <a:gd name="connsiteX52" fmla="*/ 5196178 w 9024731"/>
              <a:gd name="connsiteY52" fmla="*/ 974124 h 1773682"/>
              <a:gd name="connsiteX53" fmla="*/ 5231959 w 9024731"/>
              <a:gd name="connsiteY53" fmla="*/ 878709 h 1773682"/>
              <a:gd name="connsiteX54" fmla="*/ 5279667 w 9024731"/>
              <a:gd name="connsiteY54" fmla="*/ 946295 h 1773682"/>
              <a:gd name="connsiteX55" fmla="*/ 5319423 w 9024731"/>
              <a:gd name="connsiteY55" fmla="*/ 854855 h 1773682"/>
              <a:gd name="connsiteX56" fmla="*/ 5390985 w 9024731"/>
              <a:gd name="connsiteY56" fmla="*/ 966173 h 1773682"/>
              <a:gd name="connsiteX57" fmla="*/ 5406887 w 9024731"/>
              <a:gd name="connsiteY57" fmla="*/ 858831 h 1773682"/>
              <a:gd name="connsiteX58" fmla="*/ 5462547 w 9024731"/>
              <a:gd name="connsiteY58" fmla="*/ 958222 h 1773682"/>
              <a:gd name="connsiteX59" fmla="*/ 5494352 w 9024731"/>
              <a:gd name="connsiteY59" fmla="*/ 850879 h 1773682"/>
              <a:gd name="connsiteX60" fmla="*/ 5530133 w 9024731"/>
              <a:gd name="connsiteY60" fmla="*/ 1308079 h 1773682"/>
              <a:gd name="connsiteX61" fmla="*/ 5550011 w 9024731"/>
              <a:gd name="connsiteY61" fmla="*/ 878709 h 1773682"/>
              <a:gd name="connsiteX62" fmla="*/ 5597719 w 9024731"/>
              <a:gd name="connsiteY62" fmla="*/ 970149 h 1773682"/>
              <a:gd name="connsiteX63" fmla="*/ 5641451 w 9024731"/>
              <a:gd name="connsiteY63" fmla="*/ 866782 h 1773682"/>
              <a:gd name="connsiteX64" fmla="*/ 5685183 w 9024731"/>
              <a:gd name="connsiteY64" fmla="*/ 954246 h 1773682"/>
              <a:gd name="connsiteX65" fmla="*/ 5736867 w 9024731"/>
              <a:gd name="connsiteY65" fmla="*/ 854855 h 1773682"/>
              <a:gd name="connsiteX66" fmla="*/ 5788550 w 9024731"/>
              <a:gd name="connsiteY66" fmla="*/ 1339884 h 1773682"/>
              <a:gd name="connsiteX67" fmla="*/ 5816380 w 9024731"/>
              <a:gd name="connsiteY67" fmla="*/ 866782 h 1773682"/>
              <a:gd name="connsiteX68" fmla="*/ 5856136 w 9024731"/>
              <a:gd name="connsiteY68" fmla="*/ 962197 h 1773682"/>
              <a:gd name="connsiteX69" fmla="*/ 5923722 w 9024731"/>
              <a:gd name="connsiteY69" fmla="*/ 850879 h 1773682"/>
              <a:gd name="connsiteX70" fmla="*/ 5935649 w 9024731"/>
              <a:gd name="connsiteY70" fmla="*/ 997978 h 1773682"/>
              <a:gd name="connsiteX71" fmla="*/ 5983357 w 9024731"/>
              <a:gd name="connsiteY71" fmla="*/ 624267 h 1773682"/>
              <a:gd name="connsiteX72" fmla="*/ 6003235 w 9024731"/>
              <a:gd name="connsiteY72" fmla="*/ 974124 h 1773682"/>
              <a:gd name="connsiteX73" fmla="*/ 6035040 w 9024731"/>
              <a:gd name="connsiteY73" fmla="*/ 862806 h 1773682"/>
              <a:gd name="connsiteX74" fmla="*/ 6094675 w 9024731"/>
              <a:gd name="connsiteY74" fmla="*/ 990027 h 1773682"/>
              <a:gd name="connsiteX75" fmla="*/ 6237799 w 9024731"/>
              <a:gd name="connsiteY75" fmla="*/ 858831 h 1773682"/>
              <a:gd name="connsiteX76" fmla="*/ 6333214 w 9024731"/>
              <a:gd name="connsiteY76" fmla="*/ 938344 h 1773682"/>
              <a:gd name="connsiteX77" fmla="*/ 6468387 w 9024731"/>
              <a:gd name="connsiteY77" fmla="*/ 882684 h 1773682"/>
              <a:gd name="connsiteX78" fmla="*/ 6595607 w 9024731"/>
              <a:gd name="connsiteY78" fmla="*/ 934368 h 1773682"/>
              <a:gd name="connsiteX79" fmla="*/ 6742707 w 9024731"/>
              <a:gd name="connsiteY79" fmla="*/ 878709 h 1773682"/>
              <a:gd name="connsiteX80" fmla="*/ 6881854 w 9024731"/>
              <a:gd name="connsiteY80" fmla="*/ 926417 h 1773682"/>
              <a:gd name="connsiteX81" fmla="*/ 6973294 w 9024731"/>
              <a:gd name="connsiteY81" fmla="*/ 882684 h 1773682"/>
              <a:gd name="connsiteX82" fmla="*/ 7088588 w 9024731"/>
              <a:gd name="connsiteY82" fmla="*/ 934368 h 1773682"/>
              <a:gd name="connsiteX83" fmla="*/ 7195931 w 9024731"/>
              <a:gd name="connsiteY83" fmla="*/ 886660 h 1773682"/>
              <a:gd name="connsiteX84" fmla="*/ 7303274 w 9024731"/>
              <a:gd name="connsiteY84" fmla="*/ 946295 h 1773682"/>
              <a:gd name="connsiteX85" fmla="*/ 7454348 w 9024731"/>
              <a:gd name="connsiteY85" fmla="*/ 874733 h 1773682"/>
              <a:gd name="connsiteX86" fmla="*/ 7609399 w 9024731"/>
              <a:gd name="connsiteY86" fmla="*/ 938344 h 1773682"/>
              <a:gd name="connsiteX87" fmla="*/ 7613374 w 9024731"/>
              <a:gd name="connsiteY87" fmla="*/ 576559 h 1773682"/>
              <a:gd name="connsiteX88" fmla="*/ 7653131 w 9024731"/>
              <a:gd name="connsiteY88" fmla="*/ 934368 h 1773682"/>
              <a:gd name="connsiteX89" fmla="*/ 7748547 w 9024731"/>
              <a:gd name="connsiteY89" fmla="*/ 874733 h 1773682"/>
              <a:gd name="connsiteX90" fmla="*/ 7828060 w 9024731"/>
              <a:gd name="connsiteY90" fmla="*/ 942319 h 1773682"/>
              <a:gd name="connsiteX91" fmla="*/ 7919500 w 9024731"/>
              <a:gd name="connsiteY91" fmla="*/ 858831 h 1773682"/>
              <a:gd name="connsiteX92" fmla="*/ 8038769 w 9024731"/>
              <a:gd name="connsiteY92" fmla="*/ 942319 h 1773682"/>
              <a:gd name="connsiteX93" fmla="*/ 8110331 w 9024731"/>
              <a:gd name="connsiteY93" fmla="*/ 870757 h 1773682"/>
              <a:gd name="connsiteX94" fmla="*/ 8201771 w 9024731"/>
              <a:gd name="connsiteY94" fmla="*/ 966173 h 1773682"/>
              <a:gd name="connsiteX95" fmla="*/ 8305138 w 9024731"/>
              <a:gd name="connsiteY95" fmla="*/ 878709 h 1773682"/>
              <a:gd name="connsiteX96" fmla="*/ 8400554 w 9024731"/>
              <a:gd name="connsiteY96" fmla="*/ 958222 h 1773682"/>
              <a:gd name="connsiteX97" fmla="*/ 8456213 w 9024731"/>
              <a:gd name="connsiteY97" fmla="*/ 1316031 h 1773682"/>
              <a:gd name="connsiteX98" fmla="*/ 8460188 w 9024731"/>
              <a:gd name="connsiteY98" fmla="*/ 882684 h 1773682"/>
              <a:gd name="connsiteX99" fmla="*/ 8527774 w 9024731"/>
              <a:gd name="connsiteY99" fmla="*/ 994003 h 1773682"/>
              <a:gd name="connsiteX100" fmla="*/ 8631141 w 9024731"/>
              <a:gd name="connsiteY100" fmla="*/ 886660 h 1773682"/>
              <a:gd name="connsiteX101" fmla="*/ 8714630 w 9024731"/>
              <a:gd name="connsiteY101" fmla="*/ 970149 h 1773682"/>
              <a:gd name="connsiteX102" fmla="*/ 8774265 w 9024731"/>
              <a:gd name="connsiteY102" fmla="*/ 874733 h 1773682"/>
              <a:gd name="connsiteX103" fmla="*/ 8849802 w 9024731"/>
              <a:gd name="connsiteY103" fmla="*/ 950271 h 1773682"/>
              <a:gd name="connsiteX104" fmla="*/ 8925340 w 9024731"/>
              <a:gd name="connsiteY104" fmla="*/ 874733 h 1773682"/>
              <a:gd name="connsiteX105" fmla="*/ 8977023 w 9024731"/>
              <a:gd name="connsiteY105" fmla="*/ 962197 h 1773682"/>
              <a:gd name="connsiteX106" fmla="*/ 9024731 w 9024731"/>
              <a:gd name="connsiteY106" fmla="*/ 874733 h 1773682"/>
              <a:gd name="connsiteX0" fmla="*/ 0 w 9024731"/>
              <a:gd name="connsiteY0" fmla="*/ 910514 h 1773682"/>
              <a:gd name="connsiteX1" fmla="*/ 95416 w 9024731"/>
              <a:gd name="connsiteY1" fmla="*/ 858831 h 1773682"/>
              <a:gd name="connsiteX2" fmla="*/ 210710 w 9024731"/>
              <a:gd name="connsiteY2" fmla="*/ 966173 h 1773682"/>
              <a:gd name="connsiteX3" fmla="*/ 381663 w 9024731"/>
              <a:gd name="connsiteY3" fmla="*/ 878709 h 1773682"/>
              <a:gd name="connsiteX4" fmla="*/ 481054 w 9024731"/>
              <a:gd name="connsiteY4" fmla="*/ 934368 h 1773682"/>
              <a:gd name="connsiteX5" fmla="*/ 600324 w 9024731"/>
              <a:gd name="connsiteY5" fmla="*/ 894611 h 1773682"/>
              <a:gd name="connsiteX6" fmla="*/ 715618 w 9024731"/>
              <a:gd name="connsiteY6" fmla="*/ 938344 h 1773682"/>
              <a:gd name="connsiteX7" fmla="*/ 902473 w 9024731"/>
              <a:gd name="connsiteY7" fmla="*/ 377776 h 1773682"/>
              <a:gd name="connsiteX8" fmla="*/ 1144988 w 9024731"/>
              <a:gd name="connsiteY8" fmla="*/ 930392 h 1773682"/>
              <a:gd name="connsiteX9" fmla="*/ 1232453 w 9024731"/>
              <a:gd name="connsiteY9" fmla="*/ 886660 h 1773682"/>
              <a:gd name="connsiteX10" fmla="*/ 1288112 w 9024731"/>
              <a:gd name="connsiteY10" fmla="*/ 946295 h 1773682"/>
              <a:gd name="connsiteX11" fmla="*/ 1375576 w 9024731"/>
              <a:gd name="connsiteY11" fmla="*/ 882684 h 1773682"/>
              <a:gd name="connsiteX12" fmla="*/ 1435211 w 9024731"/>
              <a:gd name="connsiteY12" fmla="*/ 958222 h 1773682"/>
              <a:gd name="connsiteX13" fmla="*/ 1765190 w 9024731"/>
              <a:gd name="connsiteY13" fmla="*/ 1773231 h 1773682"/>
              <a:gd name="connsiteX14" fmla="*/ 2007705 w 9024731"/>
              <a:gd name="connsiteY14" fmla="*/ 834977 h 1773682"/>
              <a:gd name="connsiteX15" fmla="*/ 2107096 w 9024731"/>
              <a:gd name="connsiteY15" fmla="*/ 974124 h 1773682"/>
              <a:gd name="connsiteX16" fmla="*/ 2333708 w 9024731"/>
              <a:gd name="connsiteY16" fmla="*/ 90 h 1773682"/>
              <a:gd name="connsiteX17" fmla="*/ 2635858 w 9024731"/>
              <a:gd name="connsiteY17" fmla="*/ 918465 h 1773682"/>
              <a:gd name="connsiteX18" fmla="*/ 2755127 w 9024731"/>
              <a:gd name="connsiteY18" fmla="*/ 1327957 h 1773682"/>
              <a:gd name="connsiteX19" fmla="*/ 2882348 w 9024731"/>
              <a:gd name="connsiteY19" fmla="*/ 612340 h 1773682"/>
              <a:gd name="connsiteX20" fmla="*/ 3053301 w 9024731"/>
              <a:gd name="connsiteY20" fmla="*/ 946295 h 1773682"/>
              <a:gd name="connsiteX21" fmla="*/ 3120887 w 9024731"/>
              <a:gd name="connsiteY21" fmla="*/ 834977 h 1773682"/>
              <a:gd name="connsiteX22" fmla="*/ 3196425 w 9024731"/>
              <a:gd name="connsiteY22" fmla="*/ 962197 h 1773682"/>
              <a:gd name="connsiteX23" fmla="*/ 3236181 w 9024731"/>
              <a:gd name="connsiteY23" fmla="*/ 854855 h 1773682"/>
              <a:gd name="connsiteX24" fmla="*/ 3351475 w 9024731"/>
              <a:gd name="connsiteY24" fmla="*/ 1141102 h 1773682"/>
              <a:gd name="connsiteX25" fmla="*/ 3478696 w 9024731"/>
              <a:gd name="connsiteY25" fmla="*/ 803171 h 1773682"/>
              <a:gd name="connsiteX26" fmla="*/ 3554234 w 9024731"/>
              <a:gd name="connsiteY26" fmla="*/ 918465 h 1773682"/>
              <a:gd name="connsiteX27" fmla="*/ 3737114 w 9024731"/>
              <a:gd name="connsiteY27" fmla="*/ 1502886 h 1773682"/>
              <a:gd name="connsiteX28" fmla="*/ 3860359 w 9024731"/>
              <a:gd name="connsiteY28" fmla="*/ 918465 h 1773682"/>
              <a:gd name="connsiteX29" fmla="*/ 3912042 w 9024731"/>
              <a:gd name="connsiteY29" fmla="*/ 926417 h 1773682"/>
              <a:gd name="connsiteX30" fmla="*/ 3947823 w 9024731"/>
              <a:gd name="connsiteY30" fmla="*/ 997978 h 1773682"/>
              <a:gd name="connsiteX31" fmla="*/ 3991555 w 9024731"/>
              <a:gd name="connsiteY31" fmla="*/ 866782 h 1773682"/>
              <a:gd name="connsiteX32" fmla="*/ 4082995 w 9024731"/>
              <a:gd name="connsiteY32" fmla="*/ 982076 h 1773682"/>
              <a:gd name="connsiteX33" fmla="*/ 4122752 w 9024731"/>
              <a:gd name="connsiteY33" fmla="*/ 850879 h 1773682"/>
              <a:gd name="connsiteX34" fmla="*/ 4194314 w 9024731"/>
              <a:gd name="connsiteY34" fmla="*/ 958222 h 1773682"/>
              <a:gd name="connsiteX35" fmla="*/ 4238046 w 9024731"/>
              <a:gd name="connsiteY35" fmla="*/ 858831 h 1773682"/>
              <a:gd name="connsiteX36" fmla="*/ 4281778 w 9024731"/>
              <a:gd name="connsiteY36" fmla="*/ 986051 h 1773682"/>
              <a:gd name="connsiteX37" fmla="*/ 4365267 w 9024731"/>
              <a:gd name="connsiteY37" fmla="*/ 481144 h 1773682"/>
              <a:gd name="connsiteX38" fmla="*/ 4405023 w 9024731"/>
              <a:gd name="connsiteY38" fmla="*/ 918465 h 1773682"/>
              <a:gd name="connsiteX39" fmla="*/ 4452731 w 9024731"/>
              <a:gd name="connsiteY39" fmla="*/ 878709 h 1773682"/>
              <a:gd name="connsiteX40" fmla="*/ 4508390 w 9024731"/>
              <a:gd name="connsiteY40" fmla="*/ 954246 h 1773682"/>
              <a:gd name="connsiteX41" fmla="*/ 4556098 w 9024731"/>
              <a:gd name="connsiteY41" fmla="*/ 882684 h 1773682"/>
              <a:gd name="connsiteX42" fmla="*/ 4619708 w 9024731"/>
              <a:gd name="connsiteY42" fmla="*/ 954246 h 1773682"/>
              <a:gd name="connsiteX43" fmla="*/ 4683319 w 9024731"/>
              <a:gd name="connsiteY43" fmla="*/ 854855 h 1773682"/>
              <a:gd name="connsiteX44" fmla="*/ 4754880 w 9024731"/>
              <a:gd name="connsiteY44" fmla="*/ 1224591 h 1773682"/>
              <a:gd name="connsiteX45" fmla="*/ 4766807 w 9024731"/>
              <a:gd name="connsiteY45" fmla="*/ 850879 h 1773682"/>
              <a:gd name="connsiteX46" fmla="*/ 4810540 w 9024731"/>
              <a:gd name="connsiteY46" fmla="*/ 970149 h 1773682"/>
              <a:gd name="connsiteX47" fmla="*/ 4866199 w 9024731"/>
              <a:gd name="connsiteY47" fmla="*/ 644145 h 1773682"/>
              <a:gd name="connsiteX48" fmla="*/ 4937760 w 9024731"/>
              <a:gd name="connsiteY48" fmla="*/ 926417 h 1773682"/>
              <a:gd name="connsiteX49" fmla="*/ 5009322 w 9024731"/>
              <a:gd name="connsiteY49" fmla="*/ 838952 h 1773682"/>
              <a:gd name="connsiteX50" fmla="*/ 5072933 w 9024731"/>
              <a:gd name="connsiteY50" fmla="*/ 974124 h 1773682"/>
              <a:gd name="connsiteX51" fmla="*/ 5124616 w 9024731"/>
              <a:gd name="connsiteY51" fmla="*/ 838952 h 1773682"/>
              <a:gd name="connsiteX52" fmla="*/ 5196178 w 9024731"/>
              <a:gd name="connsiteY52" fmla="*/ 974124 h 1773682"/>
              <a:gd name="connsiteX53" fmla="*/ 5231959 w 9024731"/>
              <a:gd name="connsiteY53" fmla="*/ 878709 h 1773682"/>
              <a:gd name="connsiteX54" fmla="*/ 5279667 w 9024731"/>
              <a:gd name="connsiteY54" fmla="*/ 946295 h 1773682"/>
              <a:gd name="connsiteX55" fmla="*/ 5319423 w 9024731"/>
              <a:gd name="connsiteY55" fmla="*/ 854855 h 1773682"/>
              <a:gd name="connsiteX56" fmla="*/ 5390985 w 9024731"/>
              <a:gd name="connsiteY56" fmla="*/ 966173 h 1773682"/>
              <a:gd name="connsiteX57" fmla="*/ 5406887 w 9024731"/>
              <a:gd name="connsiteY57" fmla="*/ 858831 h 1773682"/>
              <a:gd name="connsiteX58" fmla="*/ 5462547 w 9024731"/>
              <a:gd name="connsiteY58" fmla="*/ 958222 h 1773682"/>
              <a:gd name="connsiteX59" fmla="*/ 5494352 w 9024731"/>
              <a:gd name="connsiteY59" fmla="*/ 850879 h 1773682"/>
              <a:gd name="connsiteX60" fmla="*/ 5530133 w 9024731"/>
              <a:gd name="connsiteY60" fmla="*/ 1308079 h 1773682"/>
              <a:gd name="connsiteX61" fmla="*/ 5550011 w 9024731"/>
              <a:gd name="connsiteY61" fmla="*/ 878709 h 1773682"/>
              <a:gd name="connsiteX62" fmla="*/ 5597719 w 9024731"/>
              <a:gd name="connsiteY62" fmla="*/ 970149 h 1773682"/>
              <a:gd name="connsiteX63" fmla="*/ 5641451 w 9024731"/>
              <a:gd name="connsiteY63" fmla="*/ 866782 h 1773682"/>
              <a:gd name="connsiteX64" fmla="*/ 5685183 w 9024731"/>
              <a:gd name="connsiteY64" fmla="*/ 954246 h 1773682"/>
              <a:gd name="connsiteX65" fmla="*/ 5736867 w 9024731"/>
              <a:gd name="connsiteY65" fmla="*/ 854855 h 1773682"/>
              <a:gd name="connsiteX66" fmla="*/ 5788550 w 9024731"/>
              <a:gd name="connsiteY66" fmla="*/ 1339884 h 1773682"/>
              <a:gd name="connsiteX67" fmla="*/ 5816380 w 9024731"/>
              <a:gd name="connsiteY67" fmla="*/ 866782 h 1773682"/>
              <a:gd name="connsiteX68" fmla="*/ 5856136 w 9024731"/>
              <a:gd name="connsiteY68" fmla="*/ 962197 h 1773682"/>
              <a:gd name="connsiteX69" fmla="*/ 5923722 w 9024731"/>
              <a:gd name="connsiteY69" fmla="*/ 850879 h 1773682"/>
              <a:gd name="connsiteX70" fmla="*/ 5935649 w 9024731"/>
              <a:gd name="connsiteY70" fmla="*/ 997978 h 1773682"/>
              <a:gd name="connsiteX71" fmla="*/ 5983357 w 9024731"/>
              <a:gd name="connsiteY71" fmla="*/ 624267 h 1773682"/>
              <a:gd name="connsiteX72" fmla="*/ 6003235 w 9024731"/>
              <a:gd name="connsiteY72" fmla="*/ 974124 h 1773682"/>
              <a:gd name="connsiteX73" fmla="*/ 6035040 w 9024731"/>
              <a:gd name="connsiteY73" fmla="*/ 862806 h 1773682"/>
              <a:gd name="connsiteX74" fmla="*/ 6094675 w 9024731"/>
              <a:gd name="connsiteY74" fmla="*/ 990027 h 1773682"/>
              <a:gd name="connsiteX75" fmla="*/ 6237799 w 9024731"/>
              <a:gd name="connsiteY75" fmla="*/ 858831 h 1773682"/>
              <a:gd name="connsiteX76" fmla="*/ 6333214 w 9024731"/>
              <a:gd name="connsiteY76" fmla="*/ 938344 h 1773682"/>
              <a:gd name="connsiteX77" fmla="*/ 6468387 w 9024731"/>
              <a:gd name="connsiteY77" fmla="*/ 882684 h 1773682"/>
              <a:gd name="connsiteX78" fmla="*/ 6595607 w 9024731"/>
              <a:gd name="connsiteY78" fmla="*/ 934368 h 1773682"/>
              <a:gd name="connsiteX79" fmla="*/ 6742707 w 9024731"/>
              <a:gd name="connsiteY79" fmla="*/ 878709 h 1773682"/>
              <a:gd name="connsiteX80" fmla="*/ 6881854 w 9024731"/>
              <a:gd name="connsiteY80" fmla="*/ 926417 h 1773682"/>
              <a:gd name="connsiteX81" fmla="*/ 6973294 w 9024731"/>
              <a:gd name="connsiteY81" fmla="*/ 882684 h 1773682"/>
              <a:gd name="connsiteX82" fmla="*/ 7088588 w 9024731"/>
              <a:gd name="connsiteY82" fmla="*/ 934368 h 1773682"/>
              <a:gd name="connsiteX83" fmla="*/ 7195931 w 9024731"/>
              <a:gd name="connsiteY83" fmla="*/ 886660 h 1773682"/>
              <a:gd name="connsiteX84" fmla="*/ 7303274 w 9024731"/>
              <a:gd name="connsiteY84" fmla="*/ 946295 h 1773682"/>
              <a:gd name="connsiteX85" fmla="*/ 7454348 w 9024731"/>
              <a:gd name="connsiteY85" fmla="*/ 874733 h 1773682"/>
              <a:gd name="connsiteX86" fmla="*/ 7609399 w 9024731"/>
              <a:gd name="connsiteY86" fmla="*/ 938344 h 1773682"/>
              <a:gd name="connsiteX87" fmla="*/ 7613374 w 9024731"/>
              <a:gd name="connsiteY87" fmla="*/ 576559 h 1773682"/>
              <a:gd name="connsiteX88" fmla="*/ 7653131 w 9024731"/>
              <a:gd name="connsiteY88" fmla="*/ 934368 h 1773682"/>
              <a:gd name="connsiteX89" fmla="*/ 7748547 w 9024731"/>
              <a:gd name="connsiteY89" fmla="*/ 874733 h 1773682"/>
              <a:gd name="connsiteX90" fmla="*/ 7828060 w 9024731"/>
              <a:gd name="connsiteY90" fmla="*/ 942319 h 1773682"/>
              <a:gd name="connsiteX91" fmla="*/ 7919500 w 9024731"/>
              <a:gd name="connsiteY91" fmla="*/ 858831 h 1773682"/>
              <a:gd name="connsiteX92" fmla="*/ 8038769 w 9024731"/>
              <a:gd name="connsiteY92" fmla="*/ 942319 h 1773682"/>
              <a:gd name="connsiteX93" fmla="*/ 8110331 w 9024731"/>
              <a:gd name="connsiteY93" fmla="*/ 870757 h 1773682"/>
              <a:gd name="connsiteX94" fmla="*/ 8201771 w 9024731"/>
              <a:gd name="connsiteY94" fmla="*/ 966173 h 1773682"/>
              <a:gd name="connsiteX95" fmla="*/ 8305138 w 9024731"/>
              <a:gd name="connsiteY95" fmla="*/ 878709 h 1773682"/>
              <a:gd name="connsiteX96" fmla="*/ 8400554 w 9024731"/>
              <a:gd name="connsiteY96" fmla="*/ 958222 h 1773682"/>
              <a:gd name="connsiteX97" fmla="*/ 8456213 w 9024731"/>
              <a:gd name="connsiteY97" fmla="*/ 1316031 h 1773682"/>
              <a:gd name="connsiteX98" fmla="*/ 8460188 w 9024731"/>
              <a:gd name="connsiteY98" fmla="*/ 882684 h 1773682"/>
              <a:gd name="connsiteX99" fmla="*/ 8527774 w 9024731"/>
              <a:gd name="connsiteY99" fmla="*/ 994003 h 1773682"/>
              <a:gd name="connsiteX100" fmla="*/ 8631141 w 9024731"/>
              <a:gd name="connsiteY100" fmla="*/ 886660 h 1773682"/>
              <a:gd name="connsiteX101" fmla="*/ 8714630 w 9024731"/>
              <a:gd name="connsiteY101" fmla="*/ 970149 h 1773682"/>
              <a:gd name="connsiteX102" fmla="*/ 8774265 w 9024731"/>
              <a:gd name="connsiteY102" fmla="*/ 874733 h 1773682"/>
              <a:gd name="connsiteX103" fmla="*/ 8849802 w 9024731"/>
              <a:gd name="connsiteY103" fmla="*/ 950271 h 1773682"/>
              <a:gd name="connsiteX104" fmla="*/ 8925340 w 9024731"/>
              <a:gd name="connsiteY104" fmla="*/ 874733 h 1773682"/>
              <a:gd name="connsiteX105" fmla="*/ 8977023 w 9024731"/>
              <a:gd name="connsiteY105" fmla="*/ 962197 h 1773682"/>
              <a:gd name="connsiteX106" fmla="*/ 9024731 w 9024731"/>
              <a:gd name="connsiteY106" fmla="*/ 874733 h 1773682"/>
              <a:gd name="connsiteX0" fmla="*/ 0 w 9024731"/>
              <a:gd name="connsiteY0" fmla="*/ 910514 h 1773682"/>
              <a:gd name="connsiteX1" fmla="*/ 95416 w 9024731"/>
              <a:gd name="connsiteY1" fmla="*/ 858831 h 1773682"/>
              <a:gd name="connsiteX2" fmla="*/ 210710 w 9024731"/>
              <a:gd name="connsiteY2" fmla="*/ 966173 h 1773682"/>
              <a:gd name="connsiteX3" fmla="*/ 381663 w 9024731"/>
              <a:gd name="connsiteY3" fmla="*/ 878709 h 1773682"/>
              <a:gd name="connsiteX4" fmla="*/ 481054 w 9024731"/>
              <a:gd name="connsiteY4" fmla="*/ 934368 h 1773682"/>
              <a:gd name="connsiteX5" fmla="*/ 600324 w 9024731"/>
              <a:gd name="connsiteY5" fmla="*/ 894611 h 1773682"/>
              <a:gd name="connsiteX6" fmla="*/ 715618 w 9024731"/>
              <a:gd name="connsiteY6" fmla="*/ 938344 h 1773682"/>
              <a:gd name="connsiteX7" fmla="*/ 914400 w 9024731"/>
              <a:gd name="connsiteY7" fmla="*/ 377776 h 1773682"/>
              <a:gd name="connsiteX8" fmla="*/ 1144988 w 9024731"/>
              <a:gd name="connsiteY8" fmla="*/ 930392 h 1773682"/>
              <a:gd name="connsiteX9" fmla="*/ 1232453 w 9024731"/>
              <a:gd name="connsiteY9" fmla="*/ 886660 h 1773682"/>
              <a:gd name="connsiteX10" fmla="*/ 1288112 w 9024731"/>
              <a:gd name="connsiteY10" fmla="*/ 946295 h 1773682"/>
              <a:gd name="connsiteX11" fmla="*/ 1375576 w 9024731"/>
              <a:gd name="connsiteY11" fmla="*/ 882684 h 1773682"/>
              <a:gd name="connsiteX12" fmla="*/ 1435211 w 9024731"/>
              <a:gd name="connsiteY12" fmla="*/ 958222 h 1773682"/>
              <a:gd name="connsiteX13" fmla="*/ 1765190 w 9024731"/>
              <a:gd name="connsiteY13" fmla="*/ 1773231 h 1773682"/>
              <a:gd name="connsiteX14" fmla="*/ 2007705 w 9024731"/>
              <a:gd name="connsiteY14" fmla="*/ 834977 h 1773682"/>
              <a:gd name="connsiteX15" fmla="*/ 2107096 w 9024731"/>
              <a:gd name="connsiteY15" fmla="*/ 974124 h 1773682"/>
              <a:gd name="connsiteX16" fmla="*/ 2333708 w 9024731"/>
              <a:gd name="connsiteY16" fmla="*/ 90 h 1773682"/>
              <a:gd name="connsiteX17" fmla="*/ 2635858 w 9024731"/>
              <a:gd name="connsiteY17" fmla="*/ 918465 h 1773682"/>
              <a:gd name="connsiteX18" fmla="*/ 2755127 w 9024731"/>
              <a:gd name="connsiteY18" fmla="*/ 1327957 h 1773682"/>
              <a:gd name="connsiteX19" fmla="*/ 2882348 w 9024731"/>
              <a:gd name="connsiteY19" fmla="*/ 612340 h 1773682"/>
              <a:gd name="connsiteX20" fmla="*/ 3053301 w 9024731"/>
              <a:gd name="connsiteY20" fmla="*/ 946295 h 1773682"/>
              <a:gd name="connsiteX21" fmla="*/ 3120887 w 9024731"/>
              <a:gd name="connsiteY21" fmla="*/ 834977 h 1773682"/>
              <a:gd name="connsiteX22" fmla="*/ 3196425 w 9024731"/>
              <a:gd name="connsiteY22" fmla="*/ 962197 h 1773682"/>
              <a:gd name="connsiteX23" fmla="*/ 3236181 w 9024731"/>
              <a:gd name="connsiteY23" fmla="*/ 854855 h 1773682"/>
              <a:gd name="connsiteX24" fmla="*/ 3351475 w 9024731"/>
              <a:gd name="connsiteY24" fmla="*/ 1141102 h 1773682"/>
              <a:gd name="connsiteX25" fmla="*/ 3478696 w 9024731"/>
              <a:gd name="connsiteY25" fmla="*/ 803171 h 1773682"/>
              <a:gd name="connsiteX26" fmla="*/ 3554234 w 9024731"/>
              <a:gd name="connsiteY26" fmla="*/ 918465 h 1773682"/>
              <a:gd name="connsiteX27" fmla="*/ 3737114 w 9024731"/>
              <a:gd name="connsiteY27" fmla="*/ 1502886 h 1773682"/>
              <a:gd name="connsiteX28" fmla="*/ 3860359 w 9024731"/>
              <a:gd name="connsiteY28" fmla="*/ 918465 h 1773682"/>
              <a:gd name="connsiteX29" fmla="*/ 3912042 w 9024731"/>
              <a:gd name="connsiteY29" fmla="*/ 926417 h 1773682"/>
              <a:gd name="connsiteX30" fmla="*/ 3947823 w 9024731"/>
              <a:gd name="connsiteY30" fmla="*/ 997978 h 1773682"/>
              <a:gd name="connsiteX31" fmla="*/ 3991555 w 9024731"/>
              <a:gd name="connsiteY31" fmla="*/ 866782 h 1773682"/>
              <a:gd name="connsiteX32" fmla="*/ 4082995 w 9024731"/>
              <a:gd name="connsiteY32" fmla="*/ 982076 h 1773682"/>
              <a:gd name="connsiteX33" fmla="*/ 4122752 w 9024731"/>
              <a:gd name="connsiteY33" fmla="*/ 850879 h 1773682"/>
              <a:gd name="connsiteX34" fmla="*/ 4194314 w 9024731"/>
              <a:gd name="connsiteY34" fmla="*/ 958222 h 1773682"/>
              <a:gd name="connsiteX35" fmla="*/ 4238046 w 9024731"/>
              <a:gd name="connsiteY35" fmla="*/ 858831 h 1773682"/>
              <a:gd name="connsiteX36" fmla="*/ 4281778 w 9024731"/>
              <a:gd name="connsiteY36" fmla="*/ 986051 h 1773682"/>
              <a:gd name="connsiteX37" fmla="*/ 4365267 w 9024731"/>
              <a:gd name="connsiteY37" fmla="*/ 481144 h 1773682"/>
              <a:gd name="connsiteX38" fmla="*/ 4405023 w 9024731"/>
              <a:gd name="connsiteY38" fmla="*/ 918465 h 1773682"/>
              <a:gd name="connsiteX39" fmla="*/ 4452731 w 9024731"/>
              <a:gd name="connsiteY39" fmla="*/ 878709 h 1773682"/>
              <a:gd name="connsiteX40" fmla="*/ 4508390 w 9024731"/>
              <a:gd name="connsiteY40" fmla="*/ 954246 h 1773682"/>
              <a:gd name="connsiteX41" fmla="*/ 4556098 w 9024731"/>
              <a:gd name="connsiteY41" fmla="*/ 882684 h 1773682"/>
              <a:gd name="connsiteX42" fmla="*/ 4619708 w 9024731"/>
              <a:gd name="connsiteY42" fmla="*/ 954246 h 1773682"/>
              <a:gd name="connsiteX43" fmla="*/ 4683319 w 9024731"/>
              <a:gd name="connsiteY43" fmla="*/ 854855 h 1773682"/>
              <a:gd name="connsiteX44" fmla="*/ 4754880 w 9024731"/>
              <a:gd name="connsiteY44" fmla="*/ 1224591 h 1773682"/>
              <a:gd name="connsiteX45" fmla="*/ 4766807 w 9024731"/>
              <a:gd name="connsiteY45" fmla="*/ 850879 h 1773682"/>
              <a:gd name="connsiteX46" fmla="*/ 4810540 w 9024731"/>
              <a:gd name="connsiteY46" fmla="*/ 970149 h 1773682"/>
              <a:gd name="connsiteX47" fmla="*/ 4866199 w 9024731"/>
              <a:gd name="connsiteY47" fmla="*/ 644145 h 1773682"/>
              <a:gd name="connsiteX48" fmla="*/ 4937760 w 9024731"/>
              <a:gd name="connsiteY48" fmla="*/ 926417 h 1773682"/>
              <a:gd name="connsiteX49" fmla="*/ 5009322 w 9024731"/>
              <a:gd name="connsiteY49" fmla="*/ 838952 h 1773682"/>
              <a:gd name="connsiteX50" fmla="*/ 5072933 w 9024731"/>
              <a:gd name="connsiteY50" fmla="*/ 974124 h 1773682"/>
              <a:gd name="connsiteX51" fmla="*/ 5124616 w 9024731"/>
              <a:gd name="connsiteY51" fmla="*/ 838952 h 1773682"/>
              <a:gd name="connsiteX52" fmla="*/ 5196178 w 9024731"/>
              <a:gd name="connsiteY52" fmla="*/ 974124 h 1773682"/>
              <a:gd name="connsiteX53" fmla="*/ 5231959 w 9024731"/>
              <a:gd name="connsiteY53" fmla="*/ 878709 h 1773682"/>
              <a:gd name="connsiteX54" fmla="*/ 5279667 w 9024731"/>
              <a:gd name="connsiteY54" fmla="*/ 946295 h 1773682"/>
              <a:gd name="connsiteX55" fmla="*/ 5319423 w 9024731"/>
              <a:gd name="connsiteY55" fmla="*/ 854855 h 1773682"/>
              <a:gd name="connsiteX56" fmla="*/ 5390985 w 9024731"/>
              <a:gd name="connsiteY56" fmla="*/ 966173 h 1773682"/>
              <a:gd name="connsiteX57" fmla="*/ 5406887 w 9024731"/>
              <a:gd name="connsiteY57" fmla="*/ 858831 h 1773682"/>
              <a:gd name="connsiteX58" fmla="*/ 5462547 w 9024731"/>
              <a:gd name="connsiteY58" fmla="*/ 958222 h 1773682"/>
              <a:gd name="connsiteX59" fmla="*/ 5494352 w 9024731"/>
              <a:gd name="connsiteY59" fmla="*/ 850879 h 1773682"/>
              <a:gd name="connsiteX60" fmla="*/ 5530133 w 9024731"/>
              <a:gd name="connsiteY60" fmla="*/ 1308079 h 1773682"/>
              <a:gd name="connsiteX61" fmla="*/ 5550011 w 9024731"/>
              <a:gd name="connsiteY61" fmla="*/ 878709 h 1773682"/>
              <a:gd name="connsiteX62" fmla="*/ 5597719 w 9024731"/>
              <a:gd name="connsiteY62" fmla="*/ 970149 h 1773682"/>
              <a:gd name="connsiteX63" fmla="*/ 5641451 w 9024731"/>
              <a:gd name="connsiteY63" fmla="*/ 866782 h 1773682"/>
              <a:gd name="connsiteX64" fmla="*/ 5685183 w 9024731"/>
              <a:gd name="connsiteY64" fmla="*/ 954246 h 1773682"/>
              <a:gd name="connsiteX65" fmla="*/ 5736867 w 9024731"/>
              <a:gd name="connsiteY65" fmla="*/ 854855 h 1773682"/>
              <a:gd name="connsiteX66" fmla="*/ 5788550 w 9024731"/>
              <a:gd name="connsiteY66" fmla="*/ 1339884 h 1773682"/>
              <a:gd name="connsiteX67" fmla="*/ 5816380 w 9024731"/>
              <a:gd name="connsiteY67" fmla="*/ 866782 h 1773682"/>
              <a:gd name="connsiteX68" fmla="*/ 5856136 w 9024731"/>
              <a:gd name="connsiteY68" fmla="*/ 962197 h 1773682"/>
              <a:gd name="connsiteX69" fmla="*/ 5923722 w 9024731"/>
              <a:gd name="connsiteY69" fmla="*/ 850879 h 1773682"/>
              <a:gd name="connsiteX70" fmla="*/ 5935649 w 9024731"/>
              <a:gd name="connsiteY70" fmla="*/ 997978 h 1773682"/>
              <a:gd name="connsiteX71" fmla="*/ 5983357 w 9024731"/>
              <a:gd name="connsiteY71" fmla="*/ 624267 h 1773682"/>
              <a:gd name="connsiteX72" fmla="*/ 6003235 w 9024731"/>
              <a:gd name="connsiteY72" fmla="*/ 974124 h 1773682"/>
              <a:gd name="connsiteX73" fmla="*/ 6035040 w 9024731"/>
              <a:gd name="connsiteY73" fmla="*/ 862806 h 1773682"/>
              <a:gd name="connsiteX74" fmla="*/ 6094675 w 9024731"/>
              <a:gd name="connsiteY74" fmla="*/ 990027 h 1773682"/>
              <a:gd name="connsiteX75" fmla="*/ 6237799 w 9024731"/>
              <a:gd name="connsiteY75" fmla="*/ 858831 h 1773682"/>
              <a:gd name="connsiteX76" fmla="*/ 6333214 w 9024731"/>
              <a:gd name="connsiteY76" fmla="*/ 938344 h 1773682"/>
              <a:gd name="connsiteX77" fmla="*/ 6468387 w 9024731"/>
              <a:gd name="connsiteY77" fmla="*/ 882684 h 1773682"/>
              <a:gd name="connsiteX78" fmla="*/ 6595607 w 9024731"/>
              <a:gd name="connsiteY78" fmla="*/ 934368 h 1773682"/>
              <a:gd name="connsiteX79" fmla="*/ 6742707 w 9024731"/>
              <a:gd name="connsiteY79" fmla="*/ 878709 h 1773682"/>
              <a:gd name="connsiteX80" fmla="*/ 6881854 w 9024731"/>
              <a:gd name="connsiteY80" fmla="*/ 926417 h 1773682"/>
              <a:gd name="connsiteX81" fmla="*/ 6973294 w 9024731"/>
              <a:gd name="connsiteY81" fmla="*/ 882684 h 1773682"/>
              <a:gd name="connsiteX82" fmla="*/ 7088588 w 9024731"/>
              <a:gd name="connsiteY82" fmla="*/ 934368 h 1773682"/>
              <a:gd name="connsiteX83" fmla="*/ 7195931 w 9024731"/>
              <a:gd name="connsiteY83" fmla="*/ 886660 h 1773682"/>
              <a:gd name="connsiteX84" fmla="*/ 7303274 w 9024731"/>
              <a:gd name="connsiteY84" fmla="*/ 946295 h 1773682"/>
              <a:gd name="connsiteX85" fmla="*/ 7454348 w 9024731"/>
              <a:gd name="connsiteY85" fmla="*/ 874733 h 1773682"/>
              <a:gd name="connsiteX86" fmla="*/ 7609399 w 9024731"/>
              <a:gd name="connsiteY86" fmla="*/ 938344 h 1773682"/>
              <a:gd name="connsiteX87" fmla="*/ 7613374 w 9024731"/>
              <a:gd name="connsiteY87" fmla="*/ 576559 h 1773682"/>
              <a:gd name="connsiteX88" fmla="*/ 7653131 w 9024731"/>
              <a:gd name="connsiteY88" fmla="*/ 934368 h 1773682"/>
              <a:gd name="connsiteX89" fmla="*/ 7748547 w 9024731"/>
              <a:gd name="connsiteY89" fmla="*/ 874733 h 1773682"/>
              <a:gd name="connsiteX90" fmla="*/ 7828060 w 9024731"/>
              <a:gd name="connsiteY90" fmla="*/ 942319 h 1773682"/>
              <a:gd name="connsiteX91" fmla="*/ 7919500 w 9024731"/>
              <a:gd name="connsiteY91" fmla="*/ 858831 h 1773682"/>
              <a:gd name="connsiteX92" fmla="*/ 8038769 w 9024731"/>
              <a:gd name="connsiteY92" fmla="*/ 942319 h 1773682"/>
              <a:gd name="connsiteX93" fmla="*/ 8110331 w 9024731"/>
              <a:gd name="connsiteY93" fmla="*/ 870757 h 1773682"/>
              <a:gd name="connsiteX94" fmla="*/ 8201771 w 9024731"/>
              <a:gd name="connsiteY94" fmla="*/ 966173 h 1773682"/>
              <a:gd name="connsiteX95" fmla="*/ 8305138 w 9024731"/>
              <a:gd name="connsiteY95" fmla="*/ 878709 h 1773682"/>
              <a:gd name="connsiteX96" fmla="*/ 8400554 w 9024731"/>
              <a:gd name="connsiteY96" fmla="*/ 958222 h 1773682"/>
              <a:gd name="connsiteX97" fmla="*/ 8456213 w 9024731"/>
              <a:gd name="connsiteY97" fmla="*/ 1316031 h 1773682"/>
              <a:gd name="connsiteX98" fmla="*/ 8460188 w 9024731"/>
              <a:gd name="connsiteY98" fmla="*/ 882684 h 1773682"/>
              <a:gd name="connsiteX99" fmla="*/ 8527774 w 9024731"/>
              <a:gd name="connsiteY99" fmla="*/ 994003 h 1773682"/>
              <a:gd name="connsiteX100" fmla="*/ 8631141 w 9024731"/>
              <a:gd name="connsiteY100" fmla="*/ 886660 h 1773682"/>
              <a:gd name="connsiteX101" fmla="*/ 8714630 w 9024731"/>
              <a:gd name="connsiteY101" fmla="*/ 970149 h 1773682"/>
              <a:gd name="connsiteX102" fmla="*/ 8774265 w 9024731"/>
              <a:gd name="connsiteY102" fmla="*/ 874733 h 1773682"/>
              <a:gd name="connsiteX103" fmla="*/ 8849802 w 9024731"/>
              <a:gd name="connsiteY103" fmla="*/ 950271 h 1773682"/>
              <a:gd name="connsiteX104" fmla="*/ 8925340 w 9024731"/>
              <a:gd name="connsiteY104" fmla="*/ 874733 h 1773682"/>
              <a:gd name="connsiteX105" fmla="*/ 8977023 w 9024731"/>
              <a:gd name="connsiteY105" fmla="*/ 962197 h 1773682"/>
              <a:gd name="connsiteX106" fmla="*/ 9024731 w 9024731"/>
              <a:gd name="connsiteY106" fmla="*/ 874733 h 1773682"/>
              <a:gd name="connsiteX0" fmla="*/ 0 w 9024731"/>
              <a:gd name="connsiteY0" fmla="*/ 910514 h 1773740"/>
              <a:gd name="connsiteX1" fmla="*/ 95416 w 9024731"/>
              <a:gd name="connsiteY1" fmla="*/ 858831 h 1773740"/>
              <a:gd name="connsiteX2" fmla="*/ 210710 w 9024731"/>
              <a:gd name="connsiteY2" fmla="*/ 966173 h 1773740"/>
              <a:gd name="connsiteX3" fmla="*/ 381663 w 9024731"/>
              <a:gd name="connsiteY3" fmla="*/ 878709 h 1773740"/>
              <a:gd name="connsiteX4" fmla="*/ 481054 w 9024731"/>
              <a:gd name="connsiteY4" fmla="*/ 934368 h 1773740"/>
              <a:gd name="connsiteX5" fmla="*/ 600324 w 9024731"/>
              <a:gd name="connsiteY5" fmla="*/ 894611 h 1773740"/>
              <a:gd name="connsiteX6" fmla="*/ 715618 w 9024731"/>
              <a:gd name="connsiteY6" fmla="*/ 938344 h 1773740"/>
              <a:gd name="connsiteX7" fmla="*/ 914400 w 9024731"/>
              <a:gd name="connsiteY7" fmla="*/ 377776 h 1773740"/>
              <a:gd name="connsiteX8" fmla="*/ 1144988 w 9024731"/>
              <a:gd name="connsiteY8" fmla="*/ 930392 h 1773740"/>
              <a:gd name="connsiteX9" fmla="*/ 1232453 w 9024731"/>
              <a:gd name="connsiteY9" fmla="*/ 886660 h 1773740"/>
              <a:gd name="connsiteX10" fmla="*/ 1288112 w 9024731"/>
              <a:gd name="connsiteY10" fmla="*/ 946295 h 1773740"/>
              <a:gd name="connsiteX11" fmla="*/ 1375576 w 9024731"/>
              <a:gd name="connsiteY11" fmla="*/ 882684 h 1773740"/>
              <a:gd name="connsiteX12" fmla="*/ 1435211 w 9024731"/>
              <a:gd name="connsiteY12" fmla="*/ 958222 h 1773740"/>
              <a:gd name="connsiteX13" fmla="*/ 1765190 w 9024731"/>
              <a:gd name="connsiteY13" fmla="*/ 1773231 h 1773740"/>
              <a:gd name="connsiteX14" fmla="*/ 1975900 w 9024731"/>
              <a:gd name="connsiteY14" fmla="*/ 827026 h 1773740"/>
              <a:gd name="connsiteX15" fmla="*/ 2107096 w 9024731"/>
              <a:gd name="connsiteY15" fmla="*/ 974124 h 1773740"/>
              <a:gd name="connsiteX16" fmla="*/ 2333708 w 9024731"/>
              <a:gd name="connsiteY16" fmla="*/ 90 h 1773740"/>
              <a:gd name="connsiteX17" fmla="*/ 2635858 w 9024731"/>
              <a:gd name="connsiteY17" fmla="*/ 918465 h 1773740"/>
              <a:gd name="connsiteX18" fmla="*/ 2755127 w 9024731"/>
              <a:gd name="connsiteY18" fmla="*/ 1327957 h 1773740"/>
              <a:gd name="connsiteX19" fmla="*/ 2882348 w 9024731"/>
              <a:gd name="connsiteY19" fmla="*/ 612340 h 1773740"/>
              <a:gd name="connsiteX20" fmla="*/ 3053301 w 9024731"/>
              <a:gd name="connsiteY20" fmla="*/ 946295 h 1773740"/>
              <a:gd name="connsiteX21" fmla="*/ 3120887 w 9024731"/>
              <a:gd name="connsiteY21" fmla="*/ 834977 h 1773740"/>
              <a:gd name="connsiteX22" fmla="*/ 3196425 w 9024731"/>
              <a:gd name="connsiteY22" fmla="*/ 962197 h 1773740"/>
              <a:gd name="connsiteX23" fmla="*/ 3236181 w 9024731"/>
              <a:gd name="connsiteY23" fmla="*/ 854855 h 1773740"/>
              <a:gd name="connsiteX24" fmla="*/ 3351475 w 9024731"/>
              <a:gd name="connsiteY24" fmla="*/ 1141102 h 1773740"/>
              <a:gd name="connsiteX25" fmla="*/ 3478696 w 9024731"/>
              <a:gd name="connsiteY25" fmla="*/ 803171 h 1773740"/>
              <a:gd name="connsiteX26" fmla="*/ 3554234 w 9024731"/>
              <a:gd name="connsiteY26" fmla="*/ 918465 h 1773740"/>
              <a:gd name="connsiteX27" fmla="*/ 3737114 w 9024731"/>
              <a:gd name="connsiteY27" fmla="*/ 1502886 h 1773740"/>
              <a:gd name="connsiteX28" fmla="*/ 3860359 w 9024731"/>
              <a:gd name="connsiteY28" fmla="*/ 918465 h 1773740"/>
              <a:gd name="connsiteX29" fmla="*/ 3912042 w 9024731"/>
              <a:gd name="connsiteY29" fmla="*/ 926417 h 1773740"/>
              <a:gd name="connsiteX30" fmla="*/ 3947823 w 9024731"/>
              <a:gd name="connsiteY30" fmla="*/ 997978 h 1773740"/>
              <a:gd name="connsiteX31" fmla="*/ 3991555 w 9024731"/>
              <a:gd name="connsiteY31" fmla="*/ 866782 h 1773740"/>
              <a:gd name="connsiteX32" fmla="*/ 4082995 w 9024731"/>
              <a:gd name="connsiteY32" fmla="*/ 982076 h 1773740"/>
              <a:gd name="connsiteX33" fmla="*/ 4122752 w 9024731"/>
              <a:gd name="connsiteY33" fmla="*/ 850879 h 1773740"/>
              <a:gd name="connsiteX34" fmla="*/ 4194314 w 9024731"/>
              <a:gd name="connsiteY34" fmla="*/ 958222 h 1773740"/>
              <a:gd name="connsiteX35" fmla="*/ 4238046 w 9024731"/>
              <a:gd name="connsiteY35" fmla="*/ 858831 h 1773740"/>
              <a:gd name="connsiteX36" fmla="*/ 4281778 w 9024731"/>
              <a:gd name="connsiteY36" fmla="*/ 986051 h 1773740"/>
              <a:gd name="connsiteX37" fmla="*/ 4365267 w 9024731"/>
              <a:gd name="connsiteY37" fmla="*/ 481144 h 1773740"/>
              <a:gd name="connsiteX38" fmla="*/ 4405023 w 9024731"/>
              <a:gd name="connsiteY38" fmla="*/ 918465 h 1773740"/>
              <a:gd name="connsiteX39" fmla="*/ 4452731 w 9024731"/>
              <a:gd name="connsiteY39" fmla="*/ 878709 h 1773740"/>
              <a:gd name="connsiteX40" fmla="*/ 4508390 w 9024731"/>
              <a:gd name="connsiteY40" fmla="*/ 954246 h 1773740"/>
              <a:gd name="connsiteX41" fmla="*/ 4556098 w 9024731"/>
              <a:gd name="connsiteY41" fmla="*/ 882684 h 1773740"/>
              <a:gd name="connsiteX42" fmla="*/ 4619708 w 9024731"/>
              <a:gd name="connsiteY42" fmla="*/ 954246 h 1773740"/>
              <a:gd name="connsiteX43" fmla="*/ 4683319 w 9024731"/>
              <a:gd name="connsiteY43" fmla="*/ 854855 h 1773740"/>
              <a:gd name="connsiteX44" fmla="*/ 4754880 w 9024731"/>
              <a:gd name="connsiteY44" fmla="*/ 1224591 h 1773740"/>
              <a:gd name="connsiteX45" fmla="*/ 4766807 w 9024731"/>
              <a:gd name="connsiteY45" fmla="*/ 850879 h 1773740"/>
              <a:gd name="connsiteX46" fmla="*/ 4810540 w 9024731"/>
              <a:gd name="connsiteY46" fmla="*/ 970149 h 1773740"/>
              <a:gd name="connsiteX47" fmla="*/ 4866199 w 9024731"/>
              <a:gd name="connsiteY47" fmla="*/ 644145 h 1773740"/>
              <a:gd name="connsiteX48" fmla="*/ 4937760 w 9024731"/>
              <a:gd name="connsiteY48" fmla="*/ 926417 h 1773740"/>
              <a:gd name="connsiteX49" fmla="*/ 5009322 w 9024731"/>
              <a:gd name="connsiteY49" fmla="*/ 838952 h 1773740"/>
              <a:gd name="connsiteX50" fmla="*/ 5072933 w 9024731"/>
              <a:gd name="connsiteY50" fmla="*/ 974124 h 1773740"/>
              <a:gd name="connsiteX51" fmla="*/ 5124616 w 9024731"/>
              <a:gd name="connsiteY51" fmla="*/ 838952 h 1773740"/>
              <a:gd name="connsiteX52" fmla="*/ 5196178 w 9024731"/>
              <a:gd name="connsiteY52" fmla="*/ 974124 h 1773740"/>
              <a:gd name="connsiteX53" fmla="*/ 5231959 w 9024731"/>
              <a:gd name="connsiteY53" fmla="*/ 878709 h 1773740"/>
              <a:gd name="connsiteX54" fmla="*/ 5279667 w 9024731"/>
              <a:gd name="connsiteY54" fmla="*/ 946295 h 1773740"/>
              <a:gd name="connsiteX55" fmla="*/ 5319423 w 9024731"/>
              <a:gd name="connsiteY55" fmla="*/ 854855 h 1773740"/>
              <a:gd name="connsiteX56" fmla="*/ 5390985 w 9024731"/>
              <a:gd name="connsiteY56" fmla="*/ 966173 h 1773740"/>
              <a:gd name="connsiteX57" fmla="*/ 5406887 w 9024731"/>
              <a:gd name="connsiteY57" fmla="*/ 858831 h 1773740"/>
              <a:gd name="connsiteX58" fmla="*/ 5462547 w 9024731"/>
              <a:gd name="connsiteY58" fmla="*/ 958222 h 1773740"/>
              <a:gd name="connsiteX59" fmla="*/ 5494352 w 9024731"/>
              <a:gd name="connsiteY59" fmla="*/ 850879 h 1773740"/>
              <a:gd name="connsiteX60" fmla="*/ 5530133 w 9024731"/>
              <a:gd name="connsiteY60" fmla="*/ 1308079 h 1773740"/>
              <a:gd name="connsiteX61" fmla="*/ 5550011 w 9024731"/>
              <a:gd name="connsiteY61" fmla="*/ 878709 h 1773740"/>
              <a:gd name="connsiteX62" fmla="*/ 5597719 w 9024731"/>
              <a:gd name="connsiteY62" fmla="*/ 970149 h 1773740"/>
              <a:gd name="connsiteX63" fmla="*/ 5641451 w 9024731"/>
              <a:gd name="connsiteY63" fmla="*/ 866782 h 1773740"/>
              <a:gd name="connsiteX64" fmla="*/ 5685183 w 9024731"/>
              <a:gd name="connsiteY64" fmla="*/ 954246 h 1773740"/>
              <a:gd name="connsiteX65" fmla="*/ 5736867 w 9024731"/>
              <a:gd name="connsiteY65" fmla="*/ 854855 h 1773740"/>
              <a:gd name="connsiteX66" fmla="*/ 5788550 w 9024731"/>
              <a:gd name="connsiteY66" fmla="*/ 1339884 h 1773740"/>
              <a:gd name="connsiteX67" fmla="*/ 5816380 w 9024731"/>
              <a:gd name="connsiteY67" fmla="*/ 866782 h 1773740"/>
              <a:gd name="connsiteX68" fmla="*/ 5856136 w 9024731"/>
              <a:gd name="connsiteY68" fmla="*/ 962197 h 1773740"/>
              <a:gd name="connsiteX69" fmla="*/ 5923722 w 9024731"/>
              <a:gd name="connsiteY69" fmla="*/ 850879 h 1773740"/>
              <a:gd name="connsiteX70" fmla="*/ 5935649 w 9024731"/>
              <a:gd name="connsiteY70" fmla="*/ 997978 h 1773740"/>
              <a:gd name="connsiteX71" fmla="*/ 5983357 w 9024731"/>
              <a:gd name="connsiteY71" fmla="*/ 624267 h 1773740"/>
              <a:gd name="connsiteX72" fmla="*/ 6003235 w 9024731"/>
              <a:gd name="connsiteY72" fmla="*/ 974124 h 1773740"/>
              <a:gd name="connsiteX73" fmla="*/ 6035040 w 9024731"/>
              <a:gd name="connsiteY73" fmla="*/ 862806 h 1773740"/>
              <a:gd name="connsiteX74" fmla="*/ 6094675 w 9024731"/>
              <a:gd name="connsiteY74" fmla="*/ 990027 h 1773740"/>
              <a:gd name="connsiteX75" fmla="*/ 6237799 w 9024731"/>
              <a:gd name="connsiteY75" fmla="*/ 858831 h 1773740"/>
              <a:gd name="connsiteX76" fmla="*/ 6333214 w 9024731"/>
              <a:gd name="connsiteY76" fmla="*/ 938344 h 1773740"/>
              <a:gd name="connsiteX77" fmla="*/ 6468387 w 9024731"/>
              <a:gd name="connsiteY77" fmla="*/ 882684 h 1773740"/>
              <a:gd name="connsiteX78" fmla="*/ 6595607 w 9024731"/>
              <a:gd name="connsiteY78" fmla="*/ 934368 h 1773740"/>
              <a:gd name="connsiteX79" fmla="*/ 6742707 w 9024731"/>
              <a:gd name="connsiteY79" fmla="*/ 878709 h 1773740"/>
              <a:gd name="connsiteX80" fmla="*/ 6881854 w 9024731"/>
              <a:gd name="connsiteY80" fmla="*/ 926417 h 1773740"/>
              <a:gd name="connsiteX81" fmla="*/ 6973294 w 9024731"/>
              <a:gd name="connsiteY81" fmla="*/ 882684 h 1773740"/>
              <a:gd name="connsiteX82" fmla="*/ 7088588 w 9024731"/>
              <a:gd name="connsiteY82" fmla="*/ 934368 h 1773740"/>
              <a:gd name="connsiteX83" fmla="*/ 7195931 w 9024731"/>
              <a:gd name="connsiteY83" fmla="*/ 886660 h 1773740"/>
              <a:gd name="connsiteX84" fmla="*/ 7303274 w 9024731"/>
              <a:gd name="connsiteY84" fmla="*/ 946295 h 1773740"/>
              <a:gd name="connsiteX85" fmla="*/ 7454348 w 9024731"/>
              <a:gd name="connsiteY85" fmla="*/ 874733 h 1773740"/>
              <a:gd name="connsiteX86" fmla="*/ 7609399 w 9024731"/>
              <a:gd name="connsiteY86" fmla="*/ 938344 h 1773740"/>
              <a:gd name="connsiteX87" fmla="*/ 7613374 w 9024731"/>
              <a:gd name="connsiteY87" fmla="*/ 576559 h 1773740"/>
              <a:gd name="connsiteX88" fmla="*/ 7653131 w 9024731"/>
              <a:gd name="connsiteY88" fmla="*/ 934368 h 1773740"/>
              <a:gd name="connsiteX89" fmla="*/ 7748547 w 9024731"/>
              <a:gd name="connsiteY89" fmla="*/ 874733 h 1773740"/>
              <a:gd name="connsiteX90" fmla="*/ 7828060 w 9024731"/>
              <a:gd name="connsiteY90" fmla="*/ 942319 h 1773740"/>
              <a:gd name="connsiteX91" fmla="*/ 7919500 w 9024731"/>
              <a:gd name="connsiteY91" fmla="*/ 858831 h 1773740"/>
              <a:gd name="connsiteX92" fmla="*/ 8038769 w 9024731"/>
              <a:gd name="connsiteY92" fmla="*/ 942319 h 1773740"/>
              <a:gd name="connsiteX93" fmla="*/ 8110331 w 9024731"/>
              <a:gd name="connsiteY93" fmla="*/ 870757 h 1773740"/>
              <a:gd name="connsiteX94" fmla="*/ 8201771 w 9024731"/>
              <a:gd name="connsiteY94" fmla="*/ 966173 h 1773740"/>
              <a:gd name="connsiteX95" fmla="*/ 8305138 w 9024731"/>
              <a:gd name="connsiteY95" fmla="*/ 878709 h 1773740"/>
              <a:gd name="connsiteX96" fmla="*/ 8400554 w 9024731"/>
              <a:gd name="connsiteY96" fmla="*/ 958222 h 1773740"/>
              <a:gd name="connsiteX97" fmla="*/ 8456213 w 9024731"/>
              <a:gd name="connsiteY97" fmla="*/ 1316031 h 1773740"/>
              <a:gd name="connsiteX98" fmla="*/ 8460188 w 9024731"/>
              <a:gd name="connsiteY98" fmla="*/ 882684 h 1773740"/>
              <a:gd name="connsiteX99" fmla="*/ 8527774 w 9024731"/>
              <a:gd name="connsiteY99" fmla="*/ 994003 h 1773740"/>
              <a:gd name="connsiteX100" fmla="*/ 8631141 w 9024731"/>
              <a:gd name="connsiteY100" fmla="*/ 886660 h 1773740"/>
              <a:gd name="connsiteX101" fmla="*/ 8714630 w 9024731"/>
              <a:gd name="connsiteY101" fmla="*/ 970149 h 1773740"/>
              <a:gd name="connsiteX102" fmla="*/ 8774265 w 9024731"/>
              <a:gd name="connsiteY102" fmla="*/ 874733 h 1773740"/>
              <a:gd name="connsiteX103" fmla="*/ 8849802 w 9024731"/>
              <a:gd name="connsiteY103" fmla="*/ 950271 h 1773740"/>
              <a:gd name="connsiteX104" fmla="*/ 8925340 w 9024731"/>
              <a:gd name="connsiteY104" fmla="*/ 874733 h 1773740"/>
              <a:gd name="connsiteX105" fmla="*/ 8977023 w 9024731"/>
              <a:gd name="connsiteY105" fmla="*/ 962197 h 1773740"/>
              <a:gd name="connsiteX106" fmla="*/ 9024731 w 9024731"/>
              <a:gd name="connsiteY106" fmla="*/ 874733 h 1773740"/>
              <a:gd name="connsiteX0" fmla="*/ 0 w 9024731"/>
              <a:gd name="connsiteY0" fmla="*/ 910514 h 1773740"/>
              <a:gd name="connsiteX1" fmla="*/ 95416 w 9024731"/>
              <a:gd name="connsiteY1" fmla="*/ 858831 h 1773740"/>
              <a:gd name="connsiteX2" fmla="*/ 210710 w 9024731"/>
              <a:gd name="connsiteY2" fmla="*/ 966173 h 1773740"/>
              <a:gd name="connsiteX3" fmla="*/ 381663 w 9024731"/>
              <a:gd name="connsiteY3" fmla="*/ 878709 h 1773740"/>
              <a:gd name="connsiteX4" fmla="*/ 481054 w 9024731"/>
              <a:gd name="connsiteY4" fmla="*/ 934368 h 1773740"/>
              <a:gd name="connsiteX5" fmla="*/ 600324 w 9024731"/>
              <a:gd name="connsiteY5" fmla="*/ 894611 h 1773740"/>
              <a:gd name="connsiteX6" fmla="*/ 715618 w 9024731"/>
              <a:gd name="connsiteY6" fmla="*/ 938344 h 1773740"/>
              <a:gd name="connsiteX7" fmla="*/ 914400 w 9024731"/>
              <a:gd name="connsiteY7" fmla="*/ 377776 h 1773740"/>
              <a:gd name="connsiteX8" fmla="*/ 1144988 w 9024731"/>
              <a:gd name="connsiteY8" fmla="*/ 930392 h 1773740"/>
              <a:gd name="connsiteX9" fmla="*/ 1232453 w 9024731"/>
              <a:gd name="connsiteY9" fmla="*/ 886660 h 1773740"/>
              <a:gd name="connsiteX10" fmla="*/ 1288112 w 9024731"/>
              <a:gd name="connsiteY10" fmla="*/ 946295 h 1773740"/>
              <a:gd name="connsiteX11" fmla="*/ 1375576 w 9024731"/>
              <a:gd name="connsiteY11" fmla="*/ 882684 h 1773740"/>
              <a:gd name="connsiteX12" fmla="*/ 1435211 w 9024731"/>
              <a:gd name="connsiteY12" fmla="*/ 958222 h 1773740"/>
              <a:gd name="connsiteX13" fmla="*/ 1765190 w 9024731"/>
              <a:gd name="connsiteY13" fmla="*/ 1773231 h 1773740"/>
              <a:gd name="connsiteX14" fmla="*/ 1975900 w 9024731"/>
              <a:gd name="connsiteY14" fmla="*/ 827026 h 1773740"/>
              <a:gd name="connsiteX15" fmla="*/ 2126974 w 9024731"/>
              <a:gd name="connsiteY15" fmla="*/ 974124 h 1773740"/>
              <a:gd name="connsiteX16" fmla="*/ 2333708 w 9024731"/>
              <a:gd name="connsiteY16" fmla="*/ 90 h 1773740"/>
              <a:gd name="connsiteX17" fmla="*/ 2635858 w 9024731"/>
              <a:gd name="connsiteY17" fmla="*/ 918465 h 1773740"/>
              <a:gd name="connsiteX18" fmla="*/ 2755127 w 9024731"/>
              <a:gd name="connsiteY18" fmla="*/ 1327957 h 1773740"/>
              <a:gd name="connsiteX19" fmla="*/ 2882348 w 9024731"/>
              <a:gd name="connsiteY19" fmla="*/ 612340 h 1773740"/>
              <a:gd name="connsiteX20" fmla="*/ 3053301 w 9024731"/>
              <a:gd name="connsiteY20" fmla="*/ 946295 h 1773740"/>
              <a:gd name="connsiteX21" fmla="*/ 3120887 w 9024731"/>
              <a:gd name="connsiteY21" fmla="*/ 834977 h 1773740"/>
              <a:gd name="connsiteX22" fmla="*/ 3196425 w 9024731"/>
              <a:gd name="connsiteY22" fmla="*/ 962197 h 1773740"/>
              <a:gd name="connsiteX23" fmla="*/ 3236181 w 9024731"/>
              <a:gd name="connsiteY23" fmla="*/ 854855 h 1773740"/>
              <a:gd name="connsiteX24" fmla="*/ 3351475 w 9024731"/>
              <a:gd name="connsiteY24" fmla="*/ 1141102 h 1773740"/>
              <a:gd name="connsiteX25" fmla="*/ 3478696 w 9024731"/>
              <a:gd name="connsiteY25" fmla="*/ 803171 h 1773740"/>
              <a:gd name="connsiteX26" fmla="*/ 3554234 w 9024731"/>
              <a:gd name="connsiteY26" fmla="*/ 918465 h 1773740"/>
              <a:gd name="connsiteX27" fmla="*/ 3737114 w 9024731"/>
              <a:gd name="connsiteY27" fmla="*/ 1502886 h 1773740"/>
              <a:gd name="connsiteX28" fmla="*/ 3860359 w 9024731"/>
              <a:gd name="connsiteY28" fmla="*/ 918465 h 1773740"/>
              <a:gd name="connsiteX29" fmla="*/ 3912042 w 9024731"/>
              <a:gd name="connsiteY29" fmla="*/ 926417 h 1773740"/>
              <a:gd name="connsiteX30" fmla="*/ 3947823 w 9024731"/>
              <a:gd name="connsiteY30" fmla="*/ 997978 h 1773740"/>
              <a:gd name="connsiteX31" fmla="*/ 3991555 w 9024731"/>
              <a:gd name="connsiteY31" fmla="*/ 866782 h 1773740"/>
              <a:gd name="connsiteX32" fmla="*/ 4082995 w 9024731"/>
              <a:gd name="connsiteY32" fmla="*/ 982076 h 1773740"/>
              <a:gd name="connsiteX33" fmla="*/ 4122752 w 9024731"/>
              <a:gd name="connsiteY33" fmla="*/ 850879 h 1773740"/>
              <a:gd name="connsiteX34" fmla="*/ 4194314 w 9024731"/>
              <a:gd name="connsiteY34" fmla="*/ 958222 h 1773740"/>
              <a:gd name="connsiteX35" fmla="*/ 4238046 w 9024731"/>
              <a:gd name="connsiteY35" fmla="*/ 858831 h 1773740"/>
              <a:gd name="connsiteX36" fmla="*/ 4281778 w 9024731"/>
              <a:gd name="connsiteY36" fmla="*/ 986051 h 1773740"/>
              <a:gd name="connsiteX37" fmla="*/ 4365267 w 9024731"/>
              <a:gd name="connsiteY37" fmla="*/ 481144 h 1773740"/>
              <a:gd name="connsiteX38" fmla="*/ 4405023 w 9024731"/>
              <a:gd name="connsiteY38" fmla="*/ 918465 h 1773740"/>
              <a:gd name="connsiteX39" fmla="*/ 4452731 w 9024731"/>
              <a:gd name="connsiteY39" fmla="*/ 878709 h 1773740"/>
              <a:gd name="connsiteX40" fmla="*/ 4508390 w 9024731"/>
              <a:gd name="connsiteY40" fmla="*/ 954246 h 1773740"/>
              <a:gd name="connsiteX41" fmla="*/ 4556098 w 9024731"/>
              <a:gd name="connsiteY41" fmla="*/ 882684 h 1773740"/>
              <a:gd name="connsiteX42" fmla="*/ 4619708 w 9024731"/>
              <a:gd name="connsiteY42" fmla="*/ 954246 h 1773740"/>
              <a:gd name="connsiteX43" fmla="*/ 4683319 w 9024731"/>
              <a:gd name="connsiteY43" fmla="*/ 854855 h 1773740"/>
              <a:gd name="connsiteX44" fmla="*/ 4754880 w 9024731"/>
              <a:gd name="connsiteY44" fmla="*/ 1224591 h 1773740"/>
              <a:gd name="connsiteX45" fmla="*/ 4766807 w 9024731"/>
              <a:gd name="connsiteY45" fmla="*/ 850879 h 1773740"/>
              <a:gd name="connsiteX46" fmla="*/ 4810540 w 9024731"/>
              <a:gd name="connsiteY46" fmla="*/ 970149 h 1773740"/>
              <a:gd name="connsiteX47" fmla="*/ 4866199 w 9024731"/>
              <a:gd name="connsiteY47" fmla="*/ 644145 h 1773740"/>
              <a:gd name="connsiteX48" fmla="*/ 4937760 w 9024731"/>
              <a:gd name="connsiteY48" fmla="*/ 926417 h 1773740"/>
              <a:gd name="connsiteX49" fmla="*/ 5009322 w 9024731"/>
              <a:gd name="connsiteY49" fmla="*/ 838952 h 1773740"/>
              <a:gd name="connsiteX50" fmla="*/ 5072933 w 9024731"/>
              <a:gd name="connsiteY50" fmla="*/ 974124 h 1773740"/>
              <a:gd name="connsiteX51" fmla="*/ 5124616 w 9024731"/>
              <a:gd name="connsiteY51" fmla="*/ 838952 h 1773740"/>
              <a:gd name="connsiteX52" fmla="*/ 5196178 w 9024731"/>
              <a:gd name="connsiteY52" fmla="*/ 974124 h 1773740"/>
              <a:gd name="connsiteX53" fmla="*/ 5231959 w 9024731"/>
              <a:gd name="connsiteY53" fmla="*/ 878709 h 1773740"/>
              <a:gd name="connsiteX54" fmla="*/ 5279667 w 9024731"/>
              <a:gd name="connsiteY54" fmla="*/ 946295 h 1773740"/>
              <a:gd name="connsiteX55" fmla="*/ 5319423 w 9024731"/>
              <a:gd name="connsiteY55" fmla="*/ 854855 h 1773740"/>
              <a:gd name="connsiteX56" fmla="*/ 5390985 w 9024731"/>
              <a:gd name="connsiteY56" fmla="*/ 966173 h 1773740"/>
              <a:gd name="connsiteX57" fmla="*/ 5406887 w 9024731"/>
              <a:gd name="connsiteY57" fmla="*/ 858831 h 1773740"/>
              <a:gd name="connsiteX58" fmla="*/ 5462547 w 9024731"/>
              <a:gd name="connsiteY58" fmla="*/ 958222 h 1773740"/>
              <a:gd name="connsiteX59" fmla="*/ 5494352 w 9024731"/>
              <a:gd name="connsiteY59" fmla="*/ 850879 h 1773740"/>
              <a:gd name="connsiteX60" fmla="*/ 5530133 w 9024731"/>
              <a:gd name="connsiteY60" fmla="*/ 1308079 h 1773740"/>
              <a:gd name="connsiteX61" fmla="*/ 5550011 w 9024731"/>
              <a:gd name="connsiteY61" fmla="*/ 878709 h 1773740"/>
              <a:gd name="connsiteX62" fmla="*/ 5597719 w 9024731"/>
              <a:gd name="connsiteY62" fmla="*/ 970149 h 1773740"/>
              <a:gd name="connsiteX63" fmla="*/ 5641451 w 9024731"/>
              <a:gd name="connsiteY63" fmla="*/ 866782 h 1773740"/>
              <a:gd name="connsiteX64" fmla="*/ 5685183 w 9024731"/>
              <a:gd name="connsiteY64" fmla="*/ 954246 h 1773740"/>
              <a:gd name="connsiteX65" fmla="*/ 5736867 w 9024731"/>
              <a:gd name="connsiteY65" fmla="*/ 854855 h 1773740"/>
              <a:gd name="connsiteX66" fmla="*/ 5788550 w 9024731"/>
              <a:gd name="connsiteY66" fmla="*/ 1339884 h 1773740"/>
              <a:gd name="connsiteX67" fmla="*/ 5816380 w 9024731"/>
              <a:gd name="connsiteY67" fmla="*/ 866782 h 1773740"/>
              <a:gd name="connsiteX68" fmla="*/ 5856136 w 9024731"/>
              <a:gd name="connsiteY68" fmla="*/ 962197 h 1773740"/>
              <a:gd name="connsiteX69" fmla="*/ 5923722 w 9024731"/>
              <a:gd name="connsiteY69" fmla="*/ 850879 h 1773740"/>
              <a:gd name="connsiteX70" fmla="*/ 5935649 w 9024731"/>
              <a:gd name="connsiteY70" fmla="*/ 997978 h 1773740"/>
              <a:gd name="connsiteX71" fmla="*/ 5983357 w 9024731"/>
              <a:gd name="connsiteY71" fmla="*/ 624267 h 1773740"/>
              <a:gd name="connsiteX72" fmla="*/ 6003235 w 9024731"/>
              <a:gd name="connsiteY72" fmla="*/ 974124 h 1773740"/>
              <a:gd name="connsiteX73" fmla="*/ 6035040 w 9024731"/>
              <a:gd name="connsiteY73" fmla="*/ 862806 h 1773740"/>
              <a:gd name="connsiteX74" fmla="*/ 6094675 w 9024731"/>
              <a:gd name="connsiteY74" fmla="*/ 990027 h 1773740"/>
              <a:gd name="connsiteX75" fmla="*/ 6237799 w 9024731"/>
              <a:gd name="connsiteY75" fmla="*/ 858831 h 1773740"/>
              <a:gd name="connsiteX76" fmla="*/ 6333214 w 9024731"/>
              <a:gd name="connsiteY76" fmla="*/ 938344 h 1773740"/>
              <a:gd name="connsiteX77" fmla="*/ 6468387 w 9024731"/>
              <a:gd name="connsiteY77" fmla="*/ 882684 h 1773740"/>
              <a:gd name="connsiteX78" fmla="*/ 6595607 w 9024731"/>
              <a:gd name="connsiteY78" fmla="*/ 934368 h 1773740"/>
              <a:gd name="connsiteX79" fmla="*/ 6742707 w 9024731"/>
              <a:gd name="connsiteY79" fmla="*/ 878709 h 1773740"/>
              <a:gd name="connsiteX80" fmla="*/ 6881854 w 9024731"/>
              <a:gd name="connsiteY80" fmla="*/ 926417 h 1773740"/>
              <a:gd name="connsiteX81" fmla="*/ 6973294 w 9024731"/>
              <a:gd name="connsiteY81" fmla="*/ 882684 h 1773740"/>
              <a:gd name="connsiteX82" fmla="*/ 7088588 w 9024731"/>
              <a:gd name="connsiteY82" fmla="*/ 934368 h 1773740"/>
              <a:gd name="connsiteX83" fmla="*/ 7195931 w 9024731"/>
              <a:gd name="connsiteY83" fmla="*/ 886660 h 1773740"/>
              <a:gd name="connsiteX84" fmla="*/ 7303274 w 9024731"/>
              <a:gd name="connsiteY84" fmla="*/ 946295 h 1773740"/>
              <a:gd name="connsiteX85" fmla="*/ 7454348 w 9024731"/>
              <a:gd name="connsiteY85" fmla="*/ 874733 h 1773740"/>
              <a:gd name="connsiteX86" fmla="*/ 7609399 w 9024731"/>
              <a:gd name="connsiteY86" fmla="*/ 938344 h 1773740"/>
              <a:gd name="connsiteX87" fmla="*/ 7613374 w 9024731"/>
              <a:gd name="connsiteY87" fmla="*/ 576559 h 1773740"/>
              <a:gd name="connsiteX88" fmla="*/ 7653131 w 9024731"/>
              <a:gd name="connsiteY88" fmla="*/ 934368 h 1773740"/>
              <a:gd name="connsiteX89" fmla="*/ 7748547 w 9024731"/>
              <a:gd name="connsiteY89" fmla="*/ 874733 h 1773740"/>
              <a:gd name="connsiteX90" fmla="*/ 7828060 w 9024731"/>
              <a:gd name="connsiteY90" fmla="*/ 942319 h 1773740"/>
              <a:gd name="connsiteX91" fmla="*/ 7919500 w 9024731"/>
              <a:gd name="connsiteY91" fmla="*/ 858831 h 1773740"/>
              <a:gd name="connsiteX92" fmla="*/ 8038769 w 9024731"/>
              <a:gd name="connsiteY92" fmla="*/ 942319 h 1773740"/>
              <a:gd name="connsiteX93" fmla="*/ 8110331 w 9024731"/>
              <a:gd name="connsiteY93" fmla="*/ 870757 h 1773740"/>
              <a:gd name="connsiteX94" fmla="*/ 8201771 w 9024731"/>
              <a:gd name="connsiteY94" fmla="*/ 966173 h 1773740"/>
              <a:gd name="connsiteX95" fmla="*/ 8305138 w 9024731"/>
              <a:gd name="connsiteY95" fmla="*/ 878709 h 1773740"/>
              <a:gd name="connsiteX96" fmla="*/ 8400554 w 9024731"/>
              <a:gd name="connsiteY96" fmla="*/ 958222 h 1773740"/>
              <a:gd name="connsiteX97" fmla="*/ 8456213 w 9024731"/>
              <a:gd name="connsiteY97" fmla="*/ 1316031 h 1773740"/>
              <a:gd name="connsiteX98" fmla="*/ 8460188 w 9024731"/>
              <a:gd name="connsiteY98" fmla="*/ 882684 h 1773740"/>
              <a:gd name="connsiteX99" fmla="*/ 8527774 w 9024731"/>
              <a:gd name="connsiteY99" fmla="*/ 994003 h 1773740"/>
              <a:gd name="connsiteX100" fmla="*/ 8631141 w 9024731"/>
              <a:gd name="connsiteY100" fmla="*/ 886660 h 1773740"/>
              <a:gd name="connsiteX101" fmla="*/ 8714630 w 9024731"/>
              <a:gd name="connsiteY101" fmla="*/ 970149 h 1773740"/>
              <a:gd name="connsiteX102" fmla="*/ 8774265 w 9024731"/>
              <a:gd name="connsiteY102" fmla="*/ 874733 h 1773740"/>
              <a:gd name="connsiteX103" fmla="*/ 8849802 w 9024731"/>
              <a:gd name="connsiteY103" fmla="*/ 950271 h 1773740"/>
              <a:gd name="connsiteX104" fmla="*/ 8925340 w 9024731"/>
              <a:gd name="connsiteY104" fmla="*/ 874733 h 1773740"/>
              <a:gd name="connsiteX105" fmla="*/ 8977023 w 9024731"/>
              <a:gd name="connsiteY105" fmla="*/ 962197 h 1773740"/>
              <a:gd name="connsiteX106" fmla="*/ 9024731 w 9024731"/>
              <a:gd name="connsiteY106" fmla="*/ 874733 h 1773740"/>
              <a:gd name="connsiteX0" fmla="*/ 0 w 9024731"/>
              <a:gd name="connsiteY0" fmla="*/ 910514 h 1773740"/>
              <a:gd name="connsiteX1" fmla="*/ 95416 w 9024731"/>
              <a:gd name="connsiteY1" fmla="*/ 858831 h 1773740"/>
              <a:gd name="connsiteX2" fmla="*/ 210710 w 9024731"/>
              <a:gd name="connsiteY2" fmla="*/ 966173 h 1773740"/>
              <a:gd name="connsiteX3" fmla="*/ 381663 w 9024731"/>
              <a:gd name="connsiteY3" fmla="*/ 878709 h 1773740"/>
              <a:gd name="connsiteX4" fmla="*/ 481054 w 9024731"/>
              <a:gd name="connsiteY4" fmla="*/ 934368 h 1773740"/>
              <a:gd name="connsiteX5" fmla="*/ 600324 w 9024731"/>
              <a:gd name="connsiteY5" fmla="*/ 894611 h 1773740"/>
              <a:gd name="connsiteX6" fmla="*/ 715618 w 9024731"/>
              <a:gd name="connsiteY6" fmla="*/ 938344 h 1773740"/>
              <a:gd name="connsiteX7" fmla="*/ 914400 w 9024731"/>
              <a:gd name="connsiteY7" fmla="*/ 377776 h 1773740"/>
              <a:gd name="connsiteX8" fmla="*/ 1144988 w 9024731"/>
              <a:gd name="connsiteY8" fmla="*/ 930392 h 1773740"/>
              <a:gd name="connsiteX9" fmla="*/ 1232453 w 9024731"/>
              <a:gd name="connsiteY9" fmla="*/ 886660 h 1773740"/>
              <a:gd name="connsiteX10" fmla="*/ 1288112 w 9024731"/>
              <a:gd name="connsiteY10" fmla="*/ 946295 h 1773740"/>
              <a:gd name="connsiteX11" fmla="*/ 1375576 w 9024731"/>
              <a:gd name="connsiteY11" fmla="*/ 882684 h 1773740"/>
              <a:gd name="connsiteX12" fmla="*/ 1435211 w 9024731"/>
              <a:gd name="connsiteY12" fmla="*/ 958222 h 1773740"/>
              <a:gd name="connsiteX13" fmla="*/ 1765190 w 9024731"/>
              <a:gd name="connsiteY13" fmla="*/ 1773231 h 1773740"/>
              <a:gd name="connsiteX14" fmla="*/ 1975900 w 9024731"/>
              <a:gd name="connsiteY14" fmla="*/ 827026 h 1773740"/>
              <a:gd name="connsiteX15" fmla="*/ 2126974 w 9024731"/>
              <a:gd name="connsiteY15" fmla="*/ 974124 h 1773740"/>
              <a:gd name="connsiteX16" fmla="*/ 2377440 w 9024731"/>
              <a:gd name="connsiteY16" fmla="*/ 90 h 1773740"/>
              <a:gd name="connsiteX17" fmla="*/ 2635858 w 9024731"/>
              <a:gd name="connsiteY17" fmla="*/ 918465 h 1773740"/>
              <a:gd name="connsiteX18" fmla="*/ 2755127 w 9024731"/>
              <a:gd name="connsiteY18" fmla="*/ 1327957 h 1773740"/>
              <a:gd name="connsiteX19" fmla="*/ 2882348 w 9024731"/>
              <a:gd name="connsiteY19" fmla="*/ 612340 h 1773740"/>
              <a:gd name="connsiteX20" fmla="*/ 3053301 w 9024731"/>
              <a:gd name="connsiteY20" fmla="*/ 946295 h 1773740"/>
              <a:gd name="connsiteX21" fmla="*/ 3120887 w 9024731"/>
              <a:gd name="connsiteY21" fmla="*/ 834977 h 1773740"/>
              <a:gd name="connsiteX22" fmla="*/ 3196425 w 9024731"/>
              <a:gd name="connsiteY22" fmla="*/ 962197 h 1773740"/>
              <a:gd name="connsiteX23" fmla="*/ 3236181 w 9024731"/>
              <a:gd name="connsiteY23" fmla="*/ 854855 h 1773740"/>
              <a:gd name="connsiteX24" fmla="*/ 3351475 w 9024731"/>
              <a:gd name="connsiteY24" fmla="*/ 1141102 h 1773740"/>
              <a:gd name="connsiteX25" fmla="*/ 3478696 w 9024731"/>
              <a:gd name="connsiteY25" fmla="*/ 803171 h 1773740"/>
              <a:gd name="connsiteX26" fmla="*/ 3554234 w 9024731"/>
              <a:gd name="connsiteY26" fmla="*/ 918465 h 1773740"/>
              <a:gd name="connsiteX27" fmla="*/ 3737114 w 9024731"/>
              <a:gd name="connsiteY27" fmla="*/ 1502886 h 1773740"/>
              <a:gd name="connsiteX28" fmla="*/ 3860359 w 9024731"/>
              <a:gd name="connsiteY28" fmla="*/ 918465 h 1773740"/>
              <a:gd name="connsiteX29" fmla="*/ 3912042 w 9024731"/>
              <a:gd name="connsiteY29" fmla="*/ 926417 h 1773740"/>
              <a:gd name="connsiteX30" fmla="*/ 3947823 w 9024731"/>
              <a:gd name="connsiteY30" fmla="*/ 997978 h 1773740"/>
              <a:gd name="connsiteX31" fmla="*/ 3991555 w 9024731"/>
              <a:gd name="connsiteY31" fmla="*/ 866782 h 1773740"/>
              <a:gd name="connsiteX32" fmla="*/ 4082995 w 9024731"/>
              <a:gd name="connsiteY32" fmla="*/ 982076 h 1773740"/>
              <a:gd name="connsiteX33" fmla="*/ 4122752 w 9024731"/>
              <a:gd name="connsiteY33" fmla="*/ 850879 h 1773740"/>
              <a:gd name="connsiteX34" fmla="*/ 4194314 w 9024731"/>
              <a:gd name="connsiteY34" fmla="*/ 958222 h 1773740"/>
              <a:gd name="connsiteX35" fmla="*/ 4238046 w 9024731"/>
              <a:gd name="connsiteY35" fmla="*/ 858831 h 1773740"/>
              <a:gd name="connsiteX36" fmla="*/ 4281778 w 9024731"/>
              <a:gd name="connsiteY36" fmla="*/ 986051 h 1773740"/>
              <a:gd name="connsiteX37" fmla="*/ 4365267 w 9024731"/>
              <a:gd name="connsiteY37" fmla="*/ 481144 h 1773740"/>
              <a:gd name="connsiteX38" fmla="*/ 4405023 w 9024731"/>
              <a:gd name="connsiteY38" fmla="*/ 918465 h 1773740"/>
              <a:gd name="connsiteX39" fmla="*/ 4452731 w 9024731"/>
              <a:gd name="connsiteY39" fmla="*/ 878709 h 1773740"/>
              <a:gd name="connsiteX40" fmla="*/ 4508390 w 9024731"/>
              <a:gd name="connsiteY40" fmla="*/ 954246 h 1773740"/>
              <a:gd name="connsiteX41" fmla="*/ 4556098 w 9024731"/>
              <a:gd name="connsiteY41" fmla="*/ 882684 h 1773740"/>
              <a:gd name="connsiteX42" fmla="*/ 4619708 w 9024731"/>
              <a:gd name="connsiteY42" fmla="*/ 954246 h 1773740"/>
              <a:gd name="connsiteX43" fmla="*/ 4683319 w 9024731"/>
              <a:gd name="connsiteY43" fmla="*/ 854855 h 1773740"/>
              <a:gd name="connsiteX44" fmla="*/ 4754880 w 9024731"/>
              <a:gd name="connsiteY44" fmla="*/ 1224591 h 1773740"/>
              <a:gd name="connsiteX45" fmla="*/ 4766807 w 9024731"/>
              <a:gd name="connsiteY45" fmla="*/ 850879 h 1773740"/>
              <a:gd name="connsiteX46" fmla="*/ 4810540 w 9024731"/>
              <a:gd name="connsiteY46" fmla="*/ 970149 h 1773740"/>
              <a:gd name="connsiteX47" fmla="*/ 4866199 w 9024731"/>
              <a:gd name="connsiteY47" fmla="*/ 644145 h 1773740"/>
              <a:gd name="connsiteX48" fmla="*/ 4937760 w 9024731"/>
              <a:gd name="connsiteY48" fmla="*/ 926417 h 1773740"/>
              <a:gd name="connsiteX49" fmla="*/ 5009322 w 9024731"/>
              <a:gd name="connsiteY49" fmla="*/ 838952 h 1773740"/>
              <a:gd name="connsiteX50" fmla="*/ 5072933 w 9024731"/>
              <a:gd name="connsiteY50" fmla="*/ 974124 h 1773740"/>
              <a:gd name="connsiteX51" fmla="*/ 5124616 w 9024731"/>
              <a:gd name="connsiteY51" fmla="*/ 838952 h 1773740"/>
              <a:gd name="connsiteX52" fmla="*/ 5196178 w 9024731"/>
              <a:gd name="connsiteY52" fmla="*/ 974124 h 1773740"/>
              <a:gd name="connsiteX53" fmla="*/ 5231959 w 9024731"/>
              <a:gd name="connsiteY53" fmla="*/ 878709 h 1773740"/>
              <a:gd name="connsiteX54" fmla="*/ 5279667 w 9024731"/>
              <a:gd name="connsiteY54" fmla="*/ 946295 h 1773740"/>
              <a:gd name="connsiteX55" fmla="*/ 5319423 w 9024731"/>
              <a:gd name="connsiteY55" fmla="*/ 854855 h 1773740"/>
              <a:gd name="connsiteX56" fmla="*/ 5390985 w 9024731"/>
              <a:gd name="connsiteY56" fmla="*/ 966173 h 1773740"/>
              <a:gd name="connsiteX57" fmla="*/ 5406887 w 9024731"/>
              <a:gd name="connsiteY57" fmla="*/ 858831 h 1773740"/>
              <a:gd name="connsiteX58" fmla="*/ 5462547 w 9024731"/>
              <a:gd name="connsiteY58" fmla="*/ 958222 h 1773740"/>
              <a:gd name="connsiteX59" fmla="*/ 5494352 w 9024731"/>
              <a:gd name="connsiteY59" fmla="*/ 850879 h 1773740"/>
              <a:gd name="connsiteX60" fmla="*/ 5530133 w 9024731"/>
              <a:gd name="connsiteY60" fmla="*/ 1308079 h 1773740"/>
              <a:gd name="connsiteX61" fmla="*/ 5550011 w 9024731"/>
              <a:gd name="connsiteY61" fmla="*/ 878709 h 1773740"/>
              <a:gd name="connsiteX62" fmla="*/ 5597719 w 9024731"/>
              <a:gd name="connsiteY62" fmla="*/ 970149 h 1773740"/>
              <a:gd name="connsiteX63" fmla="*/ 5641451 w 9024731"/>
              <a:gd name="connsiteY63" fmla="*/ 866782 h 1773740"/>
              <a:gd name="connsiteX64" fmla="*/ 5685183 w 9024731"/>
              <a:gd name="connsiteY64" fmla="*/ 954246 h 1773740"/>
              <a:gd name="connsiteX65" fmla="*/ 5736867 w 9024731"/>
              <a:gd name="connsiteY65" fmla="*/ 854855 h 1773740"/>
              <a:gd name="connsiteX66" fmla="*/ 5788550 w 9024731"/>
              <a:gd name="connsiteY66" fmla="*/ 1339884 h 1773740"/>
              <a:gd name="connsiteX67" fmla="*/ 5816380 w 9024731"/>
              <a:gd name="connsiteY67" fmla="*/ 866782 h 1773740"/>
              <a:gd name="connsiteX68" fmla="*/ 5856136 w 9024731"/>
              <a:gd name="connsiteY68" fmla="*/ 962197 h 1773740"/>
              <a:gd name="connsiteX69" fmla="*/ 5923722 w 9024731"/>
              <a:gd name="connsiteY69" fmla="*/ 850879 h 1773740"/>
              <a:gd name="connsiteX70" fmla="*/ 5935649 w 9024731"/>
              <a:gd name="connsiteY70" fmla="*/ 997978 h 1773740"/>
              <a:gd name="connsiteX71" fmla="*/ 5983357 w 9024731"/>
              <a:gd name="connsiteY71" fmla="*/ 624267 h 1773740"/>
              <a:gd name="connsiteX72" fmla="*/ 6003235 w 9024731"/>
              <a:gd name="connsiteY72" fmla="*/ 974124 h 1773740"/>
              <a:gd name="connsiteX73" fmla="*/ 6035040 w 9024731"/>
              <a:gd name="connsiteY73" fmla="*/ 862806 h 1773740"/>
              <a:gd name="connsiteX74" fmla="*/ 6094675 w 9024731"/>
              <a:gd name="connsiteY74" fmla="*/ 990027 h 1773740"/>
              <a:gd name="connsiteX75" fmla="*/ 6237799 w 9024731"/>
              <a:gd name="connsiteY75" fmla="*/ 858831 h 1773740"/>
              <a:gd name="connsiteX76" fmla="*/ 6333214 w 9024731"/>
              <a:gd name="connsiteY76" fmla="*/ 938344 h 1773740"/>
              <a:gd name="connsiteX77" fmla="*/ 6468387 w 9024731"/>
              <a:gd name="connsiteY77" fmla="*/ 882684 h 1773740"/>
              <a:gd name="connsiteX78" fmla="*/ 6595607 w 9024731"/>
              <a:gd name="connsiteY78" fmla="*/ 934368 h 1773740"/>
              <a:gd name="connsiteX79" fmla="*/ 6742707 w 9024731"/>
              <a:gd name="connsiteY79" fmla="*/ 878709 h 1773740"/>
              <a:gd name="connsiteX80" fmla="*/ 6881854 w 9024731"/>
              <a:gd name="connsiteY80" fmla="*/ 926417 h 1773740"/>
              <a:gd name="connsiteX81" fmla="*/ 6973294 w 9024731"/>
              <a:gd name="connsiteY81" fmla="*/ 882684 h 1773740"/>
              <a:gd name="connsiteX82" fmla="*/ 7088588 w 9024731"/>
              <a:gd name="connsiteY82" fmla="*/ 934368 h 1773740"/>
              <a:gd name="connsiteX83" fmla="*/ 7195931 w 9024731"/>
              <a:gd name="connsiteY83" fmla="*/ 886660 h 1773740"/>
              <a:gd name="connsiteX84" fmla="*/ 7303274 w 9024731"/>
              <a:gd name="connsiteY84" fmla="*/ 946295 h 1773740"/>
              <a:gd name="connsiteX85" fmla="*/ 7454348 w 9024731"/>
              <a:gd name="connsiteY85" fmla="*/ 874733 h 1773740"/>
              <a:gd name="connsiteX86" fmla="*/ 7609399 w 9024731"/>
              <a:gd name="connsiteY86" fmla="*/ 938344 h 1773740"/>
              <a:gd name="connsiteX87" fmla="*/ 7613374 w 9024731"/>
              <a:gd name="connsiteY87" fmla="*/ 576559 h 1773740"/>
              <a:gd name="connsiteX88" fmla="*/ 7653131 w 9024731"/>
              <a:gd name="connsiteY88" fmla="*/ 934368 h 1773740"/>
              <a:gd name="connsiteX89" fmla="*/ 7748547 w 9024731"/>
              <a:gd name="connsiteY89" fmla="*/ 874733 h 1773740"/>
              <a:gd name="connsiteX90" fmla="*/ 7828060 w 9024731"/>
              <a:gd name="connsiteY90" fmla="*/ 942319 h 1773740"/>
              <a:gd name="connsiteX91" fmla="*/ 7919500 w 9024731"/>
              <a:gd name="connsiteY91" fmla="*/ 858831 h 1773740"/>
              <a:gd name="connsiteX92" fmla="*/ 8038769 w 9024731"/>
              <a:gd name="connsiteY92" fmla="*/ 942319 h 1773740"/>
              <a:gd name="connsiteX93" fmla="*/ 8110331 w 9024731"/>
              <a:gd name="connsiteY93" fmla="*/ 870757 h 1773740"/>
              <a:gd name="connsiteX94" fmla="*/ 8201771 w 9024731"/>
              <a:gd name="connsiteY94" fmla="*/ 966173 h 1773740"/>
              <a:gd name="connsiteX95" fmla="*/ 8305138 w 9024731"/>
              <a:gd name="connsiteY95" fmla="*/ 878709 h 1773740"/>
              <a:gd name="connsiteX96" fmla="*/ 8400554 w 9024731"/>
              <a:gd name="connsiteY96" fmla="*/ 958222 h 1773740"/>
              <a:gd name="connsiteX97" fmla="*/ 8456213 w 9024731"/>
              <a:gd name="connsiteY97" fmla="*/ 1316031 h 1773740"/>
              <a:gd name="connsiteX98" fmla="*/ 8460188 w 9024731"/>
              <a:gd name="connsiteY98" fmla="*/ 882684 h 1773740"/>
              <a:gd name="connsiteX99" fmla="*/ 8527774 w 9024731"/>
              <a:gd name="connsiteY99" fmla="*/ 994003 h 1773740"/>
              <a:gd name="connsiteX100" fmla="*/ 8631141 w 9024731"/>
              <a:gd name="connsiteY100" fmla="*/ 886660 h 1773740"/>
              <a:gd name="connsiteX101" fmla="*/ 8714630 w 9024731"/>
              <a:gd name="connsiteY101" fmla="*/ 970149 h 1773740"/>
              <a:gd name="connsiteX102" fmla="*/ 8774265 w 9024731"/>
              <a:gd name="connsiteY102" fmla="*/ 874733 h 1773740"/>
              <a:gd name="connsiteX103" fmla="*/ 8849802 w 9024731"/>
              <a:gd name="connsiteY103" fmla="*/ 950271 h 1773740"/>
              <a:gd name="connsiteX104" fmla="*/ 8925340 w 9024731"/>
              <a:gd name="connsiteY104" fmla="*/ 874733 h 1773740"/>
              <a:gd name="connsiteX105" fmla="*/ 8977023 w 9024731"/>
              <a:gd name="connsiteY105" fmla="*/ 962197 h 1773740"/>
              <a:gd name="connsiteX106" fmla="*/ 9024731 w 9024731"/>
              <a:gd name="connsiteY106" fmla="*/ 874733 h 1773740"/>
              <a:gd name="connsiteX0" fmla="*/ 0 w 9024731"/>
              <a:gd name="connsiteY0" fmla="*/ 910514 h 1773740"/>
              <a:gd name="connsiteX1" fmla="*/ 95416 w 9024731"/>
              <a:gd name="connsiteY1" fmla="*/ 858831 h 1773740"/>
              <a:gd name="connsiteX2" fmla="*/ 210710 w 9024731"/>
              <a:gd name="connsiteY2" fmla="*/ 966173 h 1773740"/>
              <a:gd name="connsiteX3" fmla="*/ 381663 w 9024731"/>
              <a:gd name="connsiteY3" fmla="*/ 878709 h 1773740"/>
              <a:gd name="connsiteX4" fmla="*/ 481054 w 9024731"/>
              <a:gd name="connsiteY4" fmla="*/ 934368 h 1773740"/>
              <a:gd name="connsiteX5" fmla="*/ 600324 w 9024731"/>
              <a:gd name="connsiteY5" fmla="*/ 894611 h 1773740"/>
              <a:gd name="connsiteX6" fmla="*/ 715618 w 9024731"/>
              <a:gd name="connsiteY6" fmla="*/ 938344 h 1773740"/>
              <a:gd name="connsiteX7" fmla="*/ 914400 w 9024731"/>
              <a:gd name="connsiteY7" fmla="*/ 377776 h 1773740"/>
              <a:gd name="connsiteX8" fmla="*/ 1144988 w 9024731"/>
              <a:gd name="connsiteY8" fmla="*/ 930392 h 1773740"/>
              <a:gd name="connsiteX9" fmla="*/ 1232453 w 9024731"/>
              <a:gd name="connsiteY9" fmla="*/ 886660 h 1773740"/>
              <a:gd name="connsiteX10" fmla="*/ 1288112 w 9024731"/>
              <a:gd name="connsiteY10" fmla="*/ 946295 h 1773740"/>
              <a:gd name="connsiteX11" fmla="*/ 1375576 w 9024731"/>
              <a:gd name="connsiteY11" fmla="*/ 882684 h 1773740"/>
              <a:gd name="connsiteX12" fmla="*/ 1435211 w 9024731"/>
              <a:gd name="connsiteY12" fmla="*/ 958222 h 1773740"/>
              <a:gd name="connsiteX13" fmla="*/ 1765190 w 9024731"/>
              <a:gd name="connsiteY13" fmla="*/ 1773231 h 1773740"/>
              <a:gd name="connsiteX14" fmla="*/ 1975900 w 9024731"/>
              <a:gd name="connsiteY14" fmla="*/ 827026 h 1773740"/>
              <a:gd name="connsiteX15" fmla="*/ 2126974 w 9024731"/>
              <a:gd name="connsiteY15" fmla="*/ 974124 h 1773740"/>
              <a:gd name="connsiteX16" fmla="*/ 2377440 w 9024731"/>
              <a:gd name="connsiteY16" fmla="*/ 90 h 1773740"/>
              <a:gd name="connsiteX17" fmla="*/ 2619956 w 9024731"/>
              <a:gd name="connsiteY17" fmla="*/ 918465 h 1773740"/>
              <a:gd name="connsiteX18" fmla="*/ 2755127 w 9024731"/>
              <a:gd name="connsiteY18" fmla="*/ 1327957 h 1773740"/>
              <a:gd name="connsiteX19" fmla="*/ 2882348 w 9024731"/>
              <a:gd name="connsiteY19" fmla="*/ 612340 h 1773740"/>
              <a:gd name="connsiteX20" fmla="*/ 3053301 w 9024731"/>
              <a:gd name="connsiteY20" fmla="*/ 946295 h 1773740"/>
              <a:gd name="connsiteX21" fmla="*/ 3120887 w 9024731"/>
              <a:gd name="connsiteY21" fmla="*/ 834977 h 1773740"/>
              <a:gd name="connsiteX22" fmla="*/ 3196425 w 9024731"/>
              <a:gd name="connsiteY22" fmla="*/ 962197 h 1773740"/>
              <a:gd name="connsiteX23" fmla="*/ 3236181 w 9024731"/>
              <a:gd name="connsiteY23" fmla="*/ 854855 h 1773740"/>
              <a:gd name="connsiteX24" fmla="*/ 3351475 w 9024731"/>
              <a:gd name="connsiteY24" fmla="*/ 1141102 h 1773740"/>
              <a:gd name="connsiteX25" fmla="*/ 3478696 w 9024731"/>
              <a:gd name="connsiteY25" fmla="*/ 803171 h 1773740"/>
              <a:gd name="connsiteX26" fmla="*/ 3554234 w 9024731"/>
              <a:gd name="connsiteY26" fmla="*/ 918465 h 1773740"/>
              <a:gd name="connsiteX27" fmla="*/ 3737114 w 9024731"/>
              <a:gd name="connsiteY27" fmla="*/ 1502886 h 1773740"/>
              <a:gd name="connsiteX28" fmla="*/ 3860359 w 9024731"/>
              <a:gd name="connsiteY28" fmla="*/ 918465 h 1773740"/>
              <a:gd name="connsiteX29" fmla="*/ 3912042 w 9024731"/>
              <a:gd name="connsiteY29" fmla="*/ 926417 h 1773740"/>
              <a:gd name="connsiteX30" fmla="*/ 3947823 w 9024731"/>
              <a:gd name="connsiteY30" fmla="*/ 997978 h 1773740"/>
              <a:gd name="connsiteX31" fmla="*/ 3991555 w 9024731"/>
              <a:gd name="connsiteY31" fmla="*/ 866782 h 1773740"/>
              <a:gd name="connsiteX32" fmla="*/ 4082995 w 9024731"/>
              <a:gd name="connsiteY32" fmla="*/ 982076 h 1773740"/>
              <a:gd name="connsiteX33" fmla="*/ 4122752 w 9024731"/>
              <a:gd name="connsiteY33" fmla="*/ 850879 h 1773740"/>
              <a:gd name="connsiteX34" fmla="*/ 4194314 w 9024731"/>
              <a:gd name="connsiteY34" fmla="*/ 958222 h 1773740"/>
              <a:gd name="connsiteX35" fmla="*/ 4238046 w 9024731"/>
              <a:gd name="connsiteY35" fmla="*/ 858831 h 1773740"/>
              <a:gd name="connsiteX36" fmla="*/ 4281778 w 9024731"/>
              <a:gd name="connsiteY36" fmla="*/ 986051 h 1773740"/>
              <a:gd name="connsiteX37" fmla="*/ 4365267 w 9024731"/>
              <a:gd name="connsiteY37" fmla="*/ 481144 h 1773740"/>
              <a:gd name="connsiteX38" fmla="*/ 4405023 w 9024731"/>
              <a:gd name="connsiteY38" fmla="*/ 918465 h 1773740"/>
              <a:gd name="connsiteX39" fmla="*/ 4452731 w 9024731"/>
              <a:gd name="connsiteY39" fmla="*/ 878709 h 1773740"/>
              <a:gd name="connsiteX40" fmla="*/ 4508390 w 9024731"/>
              <a:gd name="connsiteY40" fmla="*/ 954246 h 1773740"/>
              <a:gd name="connsiteX41" fmla="*/ 4556098 w 9024731"/>
              <a:gd name="connsiteY41" fmla="*/ 882684 h 1773740"/>
              <a:gd name="connsiteX42" fmla="*/ 4619708 w 9024731"/>
              <a:gd name="connsiteY42" fmla="*/ 954246 h 1773740"/>
              <a:gd name="connsiteX43" fmla="*/ 4683319 w 9024731"/>
              <a:gd name="connsiteY43" fmla="*/ 854855 h 1773740"/>
              <a:gd name="connsiteX44" fmla="*/ 4754880 w 9024731"/>
              <a:gd name="connsiteY44" fmla="*/ 1224591 h 1773740"/>
              <a:gd name="connsiteX45" fmla="*/ 4766807 w 9024731"/>
              <a:gd name="connsiteY45" fmla="*/ 850879 h 1773740"/>
              <a:gd name="connsiteX46" fmla="*/ 4810540 w 9024731"/>
              <a:gd name="connsiteY46" fmla="*/ 970149 h 1773740"/>
              <a:gd name="connsiteX47" fmla="*/ 4866199 w 9024731"/>
              <a:gd name="connsiteY47" fmla="*/ 644145 h 1773740"/>
              <a:gd name="connsiteX48" fmla="*/ 4937760 w 9024731"/>
              <a:gd name="connsiteY48" fmla="*/ 926417 h 1773740"/>
              <a:gd name="connsiteX49" fmla="*/ 5009322 w 9024731"/>
              <a:gd name="connsiteY49" fmla="*/ 838952 h 1773740"/>
              <a:gd name="connsiteX50" fmla="*/ 5072933 w 9024731"/>
              <a:gd name="connsiteY50" fmla="*/ 974124 h 1773740"/>
              <a:gd name="connsiteX51" fmla="*/ 5124616 w 9024731"/>
              <a:gd name="connsiteY51" fmla="*/ 838952 h 1773740"/>
              <a:gd name="connsiteX52" fmla="*/ 5196178 w 9024731"/>
              <a:gd name="connsiteY52" fmla="*/ 974124 h 1773740"/>
              <a:gd name="connsiteX53" fmla="*/ 5231959 w 9024731"/>
              <a:gd name="connsiteY53" fmla="*/ 878709 h 1773740"/>
              <a:gd name="connsiteX54" fmla="*/ 5279667 w 9024731"/>
              <a:gd name="connsiteY54" fmla="*/ 946295 h 1773740"/>
              <a:gd name="connsiteX55" fmla="*/ 5319423 w 9024731"/>
              <a:gd name="connsiteY55" fmla="*/ 854855 h 1773740"/>
              <a:gd name="connsiteX56" fmla="*/ 5390985 w 9024731"/>
              <a:gd name="connsiteY56" fmla="*/ 966173 h 1773740"/>
              <a:gd name="connsiteX57" fmla="*/ 5406887 w 9024731"/>
              <a:gd name="connsiteY57" fmla="*/ 858831 h 1773740"/>
              <a:gd name="connsiteX58" fmla="*/ 5462547 w 9024731"/>
              <a:gd name="connsiteY58" fmla="*/ 958222 h 1773740"/>
              <a:gd name="connsiteX59" fmla="*/ 5494352 w 9024731"/>
              <a:gd name="connsiteY59" fmla="*/ 850879 h 1773740"/>
              <a:gd name="connsiteX60" fmla="*/ 5530133 w 9024731"/>
              <a:gd name="connsiteY60" fmla="*/ 1308079 h 1773740"/>
              <a:gd name="connsiteX61" fmla="*/ 5550011 w 9024731"/>
              <a:gd name="connsiteY61" fmla="*/ 878709 h 1773740"/>
              <a:gd name="connsiteX62" fmla="*/ 5597719 w 9024731"/>
              <a:gd name="connsiteY62" fmla="*/ 970149 h 1773740"/>
              <a:gd name="connsiteX63" fmla="*/ 5641451 w 9024731"/>
              <a:gd name="connsiteY63" fmla="*/ 866782 h 1773740"/>
              <a:gd name="connsiteX64" fmla="*/ 5685183 w 9024731"/>
              <a:gd name="connsiteY64" fmla="*/ 954246 h 1773740"/>
              <a:gd name="connsiteX65" fmla="*/ 5736867 w 9024731"/>
              <a:gd name="connsiteY65" fmla="*/ 854855 h 1773740"/>
              <a:gd name="connsiteX66" fmla="*/ 5788550 w 9024731"/>
              <a:gd name="connsiteY66" fmla="*/ 1339884 h 1773740"/>
              <a:gd name="connsiteX67" fmla="*/ 5816380 w 9024731"/>
              <a:gd name="connsiteY67" fmla="*/ 866782 h 1773740"/>
              <a:gd name="connsiteX68" fmla="*/ 5856136 w 9024731"/>
              <a:gd name="connsiteY68" fmla="*/ 962197 h 1773740"/>
              <a:gd name="connsiteX69" fmla="*/ 5923722 w 9024731"/>
              <a:gd name="connsiteY69" fmla="*/ 850879 h 1773740"/>
              <a:gd name="connsiteX70" fmla="*/ 5935649 w 9024731"/>
              <a:gd name="connsiteY70" fmla="*/ 997978 h 1773740"/>
              <a:gd name="connsiteX71" fmla="*/ 5983357 w 9024731"/>
              <a:gd name="connsiteY71" fmla="*/ 624267 h 1773740"/>
              <a:gd name="connsiteX72" fmla="*/ 6003235 w 9024731"/>
              <a:gd name="connsiteY72" fmla="*/ 974124 h 1773740"/>
              <a:gd name="connsiteX73" fmla="*/ 6035040 w 9024731"/>
              <a:gd name="connsiteY73" fmla="*/ 862806 h 1773740"/>
              <a:gd name="connsiteX74" fmla="*/ 6094675 w 9024731"/>
              <a:gd name="connsiteY74" fmla="*/ 990027 h 1773740"/>
              <a:gd name="connsiteX75" fmla="*/ 6237799 w 9024731"/>
              <a:gd name="connsiteY75" fmla="*/ 858831 h 1773740"/>
              <a:gd name="connsiteX76" fmla="*/ 6333214 w 9024731"/>
              <a:gd name="connsiteY76" fmla="*/ 938344 h 1773740"/>
              <a:gd name="connsiteX77" fmla="*/ 6468387 w 9024731"/>
              <a:gd name="connsiteY77" fmla="*/ 882684 h 1773740"/>
              <a:gd name="connsiteX78" fmla="*/ 6595607 w 9024731"/>
              <a:gd name="connsiteY78" fmla="*/ 934368 h 1773740"/>
              <a:gd name="connsiteX79" fmla="*/ 6742707 w 9024731"/>
              <a:gd name="connsiteY79" fmla="*/ 878709 h 1773740"/>
              <a:gd name="connsiteX80" fmla="*/ 6881854 w 9024731"/>
              <a:gd name="connsiteY80" fmla="*/ 926417 h 1773740"/>
              <a:gd name="connsiteX81" fmla="*/ 6973294 w 9024731"/>
              <a:gd name="connsiteY81" fmla="*/ 882684 h 1773740"/>
              <a:gd name="connsiteX82" fmla="*/ 7088588 w 9024731"/>
              <a:gd name="connsiteY82" fmla="*/ 934368 h 1773740"/>
              <a:gd name="connsiteX83" fmla="*/ 7195931 w 9024731"/>
              <a:gd name="connsiteY83" fmla="*/ 886660 h 1773740"/>
              <a:gd name="connsiteX84" fmla="*/ 7303274 w 9024731"/>
              <a:gd name="connsiteY84" fmla="*/ 946295 h 1773740"/>
              <a:gd name="connsiteX85" fmla="*/ 7454348 w 9024731"/>
              <a:gd name="connsiteY85" fmla="*/ 874733 h 1773740"/>
              <a:gd name="connsiteX86" fmla="*/ 7609399 w 9024731"/>
              <a:gd name="connsiteY86" fmla="*/ 938344 h 1773740"/>
              <a:gd name="connsiteX87" fmla="*/ 7613374 w 9024731"/>
              <a:gd name="connsiteY87" fmla="*/ 576559 h 1773740"/>
              <a:gd name="connsiteX88" fmla="*/ 7653131 w 9024731"/>
              <a:gd name="connsiteY88" fmla="*/ 934368 h 1773740"/>
              <a:gd name="connsiteX89" fmla="*/ 7748547 w 9024731"/>
              <a:gd name="connsiteY89" fmla="*/ 874733 h 1773740"/>
              <a:gd name="connsiteX90" fmla="*/ 7828060 w 9024731"/>
              <a:gd name="connsiteY90" fmla="*/ 942319 h 1773740"/>
              <a:gd name="connsiteX91" fmla="*/ 7919500 w 9024731"/>
              <a:gd name="connsiteY91" fmla="*/ 858831 h 1773740"/>
              <a:gd name="connsiteX92" fmla="*/ 8038769 w 9024731"/>
              <a:gd name="connsiteY92" fmla="*/ 942319 h 1773740"/>
              <a:gd name="connsiteX93" fmla="*/ 8110331 w 9024731"/>
              <a:gd name="connsiteY93" fmla="*/ 870757 h 1773740"/>
              <a:gd name="connsiteX94" fmla="*/ 8201771 w 9024731"/>
              <a:gd name="connsiteY94" fmla="*/ 966173 h 1773740"/>
              <a:gd name="connsiteX95" fmla="*/ 8305138 w 9024731"/>
              <a:gd name="connsiteY95" fmla="*/ 878709 h 1773740"/>
              <a:gd name="connsiteX96" fmla="*/ 8400554 w 9024731"/>
              <a:gd name="connsiteY96" fmla="*/ 958222 h 1773740"/>
              <a:gd name="connsiteX97" fmla="*/ 8456213 w 9024731"/>
              <a:gd name="connsiteY97" fmla="*/ 1316031 h 1773740"/>
              <a:gd name="connsiteX98" fmla="*/ 8460188 w 9024731"/>
              <a:gd name="connsiteY98" fmla="*/ 882684 h 1773740"/>
              <a:gd name="connsiteX99" fmla="*/ 8527774 w 9024731"/>
              <a:gd name="connsiteY99" fmla="*/ 994003 h 1773740"/>
              <a:gd name="connsiteX100" fmla="*/ 8631141 w 9024731"/>
              <a:gd name="connsiteY100" fmla="*/ 886660 h 1773740"/>
              <a:gd name="connsiteX101" fmla="*/ 8714630 w 9024731"/>
              <a:gd name="connsiteY101" fmla="*/ 970149 h 1773740"/>
              <a:gd name="connsiteX102" fmla="*/ 8774265 w 9024731"/>
              <a:gd name="connsiteY102" fmla="*/ 874733 h 1773740"/>
              <a:gd name="connsiteX103" fmla="*/ 8849802 w 9024731"/>
              <a:gd name="connsiteY103" fmla="*/ 950271 h 1773740"/>
              <a:gd name="connsiteX104" fmla="*/ 8925340 w 9024731"/>
              <a:gd name="connsiteY104" fmla="*/ 874733 h 1773740"/>
              <a:gd name="connsiteX105" fmla="*/ 8977023 w 9024731"/>
              <a:gd name="connsiteY105" fmla="*/ 962197 h 1773740"/>
              <a:gd name="connsiteX106" fmla="*/ 9024731 w 9024731"/>
              <a:gd name="connsiteY106" fmla="*/ 874733 h 1773740"/>
              <a:gd name="connsiteX0" fmla="*/ 0 w 9024731"/>
              <a:gd name="connsiteY0" fmla="*/ 910543 h 1773769"/>
              <a:gd name="connsiteX1" fmla="*/ 95416 w 9024731"/>
              <a:gd name="connsiteY1" fmla="*/ 858860 h 1773769"/>
              <a:gd name="connsiteX2" fmla="*/ 210710 w 9024731"/>
              <a:gd name="connsiteY2" fmla="*/ 966202 h 1773769"/>
              <a:gd name="connsiteX3" fmla="*/ 381663 w 9024731"/>
              <a:gd name="connsiteY3" fmla="*/ 878738 h 1773769"/>
              <a:gd name="connsiteX4" fmla="*/ 481054 w 9024731"/>
              <a:gd name="connsiteY4" fmla="*/ 934397 h 1773769"/>
              <a:gd name="connsiteX5" fmla="*/ 600324 w 9024731"/>
              <a:gd name="connsiteY5" fmla="*/ 894640 h 1773769"/>
              <a:gd name="connsiteX6" fmla="*/ 715618 w 9024731"/>
              <a:gd name="connsiteY6" fmla="*/ 938373 h 1773769"/>
              <a:gd name="connsiteX7" fmla="*/ 914400 w 9024731"/>
              <a:gd name="connsiteY7" fmla="*/ 377805 h 1773769"/>
              <a:gd name="connsiteX8" fmla="*/ 1144988 w 9024731"/>
              <a:gd name="connsiteY8" fmla="*/ 930421 h 1773769"/>
              <a:gd name="connsiteX9" fmla="*/ 1232453 w 9024731"/>
              <a:gd name="connsiteY9" fmla="*/ 886689 h 1773769"/>
              <a:gd name="connsiteX10" fmla="*/ 1288112 w 9024731"/>
              <a:gd name="connsiteY10" fmla="*/ 946324 h 1773769"/>
              <a:gd name="connsiteX11" fmla="*/ 1375576 w 9024731"/>
              <a:gd name="connsiteY11" fmla="*/ 882713 h 1773769"/>
              <a:gd name="connsiteX12" fmla="*/ 1435211 w 9024731"/>
              <a:gd name="connsiteY12" fmla="*/ 958251 h 1773769"/>
              <a:gd name="connsiteX13" fmla="*/ 1765190 w 9024731"/>
              <a:gd name="connsiteY13" fmla="*/ 1773260 h 1773769"/>
              <a:gd name="connsiteX14" fmla="*/ 1975900 w 9024731"/>
              <a:gd name="connsiteY14" fmla="*/ 827055 h 1773769"/>
              <a:gd name="connsiteX15" fmla="*/ 2126974 w 9024731"/>
              <a:gd name="connsiteY15" fmla="*/ 974153 h 1773769"/>
              <a:gd name="connsiteX16" fmla="*/ 2377440 w 9024731"/>
              <a:gd name="connsiteY16" fmla="*/ 119 h 1773769"/>
              <a:gd name="connsiteX17" fmla="*/ 2635858 w 9024731"/>
              <a:gd name="connsiteY17" fmla="*/ 910543 h 1773769"/>
              <a:gd name="connsiteX18" fmla="*/ 2755127 w 9024731"/>
              <a:gd name="connsiteY18" fmla="*/ 1327986 h 1773769"/>
              <a:gd name="connsiteX19" fmla="*/ 2882348 w 9024731"/>
              <a:gd name="connsiteY19" fmla="*/ 612369 h 1773769"/>
              <a:gd name="connsiteX20" fmla="*/ 3053301 w 9024731"/>
              <a:gd name="connsiteY20" fmla="*/ 946324 h 1773769"/>
              <a:gd name="connsiteX21" fmla="*/ 3120887 w 9024731"/>
              <a:gd name="connsiteY21" fmla="*/ 835006 h 1773769"/>
              <a:gd name="connsiteX22" fmla="*/ 3196425 w 9024731"/>
              <a:gd name="connsiteY22" fmla="*/ 962226 h 1773769"/>
              <a:gd name="connsiteX23" fmla="*/ 3236181 w 9024731"/>
              <a:gd name="connsiteY23" fmla="*/ 854884 h 1773769"/>
              <a:gd name="connsiteX24" fmla="*/ 3351475 w 9024731"/>
              <a:gd name="connsiteY24" fmla="*/ 1141131 h 1773769"/>
              <a:gd name="connsiteX25" fmla="*/ 3478696 w 9024731"/>
              <a:gd name="connsiteY25" fmla="*/ 803200 h 1773769"/>
              <a:gd name="connsiteX26" fmla="*/ 3554234 w 9024731"/>
              <a:gd name="connsiteY26" fmla="*/ 918494 h 1773769"/>
              <a:gd name="connsiteX27" fmla="*/ 3737114 w 9024731"/>
              <a:gd name="connsiteY27" fmla="*/ 1502915 h 1773769"/>
              <a:gd name="connsiteX28" fmla="*/ 3860359 w 9024731"/>
              <a:gd name="connsiteY28" fmla="*/ 918494 h 1773769"/>
              <a:gd name="connsiteX29" fmla="*/ 3912042 w 9024731"/>
              <a:gd name="connsiteY29" fmla="*/ 926446 h 1773769"/>
              <a:gd name="connsiteX30" fmla="*/ 3947823 w 9024731"/>
              <a:gd name="connsiteY30" fmla="*/ 998007 h 1773769"/>
              <a:gd name="connsiteX31" fmla="*/ 3991555 w 9024731"/>
              <a:gd name="connsiteY31" fmla="*/ 866811 h 1773769"/>
              <a:gd name="connsiteX32" fmla="*/ 4082995 w 9024731"/>
              <a:gd name="connsiteY32" fmla="*/ 982105 h 1773769"/>
              <a:gd name="connsiteX33" fmla="*/ 4122752 w 9024731"/>
              <a:gd name="connsiteY33" fmla="*/ 850908 h 1773769"/>
              <a:gd name="connsiteX34" fmla="*/ 4194314 w 9024731"/>
              <a:gd name="connsiteY34" fmla="*/ 958251 h 1773769"/>
              <a:gd name="connsiteX35" fmla="*/ 4238046 w 9024731"/>
              <a:gd name="connsiteY35" fmla="*/ 858860 h 1773769"/>
              <a:gd name="connsiteX36" fmla="*/ 4281778 w 9024731"/>
              <a:gd name="connsiteY36" fmla="*/ 986080 h 1773769"/>
              <a:gd name="connsiteX37" fmla="*/ 4365267 w 9024731"/>
              <a:gd name="connsiteY37" fmla="*/ 481173 h 1773769"/>
              <a:gd name="connsiteX38" fmla="*/ 4405023 w 9024731"/>
              <a:gd name="connsiteY38" fmla="*/ 918494 h 1773769"/>
              <a:gd name="connsiteX39" fmla="*/ 4452731 w 9024731"/>
              <a:gd name="connsiteY39" fmla="*/ 878738 h 1773769"/>
              <a:gd name="connsiteX40" fmla="*/ 4508390 w 9024731"/>
              <a:gd name="connsiteY40" fmla="*/ 954275 h 1773769"/>
              <a:gd name="connsiteX41" fmla="*/ 4556098 w 9024731"/>
              <a:gd name="connsiteY41" fmla="*/ 882713 h 1773769"/>
              <a:gd name="connsiteX42" fmla="*/ 4619708 w 9024731"/>
              <a:gd name="connsiteY42" fmla="*/ 954275 h 1773769"/>
              <a:gd name="connsiteX43" fmla="*/ 4683319 w 9024731"/>
              <a:gd name="connsiteY43" fmla="*/ 854884 h 1773769"/>
              <a:gd name="connsiteX44" fmla="*/ 4754880 w 9024731"/>
              <a:gd name="connsiteY44" fmla="*/ 1224620 h 1773769"/>
              <a:gd name="connsiteX45" fmla="*/ 4766807 w 9024731"/>
              <a:gd name="connsiteY45" fmla="*/ 850908 h 1773769"/>
              <a:gd name="connsiteX46" fmla="*/ 4810540 w 9024731"/>
              <a:gd name="connsiteY46" fmla="*/ 970178 h 1773769"/>
              <a:gd name="connsiteX47" fmla="*/ 4866199 w 9024731"/>
              <a:gd name="connsiteY47" fmla="*/ 644174 h 1773769"/>
              <a:gd name="connsiteX48" fmla="*/ 4937760 w 9024731"/>
              <a:gd name="connsiteY48" fmla="*/ 926446 h 1773769"/>
              <a:gd name="connsiteX49" fmla="*/ 5009322 w 9024731"/>
              <a:gd name="connsiteY49" fmla="*/ 838981 h 1773769"/>
              <a:gd name="connsiteX50" fmla="*/ 5072933 w 9024731"/>
              <a:gd name="connsiteY50" fmla="*/ 974153 h 1773769"/>
              <a:gd name="connsiteX51" fmla="*/ 5124616 w 9024731"/>
              <a:gd name="connsiteY51" fmla="*/ 838981 h 1773769"/>
              <a:gd name="connsiteX52" fmla="*/ 5196178 w 9024731"/>
              <a:gd name="connsiteY52" fmla="*/ 974153 h 1773769"/>
              <a:gd name="connsiteX53" fmla="*/ 5231959 w 9024731"/>
              <a:gd name="connsiteY53" fmla="*/ 878738 h 1773769"/>
              <a:gd name="connsiteX54" fmla="*/ 5279667 w 9024731"/>
              <a:gd name="connsiteY54" fmla="*/ 946324 h 1773769"/>
              <a:gd name="connsiteX55" fmla="*/ 5319423 w 9024731"/>
              <a:gd name="connsiteY55" fmla="*/ 854884 h 1773769"/>
              <a:gd name="connsiteX56" fmla="*/ 5390985 w 9024731"/>
              <a:gd name="connsiteY56" fmla="*/ 966202 h 1773769"/>
              <a:gd name="connsiteX57" fmla="*/ 5406887 w 9024731"/>
              <a:gd name="connsiteY57" fmla="*/ 858860 h 1773769"/>
              <a:gd name="connsiteX58" fmla="*/ 5462547 w 9024731"/>
              <a:gd name="connsiteY58" fmla="*/ 958251 h 1773769"/>
              <a:gd name="connsiteX59" fmla="*/ 5494352 w 9024731"/>
              <a:gd name="connsiteY59" fmla="*/ 850908 h 1773769"/>
              <a:gd name="connsiteX60" fmla="*/ 5530133 w 9024731"/>
              <a:gd name="connsiteY60" fmla="*/ 1308108 h 1773769"/>
              <a:gd name="connsiteX61" fmla="*/ 5550011 w 9024731"/>
              <a:gd name="connsiteY61" fmla="*/ 878738 h 1773769"/>
              <a:gd name="connsiteX62" fmla="*/ 5597719 w 9024731"/>
              <a:gd name="connsiteY62" fmla="*/ 970178 h 1773769"/>
              <a:gd name="connsiteX63" fmla="*/ 5641451 w 9024731"/>
              <a:gd name="connsiteY63" fmla="*/ 866811 h 1773769"/>
              <a:gd name="connsiteX64" fmla="*/ 5685183 w 9024731"/>
              <a:gd name="connsiteY64" fmla="*/ 954275 h 1773769"/>
              <a:gd name="connsiteX65" fmla="*/ 5736867 w 9024731"/>
              <a:gd name="connsiteY65" fmla="*/ 854884 h 1773769"/>
              <a:gd name="connsiteX66" fmla="*/ 5788550 w 9024731"/>
              <a:gd name="connsiteY66" fmla="*/ 1339913 h 1773769"/>
              <a:gd name="connsiteX67" fmla="*/ 5816380 w 9024731"/>
              <a:gd name="connsiteY67" fmla="*/ 866811 h 1773769"/>
              <a:gd name="connsiteX68" fmla="*/ 5856136 w 9024731"/>
              <a:gd name="connsiteY68" fmla="*/ 962226 h 1773769"/>
              <a:gd name="connsiteX69" fmla="*/ 5923722 w 9024731"/>
              <a:gd name="connsiteY69" fmla="*/ 850908 h 1773769"/>
              <a:gd name="connsiteX70" fmla="*/ 5935649 w 9024731"/>
              <a:gd name="connsiteY70" fmla="*/ 998007 h 1773769"/>
              <a:gd name="connsiteX71" fmla="*/ 5983357 w 9024731"/>
              <a:gd name="connsiteY71" fmla="*/ 624296 h 1773769"/>
              <a:gd name="connsiteX72" fmla="*/ 6003235 w 9024731"/>
              <a:gd name="connsiteY72" fmla="*/ 974153 h 1773769"/>
              <a:gd name="connsiteX73" fmla="*/ 6035040 w 9024731"/>
              <a:gd name="connsiteY73" fmla="*/ 862835 h 1773769"/>
              <a:gd name="connsiteX74" fmla="*/ 6094675 w 9024731"/>
              <a:gd name="connsiteY74" fmla="*/ 990056 h 1773769"/>
              <a:gd name="connsiteX75" fmla="*/ 6237799 w 9024731"/>
              <a:gd name="connsiteY75" fmla="*/ 858860 h 1773769"/>
              <a:gd name="connsiteX76" fmla="*/ 6333214 w 9024731"/>
              <a:gd name="connsiteY76" fmla="*/ 938373 h 1773769"/>
              <a:gd name="connsiteX77" fmla="*/ 6468387 w 9024731"/>
              <a:gd name="connsiteY77" fmla="*/ 882713 h 1773769"/>
              <a:gd name="connsiteX78" fmla="*/ 6595607 w 9024731"/>
              <a:gd name="connsiteY78" fmla="*/ 934397 h 1773769"/>
              <a:gd name="connsiteX79" fmla="*/ 6742707 w 9024731"/>
              <a:gd name="connsiteY79" fmla="*/ 878738 h 1773769"/>
              <a:gd name="connsiteX80" fmla="*/ 6881854 w 9024731"/>
              <a:gd name="connsiteY80" fmla="*/ 926446 h 1773769"/>
              <a:gd name="connsiteX81" fmla="*/ 6973294 w 9024731"/>
              <a:gd name="connsiteY81" fmla="*/ 882713 h 1773769"/>
              <a:gd name="connsiteX82" fmla="*/ 7088588 w 9024731"/>
              <a:gd name="connsiteY82" fmla="*/ 934397 h 1773769"/>
              <a:gd name="connsiteX83" fmla="*/ 7195931 w 9024731"/>
              <a:gd name="connsiteY83" fmla="*/ 886689 h 1773769"/>
              <a:gd name="connsiteX84" fmla="*/ 7303274 w 9024731"/>
              <a:gd name="connsiteY84" fmla="*/ 946324 h 1773769"/>
              <a:gd name="connsiteX85" fmla="*/ 7454348 w 9024731"/>
              <a:gd name="connsiteY85" fmla="*/ 874762 h 1773769"/>
              <a:gd name="connsiteX86" fmla="*/ 7609399 w 9024731"/>
              <a:gd name="connsiteY86" fmla="*/ 938373 h 1773769"/>
              <a:gd name="connsiteX87" fmla="*/ 7613374 w 9024731"/>
              <a:gd name="connsiteY87" fmla="*/ 576588 h 1773769"/>
              <a:gd name="connsiteX88" fmla="*/ 7653131 w 9024731"/>
              <a:gd name="connsiteY88" fmla="*/ 934397 h 1773769"/>
              <a:gd name="connsiteX89" fmla="*/ 7748547 w 9024731"/>
              <a:gd name="connsiteY89" fmla="*/ 874762 h 1773769"/>
              <a:gd name="connsiteX90" fmla="*/ 7828060 w 9024731"/>
              <a:gd name="connsiteY90" fmla="*/ 942348 h 1773769"/>
              <a:gd name="connsiteX91" fmla="*/ 7919500 w 9024731"/>
              <a:gd name="connsiteY91" fmla="*/ 858860 h 1773769"/>
              <a:gd name="connsiteX92" fmla="*/ 8038769 w 9024731"/>
              <a:gd name="connsiteY92" fmla="*/ 942348 h 1773769"/>
              <a:gd name="connsiteX93" fmla="*/ 8110331 w 9024731"/>
              <a:gd name="connsiteY93" fmla="*/ 870786 h 1773769"/>
              <a:gd name="connsiteX94" fmla="*/ 8201771 w 9024731"/>
              <a:gd name="connsiteY94" fmla="*/ 966202 h 1773769"/>
              <a:gd name="connsiteX95" fmla="*/ 8305138 w 9024731"/>
              <a:gd name="connsiteY95" fmla="*/ 878738 h 1773769"/>
              <a:gd name="connsiteX96" fmla="*/ 8400554 w 9024731"/>
              <a:gd name="connsiteY96" fmla="*/ 958251 h 1773769"/>
              <a:gd name="connsiteX97" fmla="*/ 8456213 w 9024731"/>
              <a:gd name="connsiteY97" fmla="*/ 1316060 h 1773769"/>
              <a:gd name="connsiteX98" fmla="*/ 8460188 w 9024731"/>
              <a:gd name="connsiteY98" fmla="*/ 882713 h 1773769"/>
              <a:gd name="connsiteX99" fmla="*/ 8527774 w 9024731"/>
              <a:gd name="connsiteY99" fmla="*/ 994032 h 1773769"/>
              <a:gd name="connsiteX100" fmla="*/ 8631141 w 9024731"/>
              <a:gd name="connsiteY100" fmla="*/ 886689 h 1773769"/>
              <a:gd name="connsiteX101" fmla="*/ 8714630 w 9024731"/>
              <a:gd name="connsiteY101" fmla="*/ 970178 h 1773769"/>
              <a:gd name="connsiteX102" fmla="*/ 8774265 w 9024731"/>
              <a:gd name="connsiteY102" fmla="*/ 874762 h 1773769"/>
              <a:gd name="connsiteX103" fmla="*/ 8849802 w 9024731"/>
              <a:gd name="connsiteY103" fmla="*/ 950300 h 1773769"/>
              <a:gd name="connsiteX104" fmla="*/ 8925340 w 9024731"/>
              <a:gd name="connsiteY104" fmla="*/ 874762 h 1773769"/>
              <a:gd name="connsiteX105" fmla="*/ 8977023 w 9024731"/>
              <a:gd name="connsiteY105" fmla="*/ 962226 h 1773769"/>
              <a:gd name="connsiteX106" fmla="*/ 9024731 w 9024731"/>
              <a:gd name="connsiteY106" fmla="*/ 874762 h 1773769"/>
              <a:gd name="connsiteX0" fmla="*/ 0 w 9024731"/>
              <a:gd name="connsiteY0" fmla="*/ 910543 h 1773769"/>
              <a:gd name="connsiteX1" fmla="*/ 95416 w 9024731"/>
              <a:gd name="connsiteY1" fmla="*/ 858860 h 1773769"/>
              <a:gd name="connsiteX2" fmla="*/ 210710 w 9024731"/>
              <a:gd name="connsiteY2" fmla="*/ 966202 h 1773769"/>
              <a:gd name="connsiteX3" fmla="*/ 381663 w 9024731"/>
              <a:gd name="connsiteY3" fmla="*/ 878738 h 1773769"/>
              <a:gd name="connsiteX4" fmla="*/ 481054 w 9024731"/>
              <a:gd name="connsiteY4" fmla="*/ 934397 h 1773769"/>
              <a:gd name="connsiteX5" fmla="*/ 600324 w 9024731"/>
              <a:gd name="connsiteY5" fmla="*/ 894640 h 1773769"/>
              <a:gd name="connsiteX6" fmla="*/ 715618 w 9024731"/>
              <a:gd name="connsiteY6" fmla="*/ 938373 h 1773769"/>
              <a:gd name="connsiteX7" fmla="*/ 914400 w 9024731"/>
              <a:gd name="connsiteY7" fmla="*/ 377805 h 1773769"/>
              <a:gd name="connsiteX8" fmla="*/ 1144988 w 9024731"/>
              <a:gd name="connsiteY8" fmla="*/ 930421 h 1773769"/>
              <a:gd name="connsiteX9" fmla="*/ 1232453 w 9024731"/>
              <a:gd name="connsiteY9" fmla="*/ 886689 h 1773769"/>
              <a:gd name="connsiteX10" fmla="*/ 1288112 w 9024731"/>
              <a:gd name="connsiteY10" fmla="*/ 946324 h 1773769"/>
              <a:gd name="connsiteX11" fmla="*/ 1375576 w 9024731"/>
              <a:gd name="connsiteY11" fmla="*/ 882713 h 1773769"/>
              <a:gd name="connsiteX12" fmla="*/ 1435211 w 9024731"/>
              <a:gd name="connsiteY12" fmla="*/ 958251 h 1773769"/>
              <a:gd name="connsiteX13" fmla="*/ 1765190 w 9024731"/>
              <a:gd name="connsiteY13" fmla="*/ 1773260 h 1773769"/>
              <a:gd name="connsiteX14" fmla="*/ 1975900 w 9024731"/>
              <a:gd name="connsiteY14" fmla="*/ 827055 h 1773769"/>
              <a:gd name="connsiteX15" fmla="*/ 2126974 w 9024731"/>
              <a:gd name="connsiteY15" fmla="*/ 974153 h 1773769"/>
              <a:gd name="connsiteX16" fmla="*/ 2377440 w 9024731"/>
              <a:gd name="connsiteY16" fmla="*/ 119 h 1773769"/>
              <a:gd name="connsiteX17" fmla="*/ 2635858 w 9024731"/>
              <a:gd name="connsiteY17" fmla="*/ 910543 h 1773769"/>
              <a:gd name="connsiteX18" fmla="*/ 2755127 w 9024731"/>
              <a:gd name="connsiteY18" fmla="*/ 1327986 h 1773769"/>
              <a:gd name="connsiteX19" fmla="*/ 2882348 w 9024731"/>
              <a:gd name="connsiteY19" fmla="*/ 612369 h 1773769"/>
              <a:gd name="connsiteX20" fmla="*/ 3053301 w 9024731"/>
              <a:gd name="connsiteY20" fmla="*/ 946324 h 1773769"/>
              <a:gd name="connsiteX21" fmla="*/ 3120887 w 9024731"/>
              <a:gd name="connsiteY21" fmla="*/ 835006 h 1773769"/>
              <a:gd name="connsiteX22" fmla="*/ 3196425 w 9024731"/>
              <a:gd name="connsiteY22" fmla="*/ 962226 h 1773769"/>
              <a:gd name="connsiteX23" fmla="*/ 3236181 w 9024731"/>
              <a:gd name="connsiteY23" fmla="*/ 854884 h 1773769"/>
              <a:gd name="connsiteX24" fmla="*/ 3351475 w 9024731"/>
              <a:gd name="connsiteY24" fmla="*/ 1141131 h 1773769"/>
              <a:gd name="connsiteX25" fmla="*/ 3478696 w 9024731"/>
              <a:gd name="connsiteY25" fmla="*/ 803200 h 1773769"/>
              <a:gd name="connsiteX26" fmla="*/ 3554234 w 9024731"/>
              <a:gd name="connsiteY26" fmla="*/ 918494 h 1773769"/>
              <a:gd name="connsiteX27" fmla="*/ 3737114 w 9024731"/>
              <a:gd name="connsiteY27" fmla="*/ 1502915 h 1773769"/>
              <a:gd name="connsiteX28" fmla="*/ 3860359 w 9024731"/>
              <a:gd name="connsiteY28" fmla="*/ 918494 h 1773769"/>
              <a:gd name="connsiteX29" fmla="*/ 3912042 w 9024731"/>
              <a:gd name="connsiteY29" fmla="*/ 926446 h 1773769"/>
              <a:gd name="connsiteX30" fmla="*/ 3947823 w 9024731"/>
              <a:gd name="connsiteY30" fmla="*/ 998007 h 1773769"/>
              <a:gd name="connsiteX31" fmla="*/ 3991555 w 9024731"/>
              <a:gd name="connsiteY31" fmla="*/ 866811 h 1773769"/>
              <a:gd name="connsiteX32" fmla="*/ 4082995 w 9024731"/>
              <a:gd name="connsiteY32" fmla="*/ 982105 h 1773769"/>
              <a:gd name="connsiteX33" fmla="*/ 4122752 w 9024731"/>
              <a:gd name="connsiteY33" fmla="*/ 850908 h 1773769"/>
              <a:gd name="connsiteX34" fmla="*/ 4194314 w 9024731"/>
              <a:gd name="connsiteY34" fmla="*/ 958251 h 1773769"/>
              <a:gd name="connsiteX35" fmla="*/ 4238046 w 9024731"/>
              <a:gd name="connsiteY35" fmla="*/ 858860 h 1773769"/>
              <a:gd name="connsiteX36" fmla="*/ 4281778 w 9024731"/>
              <a:gd name="connsiteY36" fmla="*/ 986080 h 1773769"/>
              <a:gd name="connsiteX37" fmla="*/ 4365267 w 9024731"/>
              <a:gd name="connsiteY37" fmla="*/ 481173 h 1773769"/>
              <a:gd name="connsiteX38" fmla="*/ 4405023 w 9024731"/>
              <a:gd name="connsiteY38" fmla="*/ 918494 h 1773769"/>
              <a:gd name="connsiteX39" fmla="*/ 4452731 w 9024731"/>
              <a:gd name="connsiteY39" fmla="*/ 878738 h 1773769"/>
              <a:gd name="connsiteX40" fmla="*/ 4508390 w 9024731"/>
              <a:gd name="connsiteY40" fmla="*/ 954275 h 1773769"/>
              <a:gd name="connsiteX41" fmla="*/ 4556098 w 9024731"/>
              <a:gd name="connsiteY41" fmla="*/ 882713 h 1773769"/>
              <a:gd name="connsiteX42" fmla="*/ 4619708 w 9024731"/>
              <a:gd name="connsiteY42" fmla="*/ 954275 h 1773769"/>
              <a:gd name="connsiteX43" fmla="*/ 4683319 w 9024731"/>
              <a:gd name="connsiteY43" fmla="*/ 854884 h 1773769"/>
              <a:gd name="connsiteX44" fmla="*/ 4754880 w 9024731"/>
              <a:gd name="connsiteY44" fmla="*/ 1224620 h 1773769"/>
              <a:gd name="connsiteX45" fmla="*/ 4766807 w 9024731"/>
              <a:gd name="connsiteY45" fmla="*/ 850908 h 1773769"/>
              <a:gd name="connsiteX46" fmla="*/ 4810540 w 9024731"/>
              <a:gd name="connsiteY46" fmla="*/ 970178 h 1773769"/>
              <a:gd name="connsiteX47" fmla="*/ 4866199 w 9024731"/>
              <a:gd name="connsiteY47" fmla="*/ 644174 h 1773769"/>
              <a:gd name="connsiteX48" fmla="*/ 4937760 w 9024731"/>
              <a:gd name="connsiteY48" fmla="*/ 926446 h 1773769"/>
              <a:gd name="connsiteX49" fmla="*/ 5009322 w 9024731"/>
              <a:gd name="connsiteY49" fmla="*/ 838981 h 1773769"/>
              <a:gd name="connsiteX50" fmla="*/ 5072933 w 9024731"/>
              <a:gd name="connsiteY50" fmla="*/ 974153 h 1773769"/>
              <a:gd name="connsiteX51" fmla="*/ 5124616 w 9024731"/>
              <a:gd name="connsiteY51" fmla="*/ 838981 h 1773769"/>
              <a:gd name="connsiteX52" fmla="*/ 5196178 w 9024731"/>
              <a:gd name="connsiteY52" fmla="*/ 974153 h 1773769"/>
              <a:gd name="connsiteX53" fmla="*/ 5231959 w 9024731"/>
              <a:gd name="connsiteY53" fmla="*/ 878738 h 1773769"/>
              <a:gd name="connsiteX54" fmla="*/ 5279667 w 9024731"/>
              <a:gd name="connsiteY54" fmla="*/ 946324 h 1773769"/>
              <a:gd name="connsiteX55" fmla="*/ 5319423 w 9024731"/>
              <a:gd name="connsiteY55" fmla="*/ 854884 h 1773769"/>
              <a:gd name="connsiteX56" fmla="*/ 5390985 w 9024731"/>
              <a:gd name="connsiteY56" fmla="*/ 966202 h 1773769"/>
              <a:gd name="connsiteX57" fmla="*/ 5406887 w 9024731"/>
              <a:gd name="connsiteY57" fmla="*/ 858860 h 1773769"/>
              <a:gd name="connsiteX58" fmla="*/ 5462547 w 9024731"/>
              <a:gd name="connsiteY58" fmla="*/ 958251 h 1773769"/>
              <a:gd name="connsiteX59" fmla="*/ 5494352 w 9024731"/>
              <a:gd name="connsiteY59" fmla="*/ 850908 h 1773769"/>
              <a:gd name="connsiteX60" fmla="*/ 5530133 w 9024731"/>
              <a:gd name="connsiteY60" fmla="*/ 1308108 h 1773769"/>
              <a:gd name="connsiteX61" fmla="*/ 5550011 w 9024731"/>
              <a:gd name="connsiteY61" fmla="*/ 878738 h 1773769"/>
              <a:gd name="connsiteX62" fmla="*/ 5597719 w 9024731"/>
              <a:gd name="connsiteY62" fmla="*/ 970178 h 1773769"/>
              <a:gd name="connsiteX63" fmla="*/ 5641451 w 9024731"/>
              <a:gd name="connsiteY63" fmla="*/ 866811 h 1773769"/>
              <a:gd name="connsiteX64" fmla="*/ 5685183 w 9024731"/>
              <a:gd name="connsiteY64" fmla="*/ 954275 h 1773769"/>
              <a:gd name="connsiteX65" fmla="*/ 5736867 w 9024731"/>
              <a:gd name="connsiteY65" fmla="*/ 854884 h 1773769"/>
              <a:gd name="connsiteX66" fmla="*/ 5788550 w 9024731"/>
              <a:gd name="connsiteY66" fmla="*/ 1339913 h 1773769"/>
              <a:gd name="connsiteX67" fmla="*/ 5816380 w 9024731"/>
              <a:gd name="connsiteY67" fmla="*/ 866811 h 1773769"/>
              <a:gd name="connsiteX68" fmla="*/ 5856136 w 9024731"/>
              <a:gd name="connsiteY68" fmla="*/ 962226 h 1773769"/>
              <a:gd name="connsiteX69" fmla="*/ 5923722 w 9024731"/>
              <a:gd name="connsiteY69" fmla="*/ 850908 h 1773769"/>
              <a:gd name="connsiteX70" fmla="*/ 5935649 w 9024731"/>
              <a:gd name="connsiteY70" fmla="*/ 998007 h 1773769"/>
              <a:gd name="connsiteX71" fmla="*/ 5983357 w 9024731"/>
              <a:gd name="connsiteY71" fmla="*/ 624296 h 1773769"/>
              <a:gd name="connsiteX72" fmla="*/ 6003235 w 9024731"/>
              <a:gd name="connsiteY72" fmla="*/ 974153 h 1773769"/>
              <a:gd name="connsiteX73" fmla="*/ 6035040 w 9024731"/>
              <a:gd name="connsiteY73" fmla="*/ 862835 h 1773769"/>
              <a:gd name="connsiteX74" fmla="*/ 6094675 w 9024731"/>
              <a:gd name="connsiteY74" fmla="*/ 990056 h 1773769"/>
              <a:gd name="connsiteX75" fmla="*/ 6237799 w 9024731"/>
              <a:gd name="connsiteY75" fmla="*/ 858860 h 1773769"/>
              <a:gd name="connsiteX76" fmla="*/ 6333214 w 9024731"/>
              <a:gd name="connsiteY76" fmla="*/ 938373 h 1773769"/>
              <a:gd name="connsiteX77" fmla="*/ 6468387 w 9024731"/>
              <a:gd name="connsiteY77" fmla="*/ 882713 h 1773769"/>
              <a:gd name="connsiteX78" fmla="*/ 6595607 w 9024731"/>
              <a:gd name="connsiteY78" fmla="*/ 934397 h 1773769"/>
              <a:gd name="connsiteX79" fmla="*/ 6742707 w 9024731"/>
              <a:gd name="connsiteY79" fmla="*/ 878738 h 1773769"/>
              <a:gd name="connsiteX80" fmla="*/ 6881854 w 9024731"/>
              <a:gd name="connsiteY80" fmla="*/ 926446 h 1773769"/>
              <a:gd name="connsiteX81" fmla="*/ 6973294 w 9024731"/>
              <a:gd name="connsiteY81" fmla="*/ 882713 h 1773769"/>
              <a:gd name="connsiteX82" fmla="*/ 7088588 w 9024731"/>
              <a:gd name="connsiteY82" fmla="*/ 934397 h 1773769"/>
              <a:gd name="connsiteX83" fmla="*/ 7195931 w 9024731"/>
              <a:gd name="connsiteY83" fmla="*/ 886689 h 1773769"/>
              <a:gd name="connsiteX84" fmla="*/ 7303274 w 9024731"/>
              <a:gd name="connsiteY84" fmla="*/ 946324 h 1773769"/>
              <a:gd name="connsiteX85" fmla="*/ 7454348 w 9024731"/>
              <a:gd name="connsiteY85" fmla="*/ 874762 h 1773769"/>
              <a:gd name="connsiteX86" fmla="*/ 7609399 w 9024731"/>
              <a:gd name="connsiteY86" fmla="*/ 938373 h 1773769"/>
              <a:gd name="connsiteX87" fmla="*/ 7613374 w 9024731"/>
              <a:gd name="connsiteY87" fmla="*/ 576588 h 1773769"/>
              <a:gd name="connsiteX88" fmla="*/ 7653131 w 9024731"/>
              <a:gd name="connsiteY88" fmla="*/ 934397 h 1773769"/>
              <a:gd name="connsiteX89" fmla="*/ 7748547 w 9024731"/>
              <a:gd name="connsiteY89" fmla="*/ 874762 h 1773769"/>
              <a:gd name="connsiteX90" fmla="*/ 7828060 w 9024731"/>
              <a:gd name="connsiteY90" fmla="*/ 942348 h 1773769"/>
              <a:gd name="connsiteX91" fmla="*/ 7919500 w 9024731"/>
              <a:gd name="connsiteY91" fmla="*/ 858860 h 1773769"/>
              <a:gd name="connsiteX92" fmla="*/ 8038769 w 9024731"/>
              <a:gd name="connsiteY92" fmla="*/ 942348 h 1773769"/>
              <a:gd name="connsiteX93" fmla="*/ 8110331 w 9024731"/>
              <a:gd name="connsiteY93" fmla="*/ 870786 h 1773769"/>
              <a:gd name="connsiteX94" fmla="*/ 8201771 w 9024731"/>
              <a:gd name="connsiteY94" fmla="*/ 966202 h 1773769"/>
              <a:gd name="connsiteX95" fmla="*/ 8305138 w 9024731"/>
              <a:gd name="connsiteY95" fmla="*/ 878738 h 1773769"/>
              <a:gd name="connsiteX96" fmla="*/ 8400554 w 9024731"/>
              <a:gd name="connsiteY96" fmla="*/ 958251 h 1773769"/>
              <a:gd name="connsiteX97" fmla="*/ 8456213 w 9024731"/>
              <a:gd name="connsiteY97" fmla="*/ 1316060 h 1773769"/>
              <a:gd name="connsiteX98" fmla="*/ 8460188 w 9024731"/>
              <a:gd name="connsiteY98" fmla="*/ 882713 h 1773769"/>
              <a:gd name="connsiteX99" fmla="*/ 8527774 w 9024731"/>
              <a:gd name="connsiteY99" fmla="*/ 994032 h 1773769"/>
              <a:gd name="connsiteX100" fmla="*/ 8631141 w 9024731"/>
              <a:gd name="connsiteY100" fmla="*/ 886689 h 1773769"/>
              <a:gd name="connsiteX101" fmla="*/ 8714630 w 9024731"/>
              <a:gd name="connsiteY101" fmla="*/ 970178 h 1773769"/>
              <a:gd name="connsiteX102" fmla="*/ 8774265 w 9024731"/>
              <a:gd name="connsiteY102" fmla="*/ 874762 h 1773769"/>
              <a:gd name="connsiteX103" fmla="*/ 8849802 w 9024731"/>
              <a:gd name="connsiteY103" fmla="*/ 950300 h 1773769"/>
              <a:gd name="connsiteX104" fmla="*/ 8925340 w 9024731"/>
              <a:gd name="connsiteY104" fmla="*/ 874762 h 1773769"/>
              <a:gd name="connsiteX105" fmla="*/ 8977023 w 9024731"/>
              <a:gd name="connsiteY105" fmla="*/ 962226 h 1773769"/>
              <a:gd name="connsiteX106" fmla="*/ 9024731 w 9024731"/>
              <a:gd name="connsiteY106" fmla="*/ 874762 h 1773769"/>
              <a:gd name="connsiteX0" fmla="*/ 0 w 9024731"/>
              <a:gd name="connsiteY0" fmla="*/ 910543 h 1773769"/>
              <a:gd name="connsiteX1" fmla="*/ 95416 w 9024731"/>
              <a:gd name="connsiteY1" fmla="*/ 858860 h 1773769"/>
              <a:gd name="connsiteX2" fmla="*/ 210710 w 9024731"/>
              <a:gd name="connsiteY2" fmla="*/ 966202 h 1773769"/>
              <a:gd name="connsiteX3" fmla="*/ 381663 w 9024731"/>
              <a:gd name="connsiteY3" fmla="*/ 878738 h 1773769"/>
              <a:gd name="connsiteX4" fmla="*/ 481054 w 9024731"/>
              <a:gd name="connsiteY4" fmla="*/ 934397 h 1773769"/>
              <a:gd name="connsiteX5" fmla="*/ 600324 w 9024731"/>
              <a:gd name="connsiteY5" fmla="*/ 894640 h 1773769"/>
              <a:gd name="connsiteX6" fmla="*/ 715618 w 9024731"/>
              <a:gd name="connsiteY6" fmla="*/ 938373 h 1773769"/>
              <a:gd name="connsiteX7" fmla="*/ 914400 w 9024731"/>
              <a:gd name="connsiteY7" fmla="*/ 377805 h 1773769"/>
              <a:gd name="connsiteX8" fmla="*/ 1144988 w 9024731"/>
              <a:gd name="connsiteY8" fmla="*/ 930421 h 1773769"/>
              <a:gd name="connsiteX9" fmla="*/ 1232453 w 9024731"/>
              <a:gd name="connsiteY9" fmla="*/ 886689 h 1773769"/>
              <a:gd name="connsiteX10" fmla="*/ 1288112 w 9024731"/>
              <a:gd name="connsiteY10" fmla="*/ 946324 h 1773769"/>
              <a:gd name="connsiteX11" fmla="*/ 1375576 w 9024731"/>
              <a:gd name="connsiteY11" fmla="*/ 882713 h 1773769"/>
              <a:gd name="connsiteX12" fmla="*/ 1435211 w 9024731"/>
              <a:gd name="connsiteY12" fmla="*/ 958251 h 1773769"/>
              <a:gd name="connsiteX13" fmla="*/ 1765190 w 9024731"/>
              <a:gd name="connsiteY13" fmla="*/ 1773260 h 1773769"/>
              <a:gd name="connsiteX14" fmla="*/ 1975900 w 9024731"/>
              <a:gd name="connsiteY14" fmla="*/ 827055 h 1773769"/>
              <a:gd name="connsiteX15" fmla="*/ 2126974 w 9024731"/>
              <a:gd name="connsiteY15" fmla="*/ 974153 h 1773769"/>
              <a:gd name="connsiteX16" fmla="*/ 2377440 w 9024731"/>
              <a:gd name="connsiteY16" fmla="*/ 119 h 1773769"/>
              <a:gd name="connsiteX17" fmla="*/ 2635858 w 9024731"/>
              <a:gd name="connsiteY17" fmla="*/ 910543 h 1773769"/>
              <a:gd name="connsiteX18" fmla="*/ 2755127 w 9024731"/>
              <a:gd name="connsiteY18" fmla="*/ 1327986 h 1773769"/>
              <a:gd name="connsiteX19" fmla="*/ 2882348 w 9024731"/>
              <a:gd name="connsiteY19" fmla="*/ 612369 h 1773769"/>
              <a:gd name="connsiteX20" fmla="*/ 3053301 w 9024731"/>
              <a:gd name="connsiteY20" fmla="*/ 946324 h 1773769"/>
              <a:gd name="connsiteX21" fmla="*/ 3120887 w 9024731"/>
              <a:gd name="connsiteY21" fmla="*/ 835006 h 1773769"/>
              <a:gd name="connsiteX22" fmla="*/ 3196425 w 9024731"/>
              <a:gd name="connsiteY22" fmla="*/ 962226 h 1773769"/>
              <a:gd name="connsiteX23" fmla="*/ 3236181 w 9024731"/>
              <a:gd name="connsiteY23" fmla="*/ 854884 h 1773769"/>
              <a:gd name="connsiteX24" fmla="*/ 3351475 w 9024731"/>
              <a:gd name="connsiteY24" fmla="*/ 1141131 h 1773769"/>
              <a:gd name="connsiteX25" fmla="*/ 3478696 w 9024731"/>
              <a:gd name="connsiteY25" fmla="*/ 803200 h 1773769"/>
              <a:gd name="connsiteX26" fmla="*/ 3554234 w 9024731"/>
              <a:gd name="connsiteY26" fmla="*/ 918494 h 1773769"/>
              <a:gd name="connsiteX27" fmla="*/ 3737114 w 9024731"/>
              <a:gd name="connsiteY27" fmla="*/ 1502915 h 1773769"/>
              <a:gd name="connsiteX28" fmla="*/ 3860359 w 9024731"/>
              <a:gd name="connsiteY28" fmla="*/ 918494 h 1773769"/>
              <a:gd name="connsiteX29" fmla="*/ 3912042 w 9024731"/>
              <a:gd name="connsiteY29" fmla="*/ 926446 h 1773769"/>
              <a:gd name="connsiteX30" fmla="*/ 3947823 w 9024731"/>
              <a:gd name="connsiteY30" fmla="*/ 998007 h 1773769"/>
              <a:gd name="connsiteX31" fmla="*/ 3991555 w 9024731"/>
              <a:gd name="connsiteY31" fmla="*/ 866811 h 1773769"/>
              <a:gd name="connsiteX32" fmla="*/ 4082995 w 9024731"/>
              <a:gd name="connsiteY32" fmla="*/ 982105 h 1773769"/>
              <a:gd name="connsiteX33" fmla="*/ 4122752 w 9024731"/>
              <a:gd name="connsiteY33" fmla="*/ 850908 h 1773769"/>
              <a:gd name="connsiteX34" fmla="*/ 4194314 w 9024731"/>
              <a:gd name="connsiteY34" fmla="*/ 958251 h 1773769"/>
              <a:gd name="connsiteX35" fmla="*/ 4238046 w 9024731"/>
              <a:gd name="connsiteY35" fmla="*/ 858860 h 1773769"/>
              <a:gd name="connsiteX36" fmla="*/ 4281778 w 9024731"/>
              <a:gd name="connsiteY36" fmla="*/ 986080 h 1773769"/>
              <a:gd name="connsiteX37" fmla="*/ 4365267 w 9024731"/>
              <a:gd name="connsiteY37" fmla="*/ 481173 h 1773769"/>
              <a:gd name="connsiteX38" fmla="*/ 4405023 w 9024731"/>
              <a:gd name="connsiteY38" fmla="*/ 918494 h 1773769"/>
              <a:gd name="connsiteX39" fmla="*/ 4452731 w 9024731"/>
              <a:gd name="connsiteY39" fmla="*/ 878738 h 1773769"/>
              <a:gd name="connsiteX40" fmla="*/ 4508390 w 9024731"/>
              <a:gd name="connsiteY40" fmla="*/ 954275 h 1773769"/>
              <a:gd name="connsiteX41" fmla="*/ 4556098 w 9024731"/>
              <a:gd name="connsiteY41" fmla="*/ 882713 h 1773769"/>
              <a:gd name="connsiteX42" fmla="*/ 4619708 w 9024731"/>
              <a:gd name="connsiteY42" fmla="*/ 954275 h 1773769"/>
              <a:gd name="connsiteX43" fmla="*/ 4683319 w 9024731"/>
              <a:gd name="connsiteY43" fmla="*/ 854884 h 1773769"/>
              <a:gd name="connsiteX44" fmla="*/ 4754880 w 9024731"/>
              <a:gd name="connsiteY44" fmla="*/ 1224620 h 1773769"/>
              <a:gd name="connsiteX45" fmla="*/ 4766807 w 9024731"/>
              <a:gd name="connsiteY45" fmla="*/ 850908 h 1773769"/>
              <a:gd name="connsiteX46" fmla="*/ 4810540 w 9024731"/>
              <a:gd name="connsiteY46" fmla="*/ 970178 h 1773769"/>
              <a:gd name="connsiteX47" fmla="*/ 4866199 w 9024731"/>
              <a:gd name="connsiteY47" fmla="*/ 644174 h 1773769"/>
              <a:gd name="connsiteX48" fmla="*/ 4937760 w 9024731"/>
              <a:gd name="connsiteY48" fmla="*/ 926446 h 1773769"/>
              <a:gd name="connsiteX49" fmla="*/ 5009322 w 9024731"/>
              <a:gd name="connsiteY49" fmla="*/ 838981 h 1773769"/>
              <a:gd name="connsiteX50" fmla="*/ 5072933 w 9024731"/>
              <a:gd name="connsiteY50" fmla="*/ 974153 h 1773769"/>
              <a:gd name="connsiteX51" fmla="*/ 5124616 w 9024731"/>
              <a:gd name="connsiteY51" fmla="*/ 838981 h 1773769"/>
              <a:gd name="connsiteX52" fmla="*/ 5196178 w 9024731"/>
              <a:gd name="connsiteY52" fmla="*/ 974153 h 1773769"/>
              <a:gd name="connsiteX53" fmla="*/ 5231959 w 9024731"/>
              <a:gd name="connsiteY53" fmla="*/ 878738 h 1773769"/>
              <a:gd name="connsiteX54" fmla="*/ 5279667 w 9024731"/>
              <a:gd name="connsiteY54" fmla="*/ 946324 h 1773769"/>
              <a:gd name="connsiteX55" fmla="*/ 5319423 w 9024731"/>
              <a:gd name="connsiteY55" fmla="*/ 854884 h 1773769"/>
              <a:gd name="connsiteX56" fmla="*/ 5390985 w 9024731"/>
              <a:gd name="connsiteY56" fmla="*/ 966202 h 1773769"/>
              <a:gd name="connsiteX57" fmla="*/ 5406887 w 9024731"/>
              <a:gd name="connsiteY57" fmla="*/ 858860 h 1773769"/>
              <a:gd name="connsiteX58" fmla="*/ 5462547 w 9024731"/>
              <a:gd name="connsiteY58" fmla="*/ 958251 h 1773769"/>
              <a:gd name="connsiteX59" fmla="*/ 5494352 w 9024731"/>
              <a:gd name="connsiteY59" fmla="*/ 850908 h 1773769"/>
              <a:gd name="connsiteX60" fmla="*/ 5530133 w 9024731"/>
              <a:gd name="connsiteY60" fmla="*/ 1308108 h 1773769"/>
              <a:gd name="connsiteX61" fmla="*/ 5550011 w 9024731"/>
              <a:gd name="connsiteY61" fmla="*/ 878738 h 1773769"/>
              <a:gd name="connsiteX62" fmla="*/ 5597719 w 9024731"/>
              <a:gd name="connsiteY62" fmla="*/ 970178 h 1773769"/>
              <a:gd name="connsiteX63" fmla="*/ 5641451 w 9024731"/>
              <a:gd name="connsiteY63" fmla="*/ 866811 h 1773769"/>
              <a:gd name="connsiteX64" fmla="*/ 5685183 w 9024731"/>
              <a:gd name="connsiteY64" fmla="*/ 954275 h 1773769"/>
              <a:gd name="connsiteX65" fmla="*/ 5736867 w 9024731"/>
              <a:gd name="connsiteY65" fmla="*/ 854884 h 1773769"/>
              <a:gd name="connsiteX66" fmla="*/ 5788550 w 9024731"/>
              <a:gd name="connsiteY66" fmla="*/ 1339913 h 1773769"/>
              <a:gd name="connsiteX67" fmla="*/ 5816380 w 9024731"/>
              <a:gd name="connsiteY67" fmla="*/ 866811 h 1773769"/>
              <a:gd name="connsiteX68" fmla="*/ 5856136 w 9024731"/>
              <a:gd name="connsiteY68" fmla="*/ 962226 h 1773769"/>
              <a:gd name="connsiteX69" fmla="*/ 5923722 w 9024731"/>
              <a:gd name="connsiteY69" fmla="*/ 850908 h 1773769"/>
              <a:gd name="connsiteX70" fmla="*/ 5935649 w 9024731"/>
              <a:gd name="connsiteY70" fmla="*/ 998007 h 1773769"/>
              <a:gd name="connsiteX71" fmla="*/ 5983357 w 9024731"/>
              <a:gd name="connsiteY71" fmla="*/ 624296 h 1773769"/>
              <a:gd name="connsiteX72" fmla="*/ 6003235 w 9024731"/>
              <a:gd name="connsiteY72" fmla="*/ 974153 h 1773769"/>
              <a:gd name="connsiteX73" fmla="*/ 6035040 w 9024731"/>
              <a:gd name="connsiteY73" fmla="*/ 862835 h 1773769"/>
              <a:gd name="connsiteX74" fmla="*/ 6094675 w 9024731"/>
              <a:gd name="connsiteY74" fmla="*/ 990056 h 1773769"/>
              <a:gd name="connsiteX75" fmla="*/ 6237799 w 9024731"/>
              <a:gd name="connsiteY75" fmla="*/ 858860 h 1773769"/>
              <a:gd name="connsiteX76" fmla="*/ 6333214 w 9024731"/>
              <a:gd name="connsiteY76" fmla="*/ 938373 h 1773769"/>
              <a:gd name="connsiteX77" fmla="*/ 6468387 w 9024731"/>
              <a:gd name="connsiteY77" fmla="*/ 882713 h 1773769"/>
              <a:gd name="connsiteX78" fmla="*/ 6595607 w 9024731"/>
              <a:gd name="connsiteY78" fmla="*/ 934397 h 1773769"/>
              <a:gd name="connsiteX79" fmla="*/ 6742707 w 9024731"/>
              <a:gd name="connsiteY79" fmla="*/ 878738 h 1773769"/>
              <a:gd name="connsiteX80" fmla="*/ 6881854 w 9024731"/>
              <a:gd name="connsiteY80" fmla="*/ 926446 h 1773769"/>
              <a:gd name="connsiteX81" fmla="*/ 6973294 w 9024731"/>
              <a:gd name="connsiteY81" fmla="*/ 882713 h 1773769"/>
              <a:gd name="connsiteX82" fmla="*/ 7088588 w 9024731"/>
              <a:gd name="connsiteY82" fmla="*/ 934397 h 1773769"/>
              <a:gd name="connsiteX83" fmla="*/ 7195931 w 9024731"/>
              <a:gd name="connsiteY83" fmla="*/ 886689 h 1773769"/>
              <a:gd name="connsiteX84" fmla="*/ 7303274 w 9024731"/>
              <a:gd name="connsiteY84" fmla="*/ 946324 h 1773769"/>
              <a:gd name="connsiteX85" fmla="*/ 7454348 w 9024731"/>
              <a:gd name="connsiteY85" fmla="*/ 874762 h 1773769"/>
              <a:gd name="connsiteX86" fmla="*/ 7609399 w 9024731"/>
              <a:gd name="connsiteY86" fmla="*/ 938373 h 1773769"/>
              <a:gd name="connsiteX87" fmla="*/ 7613374 w 9024731"/>
              <a:gd name="connsiteY87" fmla="*/ 576588 h 1773769"/>
              <a:gd name="connsiteX88" fmla="*/ 7653131 w 9024731"/>
              <a:gd name="connsiteY88" fmla="*/ 934397 h 1773769"/>
              <a:gd name="connsiteX89" fmla="*/ 7748547 w 9024731"/>
              <a:gd name="connsiteY89" fmla="*/ 874762 h 1773769"/>
              <a:gd name="connsiteX90" fmla="*/ 7828060 w 9024731"/>
              <a:gd name="connsiteY90" fmla="*/ 942348 h 1773769"/>
              <a:gd name="connsiteX91" fmla="*/ 7919500 w 9024731"/>
              <a:gd name="connsiteY91" fmla="*/ 858860 h 1773769"/>
              <a:gd name="connsiteX92" fmla="*/ 8038769 w 9024731"/>
              <a:gd name="connsiteY92" fmla="*/ 942348 h 1773769"/>
              <a:gd name="connsiteX93" fmla="*/ 8110331 w 9024731"/>
              <a:gd name="connsiteY93" fmla="*/ 870786 h 1773769"/>
              <a:gd name="connsiteX94" fmla="*/ 8201771 w 9024731"/>
              <a:gd name="connsiteY94" fmla="*/ 966202 h 1773769"/>
              <a:gd name="connsiteX95" fmla="*/ 8305138 w 9024731"/>
              <a:gd name="connsiteY95" fmla="*/ 878738 h 1773769"/>
              <a:gd name="connsiteX96" fmla="*/ 8400554 w 9024731"/>
              <a:gd name="connsiteY96" fmla="*/ 958251 h 1773769"/>
              <a:gd name="connsiteX97" fmla="*/ 8456213 w 9024731"/>
              <a:gd name="connsiteY97" fmla="*/ 1316060 h 1773769"/>
              <a:gd name="connsiteX98" fmla="*/ 8460188 w 9024731"/>
              <a:gd name="connsiteY98" fmla="*/ 882713 h 1773769"/>
              <a:gd name="connsiteX99" fmla="*/ 8527774 w 9024731"/>
              <a:gd name="connsiteY99" fmla="*/ 994032 h 1773769"/>
              <a:gd name="connsiteX100" fmla="*/ 8631141 w 9024731"/>
              <a:gd name="connsiteY100" fmla="*/ 886689 h 1773769"/>
              <a:gd name="connsiteX101" fmla="*/ 8714630 w 9024731"/>
              <a:gd name="connsiteY101" fmla="*/ 970178 h 1773769"/>
              <a:gd name="connsiteX102" fmla="*/ 8774265 w 9024731"/>
              <a:gd name="connsiteY102" fmla="*/ 874762 h 1773769"/>
              <a:gd name="connsiteX103" fmla="*/ 8849802 w 9024731"/>
              <a:gd name="connsiteY103" fmla="*/ 950300 h 1773769"/>
              <a:gd name="connsiteX104" fmla="*/ 8925340 w 9024731"/>
              <a:gd name="connsiteY104" fmla="*/ 874762 h 1773769"/>
              <a:gd name="connsiteX105" fmla="*/ 8977023 w 9024731"/>
              <a:gd name="connsiteY105" fmla="*/ 962226 h 1773769"/>
              <a:gd name="connsiteX106" fmla="*/ 9024731 w 9024731"/>
              <a:gd name="connsiteY106" fmla="*/ 874762 h 1773769"/>
              <a:gd name="connsiteX0" fmla="*/ 0 w 9024731"/>
              <a:gd name="connsiteY0" fmla="*/ 910543 h 1773769"/>
              <a:gd name="connsiteX1" fmla="*/ 95416 w 9024731"/>
              <a:gd name="connsiteY1" fmla="*/ 858860 h 1773769"/>
              <a:gd name="connsiteX2" fmla="*/ 210710 w 9024731"/>
              <a:gd name="connsiteY2" fmla="*/ 966202 h 1773769"/>
              <a:gd name="connsiteX3" fmla="*/ 381663 w 9024731"/>
              <a:gd name="connsiteY3" fmla="*/ 878738 h 1773769"/>
              <a:gd name="connsiteX4" fmla="*/ 481054 w 9024731"/>
              <a:gd name="connsiteY4" fmla="*/ 934397 h 1773769"/>
              <a:gd name="connsiteX5" fmla="*/ 600324 w 9024731"/>
              <a:gd name="connsiteY5" fmla="*/ 894640 h 1773769"/>
              <a:gd name="connsiteX6" fmla="*/ 715618 w 9024731"/>
              <a:gd name="connsiteY6" fmla="*/ 938373 h 1773769"/>
              <a:gd name="connsiteX7" fmla="*/ 914400 w 9024731"/>
              <a:gd name="connsiteY7" fmla="*/ 377805 h 1773769"/>
              <a:gd name="connsiteX8" fmla="*/ 1144988 w 9024731"/>
              <a:gd name="connsiteY8" fmla="*/ 930421 h 1773769"/>
              <a:gd name="connsiteX9" fmla="*/ 1232453 w 9024731"/>
              <a:gd name="connsiteY9" fmla="*/ 886689 h 1773769"/>
              <a:gd name="connsiteX10" fmla="*/ 1288112 w 9024731"/>
              <a:gd name="connsiteY10" fmla="*/ 946324 h 1773769"/>
              <a:gd name="connsiteX11" fmla="*/ 1375576 w 9024731"/>
              <a:gd name="connsiteY11" fmla="*/ 882713 h 1773769"/>
              <a:gd name="connsiteX12" fmla="*/ 1435211 w 9024731"/>
              <a:gd name="connsiteY12" fmla="*/ 958251 h 1773769"/>
              <a:gd name="connsiteX13" fmla="*/ 1765190 w 9024731"/>
              <a:gd name="connsiteY13" fmla="*/ 1773260 h 1773769"/>
              <a:gd name="connsiteX14" fmla="*/ 1975900 w 9024731"/>
              <a:gd name="connsiteY14" fmla="*/ 827055 h 1773769"/>
              <a:gd name="connsiteX15" fmla="*/ 2126974 w 9024731"/>
              <a:gd name="connsiteY15" fmla="*/ 974153 h 1773769"/>
              <a:gd name="connsiteX16" fmla="*/ 2377440 w 9024731"/>
              <a:gd name="connsiteY16" fmla="*/ 119 h 1773769"/>
              <a:gd name="connsiteX17" fmla="*/ 2635858 w 9024731"/>
              <a:gd name="connsiteY17" fmla="*/ 910543 h 1773769"/>
              <a:gd name="connsiteX18" fmla="*/ 2755127 w 9024731"/>
              <a:gd name="connsiteY18" fmla="*/ 1327986 h 1773769"/>
              <a:gd name="connsiteX19" fmla="*/ 2882348 w 9024731"/>
              <a:gd name="connsiteY19" fmla="*/ 612369 h 1773769"/>
              <a:gd name="connsiteX20" fmla="*/ 3053301 w 9024731"/>
              <a:gd name="connsiteY20" fmla="*/ 946324 h 1773769"/>
              <a:gd name="connsiteX21" fmla="*/ 3120887 w 9024731"/>
              <a:gd name="connsiteY21" fmla="*/ 835006 h 1773769"/>
              <a:gd name="connsiteX22" fmla="*/ 3196425 w 9024731"/>
              <a:gd name="connsiteY22" fmla="*/ 962226 h 1773769"/>
              <a:gd name="connsiteX23" fmla="*/ 3236181 w 9024731"/>
              <a:gd name="connsiteY23" fmla="*/ 854884 h 1773769"/>
              <a:gd name="connsiteX24" fmla="*/ 3351475 w 9024731"/>
              <a:gd name="connsiteY24" fmla="*/ 1141131 h 1773769"/>
              <a:gd name="connsiteX25" fmla="*/ 3478696 w 9024731"/>
              <a:gd name="connsiteY25" fmla="*/ 803200 h 1773769"/>
              <a:gd name="connsiteX26" fmla="*/ 3554234 w 9024731"/>
              <a:gd name="connsiteY26" fmla="*/ 918494 h 1773769"/>
              <a:gd name="connsiteX27" fmla="*/ 3737114 w 9024731"/>
              <a:gd name="connsiteY27" fmla="*/ 1502915 h 1773769"/>
              <a:gd name="connsiteX28" fmla="*/ 3860359 w 9024731"/>
              <a:gd name="connsiteY28" fmla="*/ 918494 h 1773769"/>
              <a:gd name="connsiteX29" fmla="*/ 3912042 w 9024731"/>
              <a:gd name="connsiteY29" fmla="*/ 926446 h 1773769"/>
              <a:gd name="connsiteX30" fmla="*/ 3947823 w 9024731"/>
              <a:gd name="connsiteY30" fmla="*/ 998007 h 1773769"/>
              <a:gd name="connsiteX31" fmla="*/ 3991555 w 9024731"/>
              <a:gd name="connsiteY31" fmla="*/ 866811 h 1773769"/>
              <a:gd name="connsiteX32" fmla="*/ 4082995 w 9024731"/>
              <a:gd name="connsiteY32" fmla="*/ 982105 h 1773769"/>
              <a:gd name="connsiteX33" fmla="*/ 4122752 w 9024731"/>
              <a:gd name="connsiteY33" fmla="*/ 850908 h 1773769"/>
              <a:gd name="connsiteX34" fmla="*/ 4194314 w 9024731"/>
              <a:gd name="connsiteY34" fmla="*/ 958251 h 1773769"/>
              <a:gd name="connsiteX35" fmla="*/ 4238046 w 9024731"/>
              <a:gd name="connsiteY35" fmla="*/ 858860 h 1773769"/>
              <a:gd name="connsiteX36" fmla="*/ 4281778 w 9024731"/>
              <a:gd name="connsiteY36" fmla="*/ 986080 h 1773769"/>
              <a:gd name="connsiteX37" fmla="*/ 4365267 w 9024731"/>
              <a:gd name="connsiteY37" fmla="*/ 481173 h 1773769"/>
              <a:gd name="connsiteX38" fmla="*/ 4405023 w 9024731"/>
              <a:gd name="connsiteY38" fmla="*/ 918494 h 1773769"/>
              <a:gd name="connsiteX39" fmla="*/ 4452731 w 9024731"/>
              <a:gd name="connsiteY39" fmla="*/ 878738 h 1773769"/>
              <a:gd name="connsiteX40" fmla="*/ 4508390 w 9024731"/>
              <a:gd name="connsiteY40" fmla="*/ 954275 h 1773769"/>
              <a:gd name="connsiteX41" fmla="*/ 4556098 w 9024731"/>
              <a:gd name="connsiteY41" fmla="*/ 882713 h 1773769"/>
              <a:gd name="connsiteX42" fmla="*/ 4619708 w 9024731"/>
              <a:gd name="connsiteY42" fmla="*/ 954275 h 1773769"/>
              <a:gd name="connsiteX43" fmla="*/ 4683319 w 9024731"/>
              <a:gd name="connsiteY43" fmla="*/ 854884 h 1773769"/>
              <a:gd name="connsiteX44" fmla="*/ 4754880 w 9024731"/>
              <a:gd name="connsiteY44" fmla="*/ 1224620 h 1773769"/>
              <a:gd name="connsiteX45" fmla="*/ 4766807 w 9024731"/>
              <a:gd name="connsiteY45" fmla="*/ 850908 h 1773769"/>
              <a:gd name="connsiteX46" fmla="*/ 4810540 w 9024731"/>
              <a:gd name="connsiteY46" fmla="*/ 970178 h 1773769"/>
              <a:gd name="connsiteX47" fmla="*/ 4866199 w 9024731"/>
              <a:gd name="connsiteY47" fmla="*/ 644174 h 1773769"/>
              <a:gd name="connsiteX48" fmla="*/ 4937760 w 9024731"/>
              <a:gd name="connsiteY48" fmla="*/ 926446 h 1773769"/>
              <a:gd name="connsiteX49" fmla="*/ 5009322 w 9024731"/>
              <a:gd name="connsiteY49" fmla="*/ 838981 h 1773769"/>
              <a:gd name="connsiteX50" fmla="*/ 5072933 w 9024731"/>
              <a:gd name="connsiteY50" fmla="*/ 974153 h 1773769"/>
              <a:gd name="connsiteX51" fmla="*/ 5124616 w 9024731"/>
              <a:gd name="connsiteY51" fmla="*/ 838981 h 1773769"/>
              <a:gd name="connsiteX52" fmla="*/ 5196178 w 9024731"/>
              <a:gd name="connsiteY52" fmla="*/ 974153 h 1773769"/>
              <a:gd name="connsiteX53" fmla="*/ 5231959 w 9024731"/>
              <a:gd name="connsiteY53" fmla="*/ 878738 h 1773769"/>
              <a:gd name="connsiteX54" fmla="*/ 5279667 w 9024731"/>
              <a:gd name="connsiteY54" fmla="*/ 946324 h 1773769"/>
              <a:gd name="connsiteX55" fmla="*/ 5319423 w 9024731"/>
              <a:gd name="connsiteY55" fmla="*/ 854884 h 1773769"/>
              <a:gd name="connsiteX56" fmla="*/ 5390985 w 9024731"/>
              <a:gd name="connsiteY56" fmla="*/ 966202 h 1773769"/>
              <a:gd name="connsiteX57" fmla="*/ 5406887 w 9024731"/>
              <a:gd name="connsiteY57" fmla="*/ 858860 h 1773769"/>
              <a:gd name="connsiteX58" fmla="*/ 5462547 w 9024731"/>
              <a:gd name="connsiteY58" fmla="*/ 958251 h 1773769"/>
              <a:gd name="connsiteX59" fmla="*/ 5494352 w 9024731"/>
              <a:gd name="connsiteY59" fmla="*/ 850908 h 1773769"/>
              <a:gd name="connsiteX60" fmla="*/ 5530133 w 9024731"/>
              <a:gd name="connsiteY60" fmla="*/ 1308108 h 1773769"/>
              <a:gd name="connsiteX61" fmla="*/ 5550011 w 9024731"/>
              <a:gd name="connsiteY61" fmla="*/ 878738 h 1773769"/>
              <a:gd name="connsiteX62" fmla="*/ 5597719 w 9024731"/>
              <a:gd name="connsiteY62" fmla="*/ 970178 h 1773769"/>
              <a:gd name="connsiteX63" fmla="*/ 5641451 w 9024731"/>
              <a:gd name="connsiteY63" fmla="*/ 866811 h 1773769"/>
              <a:gd name="connsiteX64" fmla="*/ 5685183 w 9024731"/>
              <a:gd name="connsiteY64" fmla="*/ 954275 h 1773769"/>
              <a:gd name="connsiteX65" fmla="*/ 5736867 w 9024731"/>
              <a:gd name="connsiteY65" fmla="*/ 854884 h 1773769"/>
              <a:gd name="connsiteX66" fmla="*/ 5788550 w 9024731"/>
              <a:gd name="connsiteY66" fmla="*/ 1339913 h 1773769"/>
              <a:gd name="connsiteX67" fmla="*/ 5816380 w 9024731"/>
              <a:gd name="connsiteY67" fmla="*/ 866811 h 1773769"/>
              <a:gd name="connsiteX68" fmla="*/ 5856136 w 9024731"/>
              <a:gd name="connsiteY68" fmla="*/ 962226 h 1773769"/>
              <a:gd name="connsiteX69" fmla="*/ 5923722 w 9024731"/>
              <a:gd name="connsiteY69" fmla="*/ 850908 h 1773769"/>
              <a:gd name="connsiteX70" fmla="*/ 5935649 w 9024731"/>
              <a:gd name="connsiteY70" fmla="*/ 998007 h 1773769"/>
              <a:gd name="connsiteX71" fmla="*/ 5983357 w 9024731"/>
              <a:gd name="connsiteY71" fmla="*/ 624296 h 1773769"/>
              <a:gd name="connsiteX72" fmla="*/ 6003235 w 9024731"/>
              <a:gd name="connsiteY72" fmla="*/ 974153 h 1773769"/>
              <a:gd name="connsiteX73" fmla="*/ 6035040 w 9024731"/>
              <a:gd name="connsiteY73" fmla="*/ 862835 h 1773769"/>
              <a:gd name="connsiteX74" fmla="*/ 6094675 w 9024731"/>
              <a:gd name="connsiteY74" fmla="*/ 990056 h 1773769"/>
              <a:gd name="connsiteX75" fmla="*/ 6237799 w 9024731"/>
              <a:gd name="connsiteY75" fmla="*/ 858860 h 1773769"/>
              <a:gd name="connsiteX76" fmla="*/ 6333214 w 9024731"/>
              <a:gd name="connsiteY76" fmla="*/ 938373 h 1773769"/>
              <a:gd name="connsiteX77" fmla="*/ 6468387 w 9024731"/>
              <a:gd name="connsiteY77" fmla="*/ 882713 h 1773769"/>
              <a:gd name="connsiteX78" fmla="*/ 6595607 w 9024731"/>
              <a:gd name="connsiteY78" fmla="*/ 934397 h 1773769"/>
              <a:gd name="connsiteX79" fmla="*/ 6742707 w 9024731"/>
              <a:gd name="connsiteY79" fmla="*/ 878738 h 1773769"/>
              <a:gd name="connsiteX80" fmla="*/ 6881854 w 9024731"/>
              <a:gd name="connsiteY80" fmla="*/ 926446 h 1773769"/>
              <a:gd name="connsiteX81" fmla="*/ 6973294 w 9024731"/>
              <a:gd name="connsiteY81" fmla="*/ 882713 h 1773769"/>
              <a:gd name="connsiteX82" fmla="*/ 7088588 w 9024731"/>
              <a:gd name="connsiteY82" fmla="*/ 934397 h 1773769"/>
              <a:gd name="connsiteX83" fmla="*/ 7195931 w 9024731"/>
              <a:gd name="connsiteY83" fmla="*/ 886689 h 1773769"/>
              <a:gd name="connsiteX84" fmla="*/ 7303274 w 9024731"/>
              <a:gd name="connsiteY84" fmla="*/ 946324 h 1773769"/>
              <a:gd name="connsiteX85" fmla="*/ 7454348 w 9024731"/>
              <a:gd name="connsiteY85" fmla="*/ 874762 h 1773769"/>
              <a:gd name="connsiteX86" fmla="*/ 7609399 w 9024731"/>
              <a:gd name="connsiteY86" fmla="*/ 938373 h 1773769"/>
              <a:gd name="connsiteX87" fmla="*/ 7613374 w 9024731"/>
              <a:gd name="connsiteY87" fmla="*/ 576588 h 1773769"/>
              <a:gd name="connsiteX88" fmla="*/ 7653131 w 9024731"/>
              <a:gd name="connsiteY88" fmla="*/ 934397 h 1773769"/>
              <a:gd name="connsiteX89" fmla="*/ 7748547 w 9024731"/>
              <a:gd name="connsiteY89" fmla="*/ 874762 h 1773769"/>
              <a:gd name="connsiteX90" fmla="*/ 7828060 w 9024731"/>
              <a:gd name="connsiteY90" fmla="*/ 942348 h 1773769"/>
              <a:gd name="connsiteX91" fmla="*/ 7919500 w 9024731"/>
              <a:gd name="connsiteY91" fmla="*/ 858860 h 1773769"/>
              <a:gd name="connsiteX92" fmla="*/ 8038769 w 9024731"/>
              <a:gd name="connsiteY92" fmla="*/ 942348 h 1773769"/>
              <a:gd name="connsiteX93" fmla="*/ 8110331 w 9024731"/>
              <a:gd name="connsiteY93" fmla="*/ 870786 h 1773769"/>
              <a:gd name="connsiteX94" fmla="*/ 8201771 w 9024731"/>
              <a:gd name="connsiteY94" fmla="*/ 966202 h 1773769"/>
              <a:gd name="connsiteX95" fmla="*/ 8305138 w 9024731"/>
              <a:gd name="connsiteY95" fmla="*/ 878738 h 1773769"/>
              <a:gd name="connsiteX96" fmla="*/ 8400554 w 9024731"/>
              <a:gd name="connsiteY96" fmla="*/ 958251 h 1773769"/>
              <a:gd name="connsiteX97" fmla="*/ 8456213 w 9024731"/>
              <a:gd name="connsiteY97" fmla="*/ 1316060 h 1773769"/>
              <a:gd name="connsiteX98" fmla="*/ 8460188 w 9024731"/>
              <a:gd name="connsiteY98" fmla="*/ 882713 h 1773769"/>
              <a:gd name="connsiteX99" fmla="*/ 8527774 w 9024731"/>
              <a:gd name="connsiteY99" fmla="*/ 994032 h 1773769"/>
              <a:gd name="connsiteX100" fmla="*/ 8631141 w 9024731"/>
              <a:gd name="connsiteY100" fmla="*/ 886689 h 1773769"/>
              <a:gd name="connsiteX101" fmla="*/ 8714630 w 9024731"/>
              <a:gd name="connsiteY101" fmla="*/ 970178 h 1773769"/>
              <a:gd name="connsiteX102" fmla="*/ 8774265 w 9024731"/>
              <a:gd name="connsiteY102" fmla="*/ 874762 h 1773769"/>
              <a:gd name="connsiteX103" fmla="*/ 8849802 w 9024731"/>
              <a:gd name="connsiteY103" fmla="*/ 950300 h 1773769"/>
              <a:gd name="connsiteX104" fmla="*/ 8925340 w 9024731"/>
              <a:gd name="connsiteY104" fmla="*/ 874762 h 1773769"/>
              <a:gd name="connsiteX105" fmla="*/ 8977023 w 9024731"/>
              <a:gd name="connsiteY105" fmla="*/ 962226 h 1773769"/>
              <a:gd name="connsiteX106" fmla="*/ 9024731 w 9024731"/>
              <a:gd name="connsiteY106" fmla="*/ 874762 h 1773769"/>
              <a:gd name="connsiteX0" fmla="*/ 0 w 9024731"/>
              <a:gd name="connsiteY0" fmla="*/ 910543 h 1895149"/>
              <a:gd name="connsiteX1" fmla="*/ 95416 w 9024731"/>
              <a:gd name="connsiteY1" fmla="*/ 858860 h 1895149"/>
              <a:gd name="connsiteX2" fmla="*/ 210710 w 9024731"/>
              <a:gd name="connsiteY2" fmla="*/ 966202 h 1895149"/>
              <a:gd name="connsiteX3" fmla="*/ 381663 w 9024731"/>
              <a:gd name="connsiteY3" fmla="*/ 878738 h 1895149"/>
              <a:gd name="connsiteX4" fmla="*/ 481054 w 9024731"/>
              <a:gd name="connsiteY4" fmla="*/ 934397 h 1895149"/>
              <a:gd name="connsiteX5" fmla="*/ 600324 w 9024731"/>
              <a:gd name="connsiteY5" fmla="*/ 894640 h 1895149"/>
              <a:gd name="connsiteX6" fmla="*/ 715618 w 9024731"/>
              <a:gd name="connsiteY6" fmla="*/ 938373 h 1895149"/>
              <a:gd name="connsiteX7" fmla="*/ 914400 w 9024731"/>
              <a:gd name="connsiteY7" fmla="*/ 377805 h 1895149"/>
              <a:gd name="connsiteX8" fmla="*/ 1144988 w 9024731"/>
              <a:gd name="connsiteY8" fmla="*/ 930421 h 1895149"/>
              <a:gd name="connsiteX9" fmla="*/ 1232453 w 9024731"/>
              <a:gd name="connsiteY9" fmla="*/ 886689 h 1895149"/>
              <a:gd name="connsiteX10" fmla="*/ 1288112 w 9024731"/>
              <a:gd name="connsiteY10" fmla="*/ 946324 h 1895149"/>
              <a:gd name="connsiteX11" fmla="*/ 1375576 w 9024731"/>
              <a:gd name="connsiteY11" fmla="*/ 882713 h 1895149"/>
              <a:gd name="connsiteX12" fmla="*/ 1435211 w 9024731"/>
              <a:gd name="connsiteY12" fmla="*/ 958251 h 1895149"/>
              <a:gd name="connsiteX13" fmla="*/ 1662796 w 9024731"/>
              <a:gd name="connsiteY13" fmla="*/ 1894704 h 1895149"/>
              <a:gd name="connsiteX14" fmla="*/ 1975900 w 9024731"/>
              <a:gd name="connsiteY14" fmla="*/ 827055 h 1895149"/>
              <a:gd name="connsiteX15" fmla="*/ 2126974 w 9024731"/>
              <a:gd name="connsiteY15" fmla="*/ 974153 h 1895149"/>
              <a:gd name="connsiteX16" fmla="*/ 2377440 w 9024731"/>
              <a:gd name="connsiteY16" fmla="*/ 119 h 1895149"/>
              <a:gd name="connsiteX17" fmla="*/ 2635858 w 9024731"/>
              <a:gd name="connsiteY17" fmla="*/ 910543 h 1895149"/>
              <a:gd name="connsiteX18" fmla="*/ 2755127 w 9024731"/>
              <a:gd name="connsiteY18" fmla="*/ 1327986 h 1895149"/>
              <a:gd name="connsiteX19" fmla="*/ 2882348 w 9024731"/>
              <a:gd name="connsiteY19" fmla="*/ 612369 h 1895149"/>
              <a:gd name="connsiteX20" fmla="*/ 3053301 w 9024731"/>
              <a:gd name="connsiteY20" fmla="*/ 946324 h 1895149"/>
              <a:gd name="connsiteX21" fmla="*/ 3120887 w 9024731"/>
              <a:gd name="connsiteY21" fmla="*/ 835006 h 1895149"/>
              <a:gd name="connsiteX22" fmla="*/ 3196425 w 9024731"/>
              <a:gd name="connsiteY22" fmla="*/ 962226 h 1895149"/>
              <a:gd name="connsiteX23" fmla="*/ 3236181 w 9024731"/>
              <a:gd name="connsiteY23" fmla="*/ 854884 h 1895149"/>
              <a:gd name="connsiteX24" fmla="*/ 3351475 w 9024731"/>
              <a:gd name="connsiteY24" fmla="*/ 1141131 h 1895149"/>
              <a:gd name="connsiteX25" fmla="*/ 3478696 w 9024731"/>
              <a:gd name="connsiteY25" fmla="*/ 803200 h 1895149"/>
              <a:gd name="connsiteX26" fmla="*/ 3554234 w 9024731"/>
              <a:gd name="connsiteY26" fmla="*/ 918494 h 1895149"/>
              <a:gd name="connsiteX27" fmla="*/ 3737114 w 9024731"/>
              <a:gd name="connsiteY27" fmla="*/ 1502915 h 1895149"/>
              <a:gd name="connsiteX28" fmla="*/ 3860359 w 9024731"/>
              <a:gd name="connsiteY28" fmla="*/ 918494 h 1895149"/>
              <a:gd name="connsiteX29" fmla="*/ 3912042 w 9024731"/>
              <a:gd name="connsiteY29" fmla="*/ 926446 h 1895149"/>
              <a:gd name="connsiteX30" fmla="*/ 3947823 w 9024731"/>
              <a:gd name="connsiteY30" fmla="*/ 998007 h 1895149"/>
              <a:gd name="connsiteX31" fmla="*/ 3991555 w 9024731"/>
              <a:gd name="connsiteY31" fmla="*/ 866811 h 1895149"/>
              <a:gd name="connsiteX32" fmla="*/ 4082995 w 9024731"/>
              <a:gd name="connsiteY32" fmla="*/ 982105 h 1895149"/>
              <a:gd name="connsiteX33" fmla="*/ 4122752 w 9024731"/>
              <a:gd name="connsiteY33" fmla="*/ 850908 h 1895149"/>
              <a:gd name="connsiteX34" fmla="*/ 4194314 w 9024731"/>
              <a:gd name="connsiteY34" fmla="*/ 958251 h 1895149"/>
              <a:gd name="connsiteX35" fmla="*/ 4238046 w 9024731"/>
              <a:gd name="connsiteY35" fmla="*/ 858860 h 1895149"/>
              <a:gd name="connsiteX36" fmla="*/ 4281778 w 9024731"/>
              <a:gd name="connsiteY36" fmla="*/ 986080 h 1895149"/>
              <a:gd name="connsiteX37" fmla="*/ 4365267 w 9024731"/>
              <a:gd name="connsiteY37" fmla="*/ 481173 h 1895149"/>
              <a:gd name="connsiteX38" fmla="*/ 4405023 w 9024731"/>
              <a:gd name="connsiteY38" fmla="*/ 918494 h 1895149"/>
              <a:gd name="connsiteX39" fmla="*/ 4452731 w 9024731"/>
              <a:gd name="connsiteY39" fmla="*/ 878738 h 1895149"/>
              <a:gd name="connsiteX40" fmla="*/ 4508390 w 9024731"/>
              <a:gd name="connsiteY40" fmla="*/ 954275 h 1895149"/>
              <a:gd name="connsiteX41" fmla="*/ 4556098 w 9024731"/>
              <a:gd name="connsiteY41" fmla="*/ 882713 h 1895149"/>
              <a:gd name="connsiteX42" fmla="*/ 4619708 w 9024731"/>
              <a:gd name="connsiteY42" fmla="*/ 954275 h 1895149"/>
              <a:gd name="connsiteX43" fmla="*/ 4683319 w 9024731"/>
              <a:gd name="connsiteY43" fmla="*/ 854884 h 1895149"/>
              <a:gd name="connsiteX44" fmla="*/ 4754880 w 9024731"/>
              <a:gd name="connsiteY44" fmla="*/ 1224620 h 1895149"/>
              <a:gd name="connsiteX45" fmla="*/ 4766807 w 9024731"/>
              <a:gd name="connsiteY45" fmla="*/ 850908 h 1895149"/>
              <a:gd name="connsiteX46" fmla="*/ 4810540 w 9024731"/>
              <a:gd name="connsiteY46" fmla="*/ 970178 h 1895149"/>
              <a:gd name="connsiteX47" fmla="*/ 4866199 w 9024731"/>
              <a:gd name="connsiteY47" fmla="*/ 644174 h 1895149"/>
              <a:gd name="connsiteX48" fmla="*/ 4937760 w 9024731"/>
              <a:gd name="connsiteY48" fmla="*/ 926446 h 1895149"/>
              <a:gd name="connsiteX49" fmla="*/ 5009322 w 9024731"/>
              <a:gd name="connsiteY49" fmla="*/ 838981 h 1895149"/>
              <a:gd name="connsiteX50" fmla="*/ 5072933 w 9024731"/>
              <a:gd name="connsiteY50" fmla="*/ 974153 h 1895149"/>
              <a:gd name="connsiteX51" fmla="*/ 5124616 w 9024731"/>
              <a:gd name="connsiteY51" fmla="*/ 838981 h 1895149"/>
              <a:gd name="connsiteX52" fmla="*/ 5196178 w 9024731"/>
              <a:gd name="connsiteY52" fmla="*/ 974153 h 1895149"/>
              <a:gd name="connsiteX53" fmla="*/ 5231959 w 9024731"/>
              <a:gd name="connsiteY53" fmla="*/ 878738 h 1895149"/>
              <a:gd name="connsiteX54" fmla="*/ 5279667 w 9024731"/>
              <a:gd name="connsiteY54" fmla="*/ 946324 h 1895149"/>
              <a:gd name="connsiteX55" fmla="*/ 5319423 w 9024731"/>
              <a:gd name="connsiteY55" fmla="*/ 854884 h 1895149"/>
              <a:gd name="connsiteX56" fmla="*/ 5390985 w 9024731"/>
              <a:gd name="connsiteY56" fmla="*/ 966202 h 1895149"/>
              <a:gd name="connsiteX57" fmla="*/ 5406887 w 9024731"/>
              <a:gd name="connsiteY57" fmla="*/ 858860 h 1895149"/>
              <a:gd name="connsiteX58" fmla="*/ 5462547 w 9024731"/>
              <a:gd name="connsiteY58" fmla="*/ 958251 h 1895149"/>
              <a:gd name="connsiteX59" fmla="*/ 5494352 w 9024731"/>
              <a:gd name="connsiteY59" fmla="*/ 850908 h 1895149"/>
              <a:gd name="connsiteX60" fmla="*/ 5530133 w 9024731"/>
              <a:gd name="connsiteY60" fmla="*/ 1308108 h 1895149"/>
              <a:gd name="connsiteX61" fmla="*/ 5550011 w 9024731"/>
              <a:gd name="connsiteY61" fmla="*/ 878738 h 1895149"/>
              <a:gd name="connsiteX62" fmla="*/ 5597719 w 9024731"/>
              <a:gd name="connsiteY62" fmla="*/ 970178 h 1895149"/>
              <a:gd name="connsiteX63" fmla="*/ 5641451 w 9024731"/>
              <a:gd name="connsiteY63" fmla="*/ 866811 h 1895149"/>
              <a:gd name="connsiteX64" fmla="*/ 5685183 w 9024731"/>
              <a:gd name="connsiteY64" fmla="*/ 954275 h 1895149"/>
              <a:gd name="connsiteX65" fmla="*/ 5736867 w 9024731"/>
              <a:gd name="connsiteY65" fmla="*/ 854884 h 1895149"/>
              <a:gd name="connsiteX66" fmla="*/ 5788550 w 9024731"/>
              <a:gd name="connsiteY66" fmla="*/ 1339913 h 1895149"/>
              <a:gd name="connsiteX67" fmla="*/ 5816380 w 9024731"/>
              <a:gd name="connsiteY67" fmla="*/ 866811 h 1895149"/>
              <a:gd name="connsiteX68" fmla="*/ 5856136 w 9024731"/>
              <a:gd name="connsiteY68" fmla="*/ 962226 h 1895149"/>
              <a:gd name="connsiteX69" fmla="*/ 5923722 w 9024731"/>
              <a:gd name="connsiteY69" fmla="*/ 850908 h 1895149"/>
              <a:gd name="connsiteX70" fmla="*/ 5935649 w 9024731"/>
              <a:gd name="connsiteY70" fmla="*/ 998007 h 1895149"/>
              <a:gd name="connsiteX71" fmla="*/ 5983357 w 9024731"/>
              <a:gd name="connsiteY71" fmla="*/ 624296 h 1895149"/>
              <a:gd name="connsiteX72" fmla="*/ 6003235 w 9024731"/>
              <a:gd name="connsiteY72" fmla="*/ 974153 h 1895149"/>
              <a:gd name="connsiteX73" fmla="*/ 6035040 w 9024731"/>
              <a:gd name="connsiteY73" fmla="*/ 862835 h 1895149"/>
              <a:gd name="connsiteX74" fmla="*/ 6094675 w 9024731"/>
              <a:gd name="connsiteY74" fmla="*/ 990056 h 1895149"/>
              <a:gd name="connsiteX75" fmla="*/ 6237799 w 9024731"/>
              <a:gd name="connsiteY75" fmla="*/ 858860 h 1895149"/>
              <a:gd name="connsiteX76" fmla="*/ 6333214 w 9024731"/>
              <a:gd name="connsiteY76" fmla="*/ 938373 h 1895149"/>
              <a:gd name="connsiteX77" fmla="*/ 6468387 w 9024731"/>
              <a:gd name="connsiteY77" fmla="*/ 882713 h 1895149"/>
              <a:gd name="connsiteX78" fmla="*/ 6595607 w 9024731"/>
              <a:gd name="connsiteY78" fmla="*/ 934397 h 1895149"/>
              <a:gd name="connsiteX79" fmla="*/ 6742707 w 9024731"/>
              <a:gd name="connsiteY79" fmla="*/ 878738 h 1895149"/>
              <a:gd name="connsiteX80" fmla="*/ 6881854 w 9024731"/>
              <a:gd name="connsiteY80" fmla="*/ 926446 h 1895149"/>
              <a:gd name="connsiteX81" fmla="*/ 6973294 w 9024731"/>
              <a:gd name="connsiteY81" fmla="*/ 882713 h 1895149"/>
              <a:gd name="connsiteX82" fmla="*/ 7088588 w 9024731"/>
              <a:gd name="connsiteY82" fmla="*/ 934397 h 1895149"/>
              <a:gd name="connsiteX83" fmla="*/ 7195931 w 9024731"/>
              <a:gd name="connsiteY83" fmla="*/ 886689 h 1895149"/>
              <a:gd name="connsiteX84" fmla="*/ 7303274 w 9024731"/>
              <a:gd name="connsiteY84" fmla="*/ 946324 h 1895149"/>
              <a:gd name="connsiteX85" fmla="*/ 7454348 w 9024731"/>
              <a:gd name="connsiteY85" fmla="*/ 874762 h 1895149"/>
              <a:gd name="connsiteX86" fmla="*/ 7609399 w 9024731"/>
              <a:gd name="connsiteY86" fmla="*/ 938373 h 1895149"/>
              <a:gd name="connsiteX87" fmla="*/ 7613374 w 9024731"/>
              <a:gd name="connsiteY87" fmla="*/ 576588 h 1895149"/>
              <a:gd name="connsiteX88" fmla="*/ 7653131 w 9024731"/>
              <a:gd name="connsiteY88" fmla="*/ 934397 h 1895149"/>
              <a:gd name="connsiteX89" fmla="*/ 7748547 w 9024731"/>
              <a:gd name="connsiteY89" fmla="*/ 874762 h 1895149"/>
              <a:gd name="connsiteX90" fmla="*/ 7828060 w 9024731"/>
              <a:gd name="connsiteY90" fmla="*/ 942348 h 1895149"/>
              <a:gd name="connsiteX91" fmla="*/ 7919500 w 9024731"/>
              <a:gd name="connsiteY91" fmla="*/ 858860 h 1895149"/>
              <a:gd name="connsiteX92" fmla="*/ 8038769 w 9024731"/>
              <a:gd name="connsiteY92" fmla="*/ 942348 h 1895149"/>
              <a:gd name="connsiteX93" fmla="*/ 8110331 w 9024731"/>
              <a:gd name="connsiteY93" fmla="*/ 870786 h 1895149"/>
              <a:gd name="connsiteX94" fmla="*/ 8201771 w 9024731"/>
              <a:gd name="connsiteY94" fmla="*/ 966202 h 1895149"/>
              <a:gd name="connsiteX95" fmla="*/ 8305138 w 9024731"/>
              <a:gd name="connsiteY95" fmla="*/ 878738 h 1895149"/>
              <a:gd name="connsiteX96" fmla="*/ 8400554 w 9024731"/>
              <a:gd name="connsiteY96" fmla="*/ 958251 h 1895149"/>
              <a:gd name="connsiteX97" fmla="*/ 8456213 w 9024731"/>
              <a:gd name="connsiteY97" fmla="*/ 1316060 h 1895149"/>
              <a:gd name="connsiteX98" fmla="*/ 8460188 w 9024731"/>
              <a:gd name="connsiteY98" fmla="*/ 882713 h 1895149"/>
              <a:gd name="connsiteX99" fmla="*/ 8527774 w 9024731"/>
              <a:gd name="connsiteY99" fmla="*/ 994032 h 1895149"/>
              <a:gd name="connsiteX100" fmla="*/ 8631141 w 9024731"/>
              <a:gd name="connsiteY100" fmla="*/ 886689 h 1895149"/>
              <a:gd name="connsiteX101" fmla="*/ 8714630 w 9024731"/>
              <a:gd name="connsiteY101" fmla="*/ 970178 h 1895149"/>
              <a:gd name="connsiteX102" fmla="*/ 8774265 w 9024731"/>
              <a:gd name="connsiteY102" fmla="*/ 874762 h 1895149"/>
              <a:gd name="connsiteX103" fmla="*/ 8849802 w 9024731"/>
              <a:gd name="connsiteY103" fmla="*/ 950300 h 1895149"/>
              <a:gd name="connsiteX104" fmla="*/ 8925340 w 9024731"/>
              <a:gd name="connsiteY104" fmla="*/ 874762 h 1895149"/>
              <a:gd name="connsiteX105" fmla="*/ 8977023 w 9024731"/>
              <a:gd name="connsiteY105" fmla="*/ 962226 h 1895149"/>
              <a:gd name="connsiteX106" fmla="*/ 9024731 w 9024731"/>
              <a:gd name="connsiteY106" fmla="*/ 874762 h 1895149"/>
              <a:gd name="connsiteX0" fmla="*/ 0 w 9024731"/>
              <a:gd name="connsiteY0" fmla="*/ 910543 h 1897870"/>
              <a:gd name="connsiteX1" fmla="*/ 95416 w 9024731"/>
              <a:gd name="connsiteY1" fmla="*/ 858860 h 1897870"/>
              <a:gd name="connsiteX2" fmla="*/ 210710 w 9024731"/>
              <a:gd name="connsiteY2" fmla="*/ 966202 h 1897870"/>
              <a:gd name="connsiteX3" fmla="*/ 381663 w 9024731"/>
              <a:gd name="connsiteY3" fmla="*/ 878738 h 1897870"/>
              <a:gd name="connsiteX4" fmla="*/ 481054 w 9024731"/>
              <a:gd name="connsiteY4" fmla="*/ 934397 h 1897870"/>
              <a:gd name="connsiteX5" fmla="*/ 600324 w 9024731"/>
              <a:gd name="connsiteY5" fmla="*/ 894640 h 1897870"/>
              <a:gd name="connsiteX6" fmla="*/ 715618 w 9024731"/>
              <a:gd name="connsiteY6" fmla="*/ 938373 h 1897870"/>
              <a:gd name="connsiteX7" fmla="*/ 914400 w 9024731"/>
              <a:gd name="connsiteY7" fmla="*/ 377805 h 1897870"/>
              <a:gd name="connsiteX8" fmla="*/ 1144988 w 9024731"/>
              <a:gd name="connsiteY8" fmla="*/ 930421 h 1897870"/>
              <a:gd name="connsiteX9" fmla="*/ 1232453 w 9024731"/>
              <a:gd name="connsiteY9" fmla="*/ 886689 h 1897870"/>
              <a:gd name="connsiteX10" fmla="*/ 1288112 w 9024731"/>
              <a:gd name="connsiteY10" fmla="*/ 946324 h 1897870"/>
              <a:gd name="connsiteX11" fmla="*/ 1375576 w 9024731"/>
              <a:gd name="connsiteY11" fmla="*/ 882713 h 1897870"/>
              <a:gd name="connsiteX12" fmla="*/ 1487598 w 9024731"/>
              <a:gd name="connsiteY12" fmla="*/ 1146370 h 1897870"/>
              <a:gd name="connsiteX13" fmla="*/ 1662796 w 9024731"/>
              <a:gd name="connsiteY13" fmla="*/ 1894704 h 1897870"/>
              <a:gd name="connsiteX14" fmla="*/ 1975900 w 9024731"/>
              <a:gd name="connsiteY14" fmla="*/ 827055 h 1897870"/>
              <a:gd name="connsiteX15" fmla="*/ 2126974 w 9024731"/>
              <a:gd name="connsiteY15" fmla="*/ 974153 h 1897870"/>
              <a:gd name="connsiteX16" fmla="*/ 2377440 w 9024731"/>
              <a:gd name="connsiteY16" fmla="*/ 119 h 1897870"/>
              <a:gd name="connsiteX17" fmla="*/ 2635858 w 9024731"/>
              <a:gd name="connsiteY17" fmla="*/ 910543 h 1897870"/>
              <a:gd name="connsiteX18" fmla="*/ 2755127 w 9024731"/>
              <a:gd name="connsiteY18" fmla="*/ 1327986 h 1897870"/>
              <a:gd name="connsiteX19" fmla="*/ 2882348 w 9024731"/>
              <a:gd name="connsiteY19" fmla="*/ 612369 h 1897870"/>
              <a:gd name="connsiteX20" fmla="*/ 3053301 w 9024731"/>
              <a:gd name="connsiteY20" fmla="*/ 946324 h 1897870"/>
              <a:gd name="connsiteX21" fmla="*/ 3120887 w 9024731"/>
              <a:gd name="connsiteY21" fmla="*/ 835006 h 1897870"/>
              <a:gd name="connsiteX22" fmla="*/ 3196425 w 9024731"/>
              <a:gd name="connsiteY22" fmla="*/ 962226 h 1897870"/>
              <a:gd name="connsiteX23" fmla="*/ 3236181 w 9024731"/>
              <a:gd name="connsiteY23" fmla="*/ 854884 h 1897870"/>
              <a:gd name="connsiteX24" fmla="*/ 3351475 w 9024731"/>
              <a:gd name="connsiteY24" fmla="*/ 1141131 h 1897870"/>
              <a:gd name="connsiteX25" fmla="*/ 3478696 w 9024731"/>
              <a:gd name="connsiteY25" fmla="*/ 803200 h 1897870"/>
              <a:gd name="connsiteX26" fmla="*/ 3554234 w 9024731"/>
              <a:gd name="connsiteY26" fmla="*/ 918494 h 1897870"/>
              <a:gd name="connsiteX27" fmla="*/ 3737114 w 9024731"/>
              <a:gd name="connsiteY27" fmla="*/ 1502915 h 1897870"/>
              <a:gd name="connsiteX28" fmla="*/ 3860359 w 9024731"/>
              <a:gd name="connsiteY28" fmla="*/ 918494 h 1897870"/>
              <a:gd name="connsiteX29" fmla="*/ 3912042 w 9024731"/>
              <a:gd name="connsiteY29" fmla="*/ 926446 h 1897870"/>
              <a:gd name="connsiteX30" fmla="*/ 3947823 w 9024731"/>
              <a:gd name="connsiteY30" fmla="*/ 998007 h 1897870"/>
              <a:gd name="connsiteX31" fmla="*/ 3991555 w 9024731"/>
              <a:gd name="connsiteY31" fmla="*/ 866811 h 1897870"/>
              <a:gd name="connsiteX32" fmla="*/ 4082995 w 9024731"/>
              <a:gd name="connsiteY32" fmla="*/ 982105 h 1897870"/>
              <a:gd name="connsiteX33" fmla="*/ 4122752 w 9024731"/>
              <a:gd name="connsiteY33" fmla="*/ 850908 h 1897870"/>
              <a:gd name="connsiteX34" fmla="*/ 4194314 w 9024731"/>
              <a:gd name="connsiteY34" fmla="*/ 958251 h 1897870"/>
              <a:gd name="connsiteX35" fmla="*/ 4238046 w 9024731"/>
              <a:gd name="connsiteY35" fmla="*/ 858860 h 1897870"/>
              <a:gd name="connsiteX36" fmla="*/ 4281778 w 9024731"/>
              <a:gd name="connsiteY36" fmla="*/ 986080 h 1897870"/>
              <a:gd name="connsiteX37" fmla="*/ 4365267 w 9024731"/>
              <a:gd name="connsiteY37" fmla="*/ 481173 h 1897870"/>
              <a:gd name="connsiteX38" fmla="*/ 4405023 w 9024731"/>
              <a:gd name="connsiteY38" fmla="*/ 918494 h 1897870"/>
              <a:gd name="connsiteX39" fmla="*/ 4452731 w 9024731"/>
              <a:gd name="connsiteY39" fmla="*/ 878738 h 1897870"/>
              <a:gd name="connsiteX40" fmla="*/ 4508390 w 9024731"/>
              <a:gd name="connsiteY40" fmla="*/ 954275 h 1897870"/>
              <a:gd name="connsiteX41" fmla="*/ 4556098 w 9024731"/>
              <a:gd name="connsiteY41" fmla="*/ 882713 h 1897870"/>
              <a:gd name="connsiteX42" fmla="*/ 4619708 w 9024731"/>
              <a:gd name="connsiteY42" fmla="*/ 954275 h 1897870"/>
              <a:gd name="connsiteX43" fmla="*/ 4683319 w 9024731"/>
              <a:gd name="connsiteY43" fmla="*/ 854884 h 1897870"/>
              <a:gd name="connsiteX44" fmla="*/ 4754880 w 9024731"/>
              <a:gd name="connsiteY44" fmla="*/ 1224620 h 1897870"/>
              <a:gd name="connsiteX45" fmla="*/ 4766807 w 9024731"/>
              <a:gd name="connsiteY45" fmla="*/ 850908 h 1897870"/>
              <a:gd name="connsiteX46" fmla="*/ 4810540 w 9024731"/>
              <a:gd name="connsiteY46" fmla="*/ 970178 h 1897870"/>
              <a:gd name="connsiteX47" fmla="*/ 4866199 w 9024731"/>
              <a:gd name="connsiteY47" fmla="*/ 644174 h 1897870"/>
              <a:gd name="connsiteX48" fmla="*/ 4937760 w 9024731"/>
              <a:gd name="connsiteY48" fmla="*/ 926446 h 1897870"/>
              <a:gd name="connsiteX49" fmla="*/ 5009322 w 9024731"/>
              <a:gd name="connsiteY49" fmla="*/ 838981 h 1897870"/>
              <a:gd name="connsiteX50" fmla="*/ 5072933 w 9024731"/>
              <a:gd name="connsiteY50" fmla="*/ 974153 h 1897870"/>
              <a:gd name="connsiteX51" fmla="*/ 5124616 w 9024731"/>
              <a:gd name="connsiteY51" fmla="*/ 838981 h 1897870"/>
              <a:gd name="connsiteX52" fmla="*/ 5196178 w 9024731"/>
              <a:gd name="connsiteY52" fmla="*/ 974153 h 1897870"/>
              <a:gd name="connsiteX53" fmla="*/ 5231959 w 9024731"/>
              <a:gd name="connsiteY53" fmla="*/ 878738 h 1897870"/>
              <a:gd name="connsiteX54" fmla="*/ 5279667 w 9024731"/>
              <a:gd name="connsiteY54" fmla="*/ 946324 h 1897870"/>
              <a:gd name="connsiteX55" fmla="*/ 5319423 w 9024731"/>
              <a:gd name="connsiteY55" fmla="*/ 854884 h 1897870"/>
              <a:gd name="connsiteX56" fmla="*/ 5390985 w 9024731"/>
              <a:gd name="connsiteY56" fmla="*/ 966202 h 1897870"/>
              <a:gd name="connsiteX57" fmla="*/ 5406887 w 9024731"/>
              <a:gd name="connsiteY57" fmla="*/ 858860 h 1897870"/>
              <a:gd name="connsiteX58" fmla="*/ 5462547 w 9024731"/>
              <a:gd name="connsiteY58" fmla="*/ 958251 h 1897870"/>
              <a:gd name="connsiteX59" fmla="*/ 5494352 w 9024731"/>
              <a:gd name="connsiteY59" fmla="*/ 850908 h 1897870"/>
              <a:gd name="connsiteX60" fmla="*/ 5530133 w 9024731"/>
              <a:gd name="connsiteY60" fmla="*/ 1308108 h 1897870"/>
              <a:gd name="connsiteX61" fmla="*/ 5550011 w 9024731"/>
              <a:gd name="connsiteY61" fmla="*/ 878738 h 1897870"/>
              <a:gd name="connsiteX62" fmla="*/ 5597719 w 9024731"/>
              <a:gd name="connsiteY62" fmla="*/ 970178 h 1897870"/>
              <a:gd name="connsiteX63" fmla="*/ 5641451 w 9024731"/>
              <a:gd name="connsiteY63" fmla="*/ 866811 h 1897870"/>
              <a:gd name="connsiteX64" fmla="*/ 5685183 w 9024731"/>
              <a:gd name="connsiteY64" fmla="*/ 954275 h 1897870"/>
              <a:gd name="connsiteX65" fmla="*/ 5736867 w 9024731"/>
              <a:gd name="connsiteY65" fmla="*/ 854884 h 1897870"/>
              <a:gd name="connsiteX66" fmla="*/ 5788550 w 9024731"/>
              <a:gd name="connsiteY66" fmla="*/ 1339913 h 1897870"/>
              <a:gd name="connsiteX67" fmla="*/ 5816380 w 9024731"/>
              <a:gd name="connsiteY67" fmla="*/ 866811 h 1897870"/>
              <a:gd name="connsiteX68" fmla="*/ 5856136 w 9024731"/>
              <a:gd name="connsiteY68" fmla="*/ 962226 h 1897870"/>
              <a:gd name="connsiteX69" fmla="*/ 5923722 w 9024731"/>
              <a:gd name="connsiteY69" fmla="*/ 850908 h 1897870"/>
              <a:gd name="connsiteX70" fmla="*/ 5935649 w 9024731"/>
              <a:gd name="connsiteY70" fmla="*/ 998007 h 1897870"/>
              <a:gd name="connsiteX71" fmla="*/ 5983357 w 9024731"/>
              <a:gd name="connsiteY71" fmla="*/ 624296 h 1897870"/>
              <a:gd name="connsiteX72" fmla="*/ 6003235 w 9024731"/>
              <a:gd name="connsiteY72" fmla="*/ 974153 h 1897870"/>
              <a:gd name="connsiteX73" fmla="*/ 6035040 w 9024731"/>
              <a:gd name="connsiteY73" fmla="*/ 862835 h 1897870"/>
              <a:gd name="connsiteX74" fmla="*/ 6094675 w 9024731"/>
              <a:gd name="connsiteY74" fmla="*/ 990056 h 1897870"/>
              <a:gd name="connsiteX75" fmla="*/ 6237799 w 9024731"/>
              <a:gd name="connsiteY75" fmla="*/ 858860 h 1897870"/>
              <a:gd name="connsiteX76" fmla="*/ 6333214 w 9024731"/>
              <a:gd name="connsiteY76" fmla="*/ 938373 h 1897870"/>
              <a:gd name="connsiteX77" fmla="*/ 6468387 w 9024731"/>
              <a:gd name="connsiteY77" fmla="*/ 882713 h 1897870"/>
              <a:gd name="connsiteX78" fmla="*/ 6595607 w 9024731"/>
              <a:gd name="connsiteY78" fmla="*/ 934397 h 1897870"/>
              <a:gd name="connsiteX79" fmla="*/ 6742707 w 9024731"/>
              <a:gd name="connsiteY79" fmla="*/ 878738 h 1897870"/>
              <a:gd name="connsiteX80" fmla="*/ 6881854 w 9024731"/>
              <a:gd name="connsiteY80" fmla="*/ 926446 h 1897870"/>
              <a:gd name="connsiteX81" fmla="*/ 6973294 w 9024731"/>
              <a:gd name="connsiteY81" fmla="*/ 882713 h 1897870"/>
              <a:gd name="connsiteX82" fmla="*/ 7088588 w 9024731"/>
              <a:gd name="connsiteY82" fmla="*/ 934397 h 1897870"/>
              <a:gd name="connsiteX83" fmla="*/ 7195931 w 9024731"/>
              <a:gd name="connsiteY83" fmla="*/ 886689 h 1897870"/>
              <a:gd name="connsiteX84" fmla="*/ 7303274 w 9024731"/>
              <a:gd name="connsiteY84" fmla="*/ 946324 h 1897870"/>
              <a:gd name="connsiteX85" fmla="*/ 7454348 w 9024731"/>
              <a:gd name="connsiteY85" fmla="*/ 874762 h 1897870"/>
              <a:gd name="connsiteX86" fmla="*/ 7609399 w 9024731"/>
              <a:gd name="connsiteY86" fmla="*/ 938373 h 1897870"/>
              <a:gd name="connsiteX87" fmla="*/ 7613374 w 9024731"/>
              <a:gd name="connsiteY87" fmla="*/ 576588 h 1897870"/>
              <a:gd name="connsiteX88" fmla="*/ 7653131 w 9024731"/>
              <a:gd name="connsiteY88" fmla="*/ 934397 h 1897870"/>
              <a:gd name="connsiteX89" fmla="*/ 7748547 w 9024731"/>
              <a:gd name="connsiteY89" fmla="*/ 874762 h 1897870"/>
              <a:gd name="connsiteX90" fmla="*/ 7828060 w 9024731"/>
              <a:gd name="connsiteY90" fmla="*/ 942348 h 1897870"/>
              <a:gd name="connsiteX91" fmla="*/ 7919500 w 9024731"/>
              <a:gd name="connsiteY91" fmla="*/ 858860 h 1897870"/>
              <a:gd name="connsiteX92" fmla="*/ 8038769 w 9024731"/>
              <a:gd name="connsiteY92" fmla="*/ 942348 h 1897870"/>
              <a:gd name="connsiteX93" fmla="*/ 8110331 w 9024731"/>
              <a:gd name="connsiteY93" fmla="*/ 870786 h 1897870"/>
              <a:gd name="connsiteX94" fmla="*/ 8201771 w 9024731"/>
              <a:gd name="connsiteY94" fmla="*/ 966202 h 1897870"/>
              <a:gd name="connsiteX95" fmla="*/ 8305138 w 9024731"/>
              <a:gd name="connsiteY95" fmla="*/ 878738 h 1897870"/>
              <a:gd name="connsiteX96" fmla="*/ 8400554 w 9024731"/>
              <a:gd name="connsiteY96" fmla="*/ 958251 h 1897870"/>
              <a:gd name="connsiteX97" fmla="*/ 8456213 w 9024731"/>
              <a:gd name="connsiteY97" fmla="*/ 1316060 h 1897870"/>
              <a:gd name="connsiteX98" fmla="*/ 8460188 w 9024731"/>
              <a:gd name="connsiteY98" fmla="*/ 882713 h 1897870"/>
              <a:gd name="connsiteX99" fmla="*/ 8527774 w 9024731"/>
              <a:gd name="connsiteY99" fmla="*/ 994032 h 1897870"/>
              <a:gd name="connsiteX100" fmla="*/ 8631141 w 9024731"/>
              <a:gd name="connsiteY100" fmla="*/ 886689 h 1897870"/>
              <a:gd name="connsiteX101" fmla="*/ 8714630 w 9024731"/>
              <a:gd name="connsiteY101" fmla="*/ 970178 h 1897870"/>
              <a:gd name="connsiteX102" fmla="*/ 8774265 w 9024731"/>
              <a:gd name="connsiteY102" fmla="*/ 874762 h 1897870"/>
              <a:gd name="connsiteX103" fmla="*/ 8849802 w 9024731"/>
              <a:gd name="connsiteY103" fmla="*/ 950300 h 1897870"/>
              <a:gd name="connsiteX104" fmla="*/ 8925340 w 9024731"/>
              <a:gd name="connsiteY104" fmla="*/ 874762 h 1897870"/>
              <a:gd name="connsiteX105" fmla="*/ 8977023 w 9024731"/>
              <a:gd name="connsiteY105" fmla="*/ 962226 h 1897870"/>
              <a:gd name="connsiteX106" fmla="*/ 9024731 w 9024731"/>
              <a:gd name="connsiteY106" fmla="*/ 874762 h 1897870"/>
              <a:gd name="connsiteX0" fmla="*/ 0 w 9024731"/>
              <a:gd name="connsiteY0" fmla="*/ 910543 h 1897926"/>
              <a:gd name="connsiteX1" fmla="*/ 95416 w 9024731"/>
              <a:gd name="connsiteY1" fmla="*/ 858860 h 1897926"/>
              <a:gd name="connsiteX2" fmla="*/ 210710 w 9024731"/>
              <a:gd name="connsiteY2" fmla="*/ 966202 h 1897926"/>
              <a:gd name="connsiteX3" fmla="*/ 381663 w 9024731"/>
              <a:gd name="connsiteY3" fmla="*/ 878738 h 1897926"/>
              <a:gd name="connsiteX4" fmla="*/ 481054 w 9024731"/>
              <a:gd name="connsiteY4" fmla="*/ 934397 h 1897926"/>
              <a:gd name="connsiteX5" fmla="*/ 600324 w 9024731"/>
              <a:gd name="connsiteY5" fmla="*/ 894640 h 1897926"/>
              <a:gd name="connsiteX6" fmla="*/ 715618 w 9024731"/>
              <a:gd name="connsiteY6" fmla="*/ 938373 h 1897926"/>
              <a:gd name="connsiteX7" fmla="*/ 914400 w 9024731"/>
              <a:gd name="connsiteY7" fmla="*/ 377805 h 1897926"/>
              <a:gd name="connsiteX8" fmla="*/ 1144988 w 9024731"/>
              <a:gd name="connsiteY8" fmla="*/ 930421 h 1897926"/>
              <a:gd name="connsiteX9" fmla="*/ 1232453 w 9024731"/>
              <a:gd name="connsiteY9" fmla="*/ 886689 h 1897926"/>
              <a:gd name="connsiteX10" fmla="*/ 1288112 w 9024731"/>
              <a:gd name="connsiteY10" fmla="*/ 946324 h 1897926"/>
              <a:gd name="connsiteX11" fmla="*/ 1375576 w 9024731"/>
              <a:gd name="connsiteY11" fmla="*/ 882713 h 1897926"/>
              <a:gd name="connsiteX12" fmla="*/ 1459023 w 9024731"/>
              <a:gd name="connsiteY12" fmla="*/ 1148751 h 1897926"/>
              <a:gd name="connsiteX13" fmla="*/ 1662796 w 9024731"/>
              <a:gd name="connsiteY13" fmla="*/ 1894704 h 1897926"/>
              <a:gd name="connsiteX14" fmla="*/ 1975900 w 9024731"/>
              <a:gd name="connsiteY14" fmla="*/ 827055 h 1897926"/>
              <a:gd name="connsiteX15" fmla="*/ 2126974 w 9024731"/>
              <a:gd name="connsiteY15" fmla="*/ 974153 h 1897926"/>
              <a:gd name="connsiteX16" fmla="*/ 2377440 w 9024731"/>
              <a:gd name="connsiteY16" fmla="*/ 119 h 1897926"/>
              <a:gd name="connsiteX17" fmla="*/ 2635858 w 9024731"/>
              <a:gd name="connsiteY17" fmla="*/ 910543 h 1897926"/>
              <a:gd name="connsiteX18" fmla="*/ 2755127 w 9024731"/>
              <a:gd name="connsiteY18" fmla="*/ 1327986 h 1897926"/>
              <a:gd name="connsiteX19" fmla="*/ 2882348 w 9024731"/>
              <a:gd name="connsiteY19" fmla="*/ 612369 h 1897926"/>
              <a:gd name="connsiteX20" fmla="*/ 3053301 w 9024731"/>
              <a:gd name="connsiteY20" fmla="*/ 946324 h 1897926"/>
              <a:gd name="connsiteX21" fmla="*/ 3120887 w 9024731"/>
              <a:gd name="connsiteY21" fmla="*/ 835006 h 1897926"/>
              <a:gd name="connsiteX22" fmla="*/ 3196425 w 9024731"/>
              <a:gd name="connsiteY22" fmla="*/ 962226 h 1897926"/>
              <a:gd name="connsiteX23" fmla="*/ 3236181 w 9024731"/>
              <a:gd name="connsiteY23" fmla="*/ 854884 h 1897926"/>
              <a:gd name="connsiteX24" fmla="*/ 3351475 w 9024731"/>
              <a:gd name="connsiteY24" fmla="*/ 1141131 h 1897926"/>
              <a:gd name="connsiteX25" fmla="*/ 3478696 w 9024731"/>
              <a:gd name="connsiteY25" fmla="*/ 803200 h 1897926"/>
              <a:gd name="connsiteX26" fmla="*/ 3554234 w 9024731"/>
              <a:gd name="connsiteY26" fmla="*/ 918494 h 1897926"/>
              <a:gd name="connsiteX27" fmla="*/ 3737114 w 9024731"/>
              <a:gd name="connsiteY27" fmla="*/ 1502915 h 1897926"/>
              <a:gd name="connsiteX28" fmla="*/ 3860359 w 9024731"/>
              <a:gd name="connsiteY28" fmla="*/ 918494 h 1897926"/>
              <a:gd name="connsiteX29" fmla="*/ 3912042 w 9024731"/>
              <a:gd name="connsiteY29" fmla="*/ 926446 h 1897926"/>
              <a:gd name="connsiteX30" fmla="*/ 3947823 w 9024731"/>
              <a:gd name="connsiteY30" fmla="*/ 998007 h 1897926"/>
              <a:gd name="connsiteX31" fmla="*/ 3991555 w 9024731"/>
              <a:gd name="connsiteY31" fmla="*/ 866811 h 1897926"/>
              <a:gd name="connsiteX32" fmla="*/ 4082995 w 9024731"/>
              <a:gd name="connsiteY32" fmla="*/ 982105 h 1897926"/>
              <a:gd name="connsiteX33" fmla="*/ 4122752 w 9024731"/>
              <a:gd name="connsiteY33" fmla="*/ 850908 h 1897926"/>
              <a:gd name="connsiteX34" fmla="*/ 4194314 w 9024731"/>
              <a:gd name="connsiteY34" fmla="*/ 958251 h 1897926"/>
              <a:gd name="connsiteX35" fmla="*/ 4238046 w 9024731"/>
              <a:gd name="connsiteY35" fmla="*/ 858860 h 1897926"/>
              <a:gd name="connsiteX36" fmla="*/ 4281778 w 9024731"/>
              <a:gd name="connsiteY36" fmla="*/ 986080 h 1897926"/>
              <a:gd name="connsiteX37" fmla="*/ 4365267 w 9024731"/>
              <a:gd name="connsiteY37" fmla="*/ 481173 h 1897926"/>
              <a:gd name="connsiteX38" fmla="*/ 4405023 w 9024731"/>
              <a:gd name="connsiteY38" fmla="*/ 918494 h 1897926"/>
              <a:gd name="connsiteX39" fmla="*/ 4452731 w 9024731"/>
              <a:gd name="connsiteY39" fmla="*/ 878738 h 1897926"/>
              <a:gd name="connsiteX40" fmla="*/ 4508390 w 9024731"/>
              <a:gd name="connsiteY40" fmla="*/ 954275 h 1897926"/>
              <a:gd name="connsiteX41" fmla="*/ 4556098 w 9024731"/>
              <a:gd name="connsiteY41" fmla="*/ 882713 h 1897926"/>
              <a:gd name="connsiteX42" fmla="*/ 4619708 w 9024731"/>
              <a:gd name="connsiteY42" fmla="*/ 954275 h 1897926"/>
              <a:gd name="connsiteX43" fmla="*/ 4683319 w 9024731"/>
              <a:gd name="connsiteY43" fmla="*/ 854884 h 1897926"/>
              <a:gd name="connsiteX44" fmla="*/ 4754880 w 9024731"/>
              <a:gd name="connsiteY44" fmla="*/ 1224620 h 1897926"/>
              <a:gd name="connsiteX45" fmla="*/ 4766807 w 9024731"/>
              <a:gd name="connsiteY45" fmla="*/ 850908 h 1897926"/>
              <a:gd name="connsiteX46" fmla="*/ 4810540 w 9024731"/>
              <a:gd name="connsiteY46" fmla="*/ 970178 h 1897926"/>
              <a:gd name="connsiteX47" fmla="*/ 4866199 w 9024731"/>
              <a:gd name="connsiteY47" fmla="*/ 644174 h 1897926"/>
              <a:gd name="connsiteX48" fmla="*/ 4937760 w 9024731"/>
              <a:gd name="connsiteY48" fmla="*/ 926446 h 1897926"/>
              <a:gd name="connsiteX49" fmla="*/ 5009322 w 9024731"/>
              <a:gd name="connsiteY49" fmla="*/ 838981 h 1897926"/>
              <a:gd name="connsiteX50" fmla="*/ 5072933 w 9024731"/>
              <a:gd name="connsiteY50" fmla="*/ 974153 h 1897926"/>
              <a:gd name="connsiteX51" fmla="*/ 5124616 w 9024731"/>
              <a:gd name="connsiteY51" fmla="*/ 838981 h 1897926"/>
              <a:gd name="connsiteX52" fmla="*/ 5196178 w 9024731"/>
              <a:gd name="connsiteY52" fmla="*/ 974153 h 1897926"/>
              <a:gd name="connsiteX53" fmla="*/ 5231959 w 9024731"/>
              <a:gd name="connsiteY53" fmla="*/ 878738 h 1897926"/>
              <a:gd name="connsiteX54" fmla="*/ 5279667 w 9024731"/>
              <a:gd name="connsiteY54" fmla="*/ 946324 h 1897926"/>
              <a:gd name="connsiteX55" fmla="*/ 5319423 w 9024731"/>
              <a:gd name="connsiteY55" fmla="*/ 854884 h 1897926"/>
              <a:gd name="connsiteX56" fmla="*/ 5390985 w 9024731"/>
              <a:gd name="connsiteY56" fmla="*/ 966202 h 1897926"/>
              <a:gd name="connsiteX57" fmla="*/ 5406887 w 9024731"/>
              <a:gd name="connsiteY57" fmla="*/ 858860 h 1897926"/>
              <a:gd name="connsiteX58" fmla="*/ 5462547 w 9024731"/>
              <a:gd name="connsiteY58" fmla="*/ 958251 h 1897926"/>
              <a:gd name="connsiteX59" fmla="*/ 5494352 w 9024731"/>
              <a:gd name="connsiteY59" fmla="*/ 850908 h 1897926"/>
              <a:gd name="connsiteX60" fmla="*/ 5530133 w 9024731"/>
              <a:gd name="connsiteY60" fmla="*/ 1308108 h 1897926"/>
              <a:gd name="connsiteX61" fmla="*/ 5550011 w 9024731"/>
              <a:gd name="connsiteY61" fmla="*/ 878738 h 1897926"/>
              <a:gd name="connsiteX62" fmla="*/ 5597719 w 9024731"/>
              <a:gd name="connsiteY62" fmla="*/ 970178 h 1897926"/>
              <a:gd name="connsiteX63" fmla="*/ 5641451 w 9024731"/>
              <a:gd name="connsiteY63" fmla="*/ 866811 h 1897926"/>
              <a:gd name="connsiteX64" fmla="*/ 5685183 w 9024731"/>
              <a:gd name="connsiteY64" fmla="*/ 954275 h 1897926"/>
              <a:gd name="connsiteX65" fmla="*/ 5736867 w 9024731"/>
              <a:gd name="connsiteY65" fmla="*/ 854884 h 1897926"/>
              <a:gd name="connsiteX66" fmla="*/ 5788550 w 9024731"/>
              <a:gd name="connsiteY66" fmla="*/ 1339913 h 1897926"/>
              <a:gd name="connsiteX67" fmla="*/ 5816380 w 9024731"/>
              <a:gd name="connsiteY67" fmla="*/ 866811 h 1897926"/>
              <a:gd name="connsiteX68" fmla="*/ 5856136 w 9024731"/>
              <a:gd name="connsiteY68" fmla="*/ 962226 h 1897926"/>
              <a:gd name="connsiteX69" fmla="*/ 5923722 w 9024731"/>
              <a:gd name="connsiteY69" fmla="*/ 850908 h 1897926"/>
              <a:gd name="connsiteX70" fmla="*/ 5935649 w 9024731"/>
              <a:gd name="connsiteY70" fmla="*/ 998007 h 1897926"/>
              <a:gd name="connsiteX71" fmla="*/ 5983357 w 9024731"/>
              <a:gd name="connsiteY71" fmla="*/ 624296 h 1897926"/>
              <a:gd name="connsiteX72" fmla="*/ 6003235 w 9024731"/>
              <a:gd name="connsiteY72" fmla="*/ 974153 h 1897926"/>
              <a:gd name="connsiteX73" fmla="*/ 6035040 w 9024731"/>
              <a:gd name="connsiteY73" fmla="*/ 862835 h 1897926"/>
              <a:gd name="connsiteX74" fmla="*/ 6094675 w 9024731"/>
              <a:gd name="connsiteY74" fmla="*/ 990056 h 1897926"/>
              <a:gd name="connsiteX75" fmla="*/ 6237799 w 9024731"/>
              <a:gd name="connsiteY75" fmla="*/ 858860 h 1897926"/>
              <a:gd name="connsiteX76" fmla="*/ 6333214 w 9024731"/>
              <a:gd name="connsiteY76" fmla="*/ 938373 h 1897926"/>
              <a:gd name="connsiteX77" fmla="*/ 6468387 w 9024731"/>
              <a:gd name="connsiteY77" fmla="*/ 882713 h 1897926"/>
              <a:gd name="connsiteX78" fmla="*/ 6595607 w 9024731"/>
              <a:gd name="connsiteY78" fmla="*/ 934397 h 1897926"/>
              <a:gd name="connsiteX79" fmla="*/ 6742707 w 9024731"/>
              <a:gd name="connsiteY79" fmla="*/ 878738 h 1897926"/>
              <a:gd name="connsiteX80" fmla="*/ 6881854 w 9024731"/>
              <a:gd name="connsiteY80" fmla="*/ 926446 h 1897926"/>
              <a:gd name="connsiteX81" fmla="*/ 6973294 w 9024731"/>
              <a:gd name="connsiteY81" fmla="*/ 882713 h 1897926"/>
              <a:gd name="connsiteX82" fmla="*/ 7088588 w 9024731"/>
              <a:gd name="connsiteY82" fmla="*/ 934397 h 1897926"/>
              <a:gd name="connsiteX83" fmla="*/ 7195931 w 9024731"/>
              <a:gd name="connsiteY83" fmla="*/ 886689 h 1897926"/>
              <a:gd name="connsiteX84" fmla="*/ 7303274 w 9024731"/>
              <a:gd name="connsiteY84" fmla="*/ 946324 h 1897926"/>
              <a:gd name="connsiteX85" fmla="*/ 7454348 w 9024731"/>
              <a:gd name="connsiteY85" fmla="*/ 874762 h 1897926"/>
              <a:gd name="connsiteX86" fmla="*/ 7609399 w 9024731"/>
              <a:gd name="connsiteY86" fmla="*/ 938373 h 1897926"/>
              <a:gd name="connsiteX87" fmla="*/ 7613374 w 9024731"/>
              <a:gd name="connsiteY87" fmla="*/ 576588 h 1897926"/>
              <a:gd name="connsiteX88" fmla="*/ 7653131 w 9024731"/>
              <a:gd name="connsiteY88" fmla="*/ 934397 h 1897926"/>
              <a:gd name="connsiteX89" fmla="*/ 7748547 w 9024731"/>
              <a:gd name="connsiteY89" fmla="*/ 874762 h 1897926"/>
              <a:gd name="connsiteX90" fmla="*/ 7828060 w 9024731"/>
              <a:gd name="connsiteY90" fmla="*/ 942348 h 1897926"/>
              <a:gd name="connsiteX91" fmla="*/ 7919500 w 9024731"/>
              <a:gd name="connsiteY91" fmla="*/ 858860 h 1897926"/>
              <a:gd name="connsiteX92" fmla="*/ 8038769 w 9024731"/>
              <a:gd name="connsiteY92" fmla="*/ 942348 h 1897926"/>
              <a:gd name="connsiteX93" fmla="*/ 8110331 w 9024731"/>
              <a:gd name="connsiteY93" fmla="*/ 870786 h 1897926"/>
              <a:gd name="connsiteX94" fmla="*/ 8201771 w 9024731"/>
              <a:gd name="connsiteY94" fmla="*/ 966202 h 1897926"/>
              <a:gd name="connsiteX95" fmla="*/ 8305138 w 9024731"/>
              <a:gd name="connsiteY95" fmla="*/ 878738 h 1897926"/>
              <a:gd name="connsiteX96" fmla="*/ 8400554 w 9024731"/>
              <a:gd name="connsiteY96" fmla="*/ 958251 h 1897926"/>
              <a:gd name="connsiteX97" fmla="*/ 8456213 w 9024731"/>
              <a:gd name="connsiteY97" fmla="*/ 1316060 h 1897926"/>
              <a:gd name="connsiteX98" fmla="*/ 8460188 w 9024731"/>
              <a:gd name="connsiteY98" fmla="*/ 882713 h 1897926"/>
              <a:gd name="connsiteX99" fmla="*/ 8527774 w 9024731"/>
              <a:gd name="connsiteY99" fmla="*/ 994032 h 1897926"/>
              <a:gd name="connsiteX100" fmla="*/ 8631141 w 9024731"/>
              <a:gd name="connsiteY100" fmla="*/ 886689 h 1897926"/>
              <a:gd name="connsiteX101" fmla="*/ 8714630 w 9024731"/>
              <a:gd name="connsiteY101" fmla="*/ 970178 h 1897926"/>
              <a:gd name="connsiteX102" fmla="*/ 8774265 w 9024731"/>
              <a:gd name="connsiteY102" fmla="*/ 874762 h 1897926"/>
              <a:gd name="connsiteX103" fmla="*/ 8849802 w 9024731"/>
              <a:gd name="connsiteY103" fmla="*/ 950300 h 1897926"/>
              <a:gd name="connsiteX104" fmla="*/ 8925340 w 9024731"/>
              <a:gd name="connsiteY104" fmla="*/ 874762 h 1897926"/>
              <a:gd name="connsiteX105" fmla="*/ 8977023 w 9024731"/>
              <a:gd name="connsiteY105" fmla="*/ 962226 h 1897926"/>
              <a:gd name="connsiteX106" fmla="*/ 9024731 w 9024731"/>
              <a:gd name="connsiteY106" fmla="*/ 874762 h 1897926"/>
              <a:gd name="connsiteX0" fmla="*/ 0 w 9024731"/>
              <a:gd name="connsiteY0" fmla="*/ 910543 h 1897926"/>
              <a:gd name="connsiteX1" fmla="*/ 95416 w 9024731"/>
              <a:gd name="connsiteY1" fmla="*/ 858860 h 1897926"/>
              <a:gd name="connsiteX2" fmla="*/ 210710 w 9024731"/>
              <a:gd name="connsiteY2" fmla="*/ 966202 h 1897926"/>
              <a:gd name="connsiteX3" fmla="*/ 381663 w 9024731"/>
              <a:gd name="connsiteY3" fmla="*/ 878738 h 1897926"/>
              <a:gd name="connsiteX4" fmla="*/ 481054 w 9024731"/>
              <a:gd name="connsiteY4" fmla="*/ 934397 h 1897926"/>
              <a:gd name="connsiteX5" fmla="*/ 600324 w 9024731"/>
              <a:gd name="connsiteY5" fmla="*/ 894640 h 1897926"/>
              <a:gd name="connsiteX6" fmla="*/ 715618 w 9024731"/>
              <a:gd name="connsiteY6" fmla="*/ 938373 h 1897926"/>
              <a:gd name="connsiteX7" fmla="*/ 914400 w 9024731"/>
              <a:gd name="connsiteY7" fmla="*/ 377805 h 1897926"/>
              <a:gd name="connsiteX8" fmla="*/ 1144988 w 9024731"/>
              <a:gd name="connsiteY8" fmla="*/ 930421 h 1897926"/>
              <a:gd name="connsiteX9" fmla="*/ 1232453 w 9024731"/>
              <a:gd name="connsiteY9" fmla="*/ 886689 h 1897926"/>
              <a:gd name="connsiteX10" fmla="*/ 1288112 w 9024731"/>
              <a:gd name="connsiteY10" fmla="*/ 946324 h 1897926"/>
              <a:gd name="connsiteX11" fmla="*/ 1375576 w 9024731"/>
              <a:gd name="connsiteY11" fmla="*/ 882713 h 1897926"/>
              <a:gd name="connsiteX12" fmla="*/ 1459023 w 9024731"/>
              <a:gd name="connsiteY12" fmla="*/ 1148751 h 1897926"/>
              <a:gd name="connsiteX13" fmla="*/ 1710421 w 9024731"/>
              <a:gd name="connsiteY13" fmla="*/ 1894704 h 1897926"/>
              <a:gd name="connsiteX14" fmla="*/ 1975900 w 9024731"/>
              <a:gd name="connsiteY14" fmla="*/ 827055 h 1897926"/>
              <a:gd name="connsiteX15" fmla="*/ 2126974 w 9024731"/>
              <a:gd name="connsiteY15" fmla="*/ 974153 h 1897926"/>
              <a:gd name="connsiteX16" fmla="*/ 2377440 w 9024731"/>
              <a:gd name="connsiteY16" fmla="*/ 119 h 1897926"/>
              <a:gd name="connsiteX17" fmla="*/ 2635858 w 9024731"/>
              <a:gd name="connsiteY17" fmla="*/ 910543 h 1897926"/>
              <a:gd name="connsiteX18" fmla="*/ 2755127 w 9024731"/>
              <a:gd name="connsiteY18" fmla="*/ 1327986 h 1897926"/>
              <a:gd name="connsiteX19" fmla="*/ 2882348 w 9024731"/>
              <a:gd name="connsiteY19" fmla="*/ 612369 h 1897926"/>
              <a:gd name="connsiteX20" fmla="*/ 3053301 w 9024731"/>
              <a:gd name="connsiteY20" fmla="*/ 946324 h 1897926"/>
              <a:gd name="connsiteX21" fmla="*/ 3120887 w 9024731"/>
              <a:gd name="connsiteY21" fmla="*/ 835006 h 1897926"/>
              <a:gd name="connsiteX22" fmla="*/ 3196425 w 9024731"/>
              <a:gd name="connsiteY22" fmla="*/ 962226 h 1897926"/>
              <a:gd name="connsiteX23" fmla="*/ 3236181 w 9024731"/>
              <a:gd name="connsiteY23" fmla="*/ 854884 h 1897926"/>
              <a:gd name="connsiteX24" fmla="*/ 3351475 w 9024731"/>
              <a:gd name="connsiteY24" fmla="*/ 1141131 h 1897926"/>
              <a:gd name="connsiteX25" fmla="*/ 3478696 w 9024731"/>
              <a:gd name="connsiteY25" fmla="*/ 803200 h 1897926"/>
              <a:gd name="connsiteX26" fmla="*/ 3554234 w 9024731"/>
              <a:gd name="connsiteY26" fmla="*/ 918494 h 1897926"/>
              <a:gd name="connsiteX27" fmla="*/ 3737114 w 9024731"/>
              <a:gd name="connsiteY27" fmla="*/ 1502915 h 1897926"/>
              <a:gd name="connsiteX28" fmla="*/ 3860359 w 9024731"/>
              <a:gd name="connsiteY28" fmla="*/ 918494 h 1897926"/>
              <a:gd name="connsiteX29" fmla="*/ 3912042 w 9024731"/>
              <a:gd name="connsiteY29" fmla="*/ 926446 h 1897926"/>
              <a:gd name="connsiteX30" fmla="*/ 3947823 w 9024731"/>
              <a:gd name="connsiteY30" fmla="*/ 998007 h 1897926"/>
              <a:gd name="connsiteX31" fmla="*/ 3991555 w 9024731"/>
              <a:gd name="connsiteY31" fmla="*/ 866811 h 1897926"/>
              <a:gd name="connsiteX32" fmla="*/ 4082995 w 9024731"/>
              <a:gd name="connsiteY32" fmla="*/ 982105 h 1897926"/>
              <a:gd name="connsiteX33" fmla="*/ 4122752 w 9024731"/>
              <a:gd name="connsiteY33" fmla="*/ 850908 h 1897926"/>
              <a:gd name="connsiteX34" fmla="*/ 4194314 w 9024731"/>
              <a:gd name="connsiteY34" fmla="*/ 958251 h 1897926"/>
              <a:gd name="connsiteX35" fmla="*/ 4238046 w 9024731"/>
              <a:gd name="connsiteY35" fmla="*/ 858860 h 1897926"/>
              <a:gd name="connsiteX36" fmla="*/ 4281778 w 9024731"/>
              <a:gd name="connsiteY36" fmla="*/ 986080 h 1897926"/>
              <a:gd name="connsiteX37" fmla="*/ 4365267 w 9024731"/>
              <a:gd name="connsiteY37" fmla="*/ 481173 h 1897926"/>
              <a:gd name="connsiteX38" fmla="*/ 4405023 w 9024731"/>
              <a:gd name="connsiteY38" fmla="*/ 918494 h 1897926"/>
              <a:gd name="connsiteX39" fmla="*/ 4452731 w 9024731"/>
              <a:gd name="connsiteY39" fmla="*/ 878738 h 1897926"/>
              <a:gd name="connsiteX40" fmla="*/ 4508390 w 9024731"/>
              <a:gd name="connsiteY40" fmla="*/ 954275 h 1897926"/>
              <a:gd name="connsiteX41" fmla="*/ 4556098 w 9024731"/>
              <a:gd name="connsiteY41" fmla="*/ 882713 h 1897926"/>
              <a:gd name="connsiteX42" fmla="*/ 4619708 w 9024731"/>
              <a:gd name="connsiteY42" fmla="*/ 954275 h 1897926"/>
              <a:gd name="connsiteX43" fmla="*/ 4683319 w 9024731"/>
              <a:gd name="connsiteY43" fmla="*/ 854884 h 1897926"/>
              <a:gd name="connsiteX44" fmla="*/ 4754880 w 9024731"/>
              <a:gd name="connsiteY44" fmla="*/ 1224620 h 1897926"/>
              <a:gd name="connsiteX45" fmla="*/ 4766807 w 9024731"/>
              <a:gd name="connsiteY45" fmla="*/ 850908 h 1897926"/>
              <a:gd name="connsiteX46" fmla="*/ 4810540 w 9024731"/>
              <a:gd name="connsiteY46" fmla="*/ 970178 h 1897926"/>
              <a:gd name="connsiteX47" fmla="*/ 4866199 w 9024731"/>
              <a:gd name="connsiteY47" fmla="*/ 644174 h 1897926"/>
              <a:gd name="connsiteX48" fmla="*/ 4937760 w 9024731"/>
              <a:gd name="connsiteY48" fmla="*/ 926446 h 1897926"/>
              <a:gd name="connsiteX49" fmla="*/ 5009322 w 9024731"/>
              <a:gd name="connsiteY49" fmla="*/ 838981 h 1897926"/>
              <a:gd name="connsiteX50" fmla="*/ 5072933 w 9024731"/>
              <a:gd name="connsiteY50" fmla="*/ 974153 h 1897926"/>
              <a:gd name="connsiteX51" fmla="*/ 5124616 w 9024731"/>
              <a:gd name="connsiteY51" fmla="*/ 838981 h 1897926"/>
              <a:gd name="connsiteX52" fmla="*/ 5196178 w 9024731"/>
              <a:gd name="connsiteY52" fmla="*/ 974153 h 1897926"/>
              <a:gd name="connsiteX53" fmla="*/ 5231959 w 9024731"/>
              <a:gd name="connsiteY53" fmla="*/ 878738 h 1897926"/>
              <a:gd name="connsiteX54" fmla="*/ 5279667 w 9024731"/>
              <a:gd name="connsiteY54" fmla="*/ 946324 h 1897926"/>
              <a:gd name="connsiteX55" fmla="*/ 5319423 w 9024731"/>
              <a:gd name="connsiteY55" fmla="*/ 854884 h 1897926"/>
              <a:gd name="connsiteX56" fmla="*/ 5390985 w 9024731"/>
              <a:gd name="connsiteY56" fmla="*/ 966202 h 1897926"/>
              <a:gd name="connsiteX57" fmla="*/ 5406887 w 9024731"/>
              <a:gd name="connsiteY57" fmla="*/ 858860 h 1897926"/>
              <a:gd name="connsiteX58" fmla="*/ 5462547 w 9024731"/>
              <a:gd name="connsiteY58" fmla="*/ 958251 h 1897926"/>
              <a:gd name="connsiteX59" fmla="*/ 5494352 w 9024731"/>
              <a:gd name="connsiteY59" fmla="*/ 850908 h 1897926"/>
              <a:gd name="connsiteX60" fmla="*/ 5530133 w 9024731"/>
              <a:gd name="connsiteY60" fmla="*/ 1308108 h 1897926"/>
              <a:gd name="connsiteX61" fmla="*/ 5550011 w 9024731"/>
              <a:gd name="connsiteY61" fmla="*/ 878738 h 1897926"/>
              <a:gd name="connsiteX62" fmla="*/ 5597719 w 9024731"/>
              <a:gd name="connsiteY62" fmla="*/ 970178 h 1897926"/>
              <a:gd name="connsiteX63" fmla="*/ 5641451 w 9024731"/>
              <a:gd name="connsiteY63" fmla="*/ 866811 h 1897926"/>
              <a:gd name="connsiteX64" fmla="*/ 5685183 w 9024731"/>
              <a:gd name="connsiteY64" fmla="*/ 954275 h 1897926"/>
              <a:gd name="connsiteX65" fmla="*/ 5736867 w 9024731"/>
              <a:gd name="connsiteY65" fmla="*/ 854884 h 1897926"/>
              <a:gd name="connsiteX66" fmla="*/ 5788550 w 9024731"/>
              <a:gd name="connsiteY66" fmla="*/ 1339913 h 1897926"/>
              <a:gd name="connsiteX67" fmla="*/ 5816380 w 9024731"/>
              <a:gd name="connsiteY67" fmla="*/ 866811 h 1897926"/>
              <a:gd name="connsiteX68" fmla="*/ 5856136 w 9024731"/>
              <a:gd name="connsiteY68" fmla="*/ 962226 h 1897926"/>
              <a:gd name="connsiteX69" fmla="*/ 5923722 w 9024731"/>
              <a:gd name="connsiteY69" fmla="*/ 850908 h 1897926"/>
              <a:gd name="connsiteX70" fmla="*/ 5935649 w 9024731"/>
              <a:gd name="connsiteY70" fmla="*/ 998007 h 1897926"/>
              <a:gd name="connsiteX71" fmla="*/ 5983357 w 9024731"/>
              <a:gd name="connsiteY71" fmla="*/ 624296 h 1897926"/>
              <a:gd name="connsiteX72" fmla="*/ 6003235 w 9024731"/>
              <a:gd name="connsiteY72" fmla="*/ 974153 h 1897926"/>
              <a:gd name="connsiteX73" fmla="*/ 6035040 w 9024731"/>
              <a:gd name="connsiteY73" fmla="*/ 862835 h 1897926"/>
              <a:gd name="connsiteX74" fmla="*/ 6094675 w 9024731"/>
              <a:gd name="connsiteY74" fmla="*/ 990056 h 1897926"/>
              <a:gd name="connsiteX75" fmla="*/ 6237799 w 9024731"/>
              <a:gd name="connsiteY75" fmla="*/ 858860 h 1897926"/>
              <a:gd name="connsiteX76" fmla="*/ 6333214 w 9024731"/>
              <a:gd name="connsiteY76" fmla="*/ 938373 h 1897926"/>
              <a:gd name="connsiteX77" fmla="*/ 6468387 w 9024731"/>
              <a:gd name="connsiteY77" fmla="*/ 882713 h 1897926"/>
              <a:gd name="connsiteX78" fmla="*/ 6595607 w 9024731"/>
              <a:gd name="connsiteY78" fmla="*/ 934397 h 1897926"/>
              <a:gd name="connsiteX79" fmla="*/ 6742707 w 9024731"/>
              <a:gd name="connsiteY79" fmla="*/ 878738 h 1897926"/>
              <a:gd name="connsiteX80" fmla="*/ 6881854 w 9024731"/>
              <a:gd name="connsiteY80" fmla="*/ 926446 h 1897926"/>
              <a:gd name="connsiteX81" fmla="*/ 6973294 w 9024731"/>
              <a:gd name="connsiteY81" fmla="*/ 882713 h 1897926"/>
              <a:gd name="connsiteX82" fmla="*/ 7088588 w 9024731"/>
              <a:gd name="connsiteY82" fmla="*/ 934397 h 1897926"/>
              <a:gd name="connsiteX83" fmla="*/ 7195931 w 9024731"/>
              <a:gd name="connsiteY83" fmla="*/ 886689 h 1897926"/>
              <a:gd name="connsiteX84" fmla="*/ 7303274 w 9024731"/>
              <a:gd name="connsiteY84" fmla="*/ 946324 h 1897926"/>
              <a:gd name="connsiteX85" fmla="*/ 7454348 w 9024731"/>
              <a:gd name="connsiteY85" fmla="*/ 874762 h 1897926"/>
              <a:gd name="connsiteX86" fmla="*/ 7609399 w 9024731"/>
              <a:gd name="connsiteY86" fmla="*/ 938373 h 1897926"/>
              <a:gd name="connsiteX87" fmla="*/ 7613374 w 9024731"/>
              <a:gd name="connsiteY87" fmla="*/ 576588 h 1897926"/>
              <a:gd name="connsiteX88" fmla="*/ 7653131 w 9024731"/>
              <a:gd name="connsiteY88" fmla="*/ 934397 h 1897926"/>
              <a:gd name="connsiteX89" fmla="*/ 7748547 w 9024731"/>
              <a:gd name="connsiteY89" fmla="*/ 874762 h 1897926"/>
              <a:gd name="connsiteX90" fmla="*/ 7828060 w 9024731"/>
              <a:gd name="connsiteY90" fmla="*/ 942348 h 1897926"/>
              <a:gd name="connsiteX91" fmla="*/ 7919500 w 9024731"/>
              <a:gd name="connsiteY91" fmla="*/ 858860 h 1897926"/>
              <a:gd name="connsiteX92" fmla="*/ 8038769 w 9024731"/>
              <a:gd name="connsiteY92" fmla="*/ 942348 h 1897926"/>
              <a:gd name="connsiteX93" fmla="*/ 8110331 w 9024731"/>
              <a:gd name="connsiteY93" fmla="*/ 870786 h 1897926"/>
              <a:gd name="connsiteX94" fmla="*/ 8201771 w 9024731"/>
              <a:gd name="connsiteY94" fmla="*/ 966202 h 1897926"/>
              <a:gd name="connsiteX95" fmla="*/ 8305138 w 9024731"/>
              <a:gd name="connsiteY95" fmla="*/ 878738 h 1897926"/>
              <a:gd name="connsiteX96" fmla="*/ 8400554 w 9024731"/>
              <a:gd name="connsiteY96" fmla="*/ 958251 h 1897926"/>
              <a:gd name="connsiteX97" fmla="*/ 8456213 w 9024731"/>
              <a:gd name="connsiteY97" fmla="*/ 1316060 h 1897926"/>
              <a:gd name="connsiteX98" fmla="*/ 8460188 w 9024731"/>
              <a:gd name="connsiteY98" fmla="*/ 882713 h 1897926"/>
              <a:gd name="connsiteX99" fmla="*/ 8527774 w 9024731"/>
              <a:gd name="connsiteY99" fmla="*/ 994032 h 1897926"/>
              <a:gd name="connsiteX100" fmla="*/ 8631141 w 9024731"/>
              <a:gd name="connsiteY100" fmla="*/ 886689 h 1897926"/>
              <a:gd name="connsiteX101" fmla="*/ 8714630 w 9024731"/>
              <a:gd name="connsiteY101" fmla="*/ 970178 h 1897926"/>
              <a:gd name="connsiteX102" fmla="*/ 8774265 w 9024731"/>
              <a:gd name="connsiteY102" fmla="*/ 874762 h 1897926"/>
              <a:gd name="connsiteX103" fmla="*/ 8849802 w 9024731"/>
              <a:gd name="connsiteY103" fmla="*/ 950300 h 1897926"/>
              <a:gd name="connsiteX104" fmla="*/ 8925340 w 9024731"/>
              <a:gd name="connsiteY104" fmla="*/ 874762 h 1897926"/>
              <a:gd name="connsiteX105" fmla="*/ 8977023 w 9024731"/>
              <a:gd name="connsiteY105" fmla="*/ 962226 h 1897926"/>
              <a:gd name="connsiteX106" fmla="*/ 9024731 w 9024731"/>
              <a:gd name="connsiteY106" fmla="*/ 874762 h 1897926"/>
              <a:gd name="connsiteX0" fmla="*/ 0 w 9024731"/>
              <a:gd name="connsiteY0" fmla="*/ 910543 h 1894795"/>
              <a:gd name="connsiteX1" fmla="*/ 95416 w 9024731"/>
              <a:gd name="connsiteY1" fmla="*/ 858860 h 1894795"/>
              <a:gd name="connsiteX2" fmla="*/ 210710 w 9024731"/>
              <a:gd name="connsiteY2" fmla="*/ 966202 h 1894795"/>
              <a:gd name="connsiteX3" fmla="*/ 381663 w 9024731"/>
              <a:gd name="connsiteY3" fmla="*/ 878738 h 1894795"/>
              <a:gd name="connsiteX4" fmla="*/ 481054 w 9024731"/>
              <a:gd name="connsiteY4" fmla="*/ 934397 h 1894795"/>
              <a:gd name="connsiteX5" fmla="*/ 600324 w 9024731"/>
              <a:gd name="connsiteY5" fmla="*/ 894640 h 1894795"/>
              <a:gd name="connsiteX6" fmla="*/ 715618 w 9024731"/>
              <a:gd name="connsiteY6" fmla="*/ 938373 h 1894795"/>
              <a:gd name="connsiteX7" fmla="*/ 914400 w 9024731"/>
              <a:gd name="connsiteY7" fmla="*/ 377805 h 1894795"/>
              <a:gd name="connsiteX8" fmla="*/ 1144988 w 9024731"/>
              <a:gd name="connsiteY8" fmla="*/ 930421 h 1894795"/>
              <a:gd name="connsiteX9" fmla="*/ 1232453 w 9024731"/>
              <a:gd name="connsiteY9" fmla="*/ 886689 h 1894795"/>
              <a:gd name="connsiteX10" fmla="*/ 1288112 w 9024731"/>
              <a:gd name="connsiteY10" fmla="*/ 946324 h 1894795"/>
              <a:gd name="connsiteX11" fmla="*/ 1375576 w 9024731"/>
              <a:gd name="connsiteY11" fmla="*/ 882713 h 1894795"/>
              <a:gd name="connsiteX12" fmla="*/ 1459023 w 9024731"/>
              <a:gd name="connsiteY12" fmla="*/ 1148751 h 1894795"/>
              <a:gd name="connsiteX13" fmla="*/ 1710421 w 9024731"/>
              <a:gd name="connsiteY13" fmla="*/ 1894704 h 1894795"/>
              <a:gd name="connsiteX14" fmla="*/ 1975900 w 9024731"/>
              <a:gd name="connsiteY14" fmla="*/ 827055 h 1894795"/>
              <a:gd name="connsiteX15" fmla="*/ 2126974 w 9024731"/>
              <a:gd name="connsiteY15" fmla="*/ 974153 h 1894795"/>
              <a:gd name="connsiteX16" fmla="*/ 2377440 w 9024731"/>
              <a:gd name="connsiteY16" fmla="*/ 119 h 1894795"/>
              <a:gd name="connsiteX17" fmla="*/ 2635858 w 9024731"/>
              <a:gd name="connsiteY17" fmla="*/ 910543 h 1894795"/>
              <a:gd name="connsiteX18" fmla="*/ 2755127 w 9024731"/>
              <a:gd name="connsiteY18" fmla="*/ 1327986 h 1894795"/>
              <a:gd name="connsiteX19" fmla="*/ 2882348 w 9024731"/>
              <a:gd name="connsiteY19" fmla="*/ 612369 h 1894795"/>
              <a:gd name="connsiteX20" fmla="*/ 3053301 w 9024731"/>
              <a:gd name="connsiteY20" fmla="*/ 946324 h 1894795"/>
              <a:gd name="connsiteX21" fmla="*/ 3120887 w 9024731"/>
              <a:gd name="connsiteY21" fmla="*/ 835006 h 1894795"/>
              <a:gd name="connsiteX22" fmla="*/ 3196425 w 9024731"/>
              <a:gd name="connsiteY22" fmla="*/ 962226 h 1894795"/>
              <a:gd name="connsiteX23" fmla="*/ 3236181 w 9024731"/>
              <a:gd name="connsiteY23" fmla="*/ 854884 h 1894795"/>
              <a:gd name="connsiteX24" fmla="*/ 3351475 w 9024731"/>
              <a:gd name="connsiteY24" fmla="*/ 1141131 h 1894795"/>
              <a:gd name="connsiteX25" fmla="*/ 3478696 w 9024731"/>
              <a:gd name="connsiteY25" fmla="*/ 803200 h 1894795"/>
              <a:gd name="connsiteX26" fmla="*/ 3554234 w 9024731"/>
              <a:gd name="connsiteY26" fmla="*/ 918494 h 1894795"/>
              <a:gd name="connsiteX27" fmla="*/ 3737114 w 9024731"/>
              <a:gd name="connsiteY27" fmla="*/ 1502915 h 1894795"/>
              <a:gd name="connsiteX28" fmla="*/ 3860359 w 9024731"/>
              <a:gd name="connsiteY28" fmla="*/ 918494 h 1894795"/>
              <a:gd name="connsiteX29" fmla="*/ 3912042 w 9024731"/>
              <a:gd name="connsiteY29" fmla="*/ 926446 h 1894795"/>
              <a:gd name="connsiteX30" fmla="*/ 3947823 w 9024731"/>
              <a:gd name="connsiteY30" fmla="*/ 998007 h 1894795"/>
              <a:gd name="connsiteX31" fmla="*/ 3991555 w 9024731"/>
              <a:gd name="connsiteY31" fmla="*/ 866811 h 1894795"/>
              <a:gd name="connsiteX32" fmla="*/ 4082995 w 9024731"/>
              <a:gd name="connsiteY32" fmla="*/ 982105 h 1894795"/>
              <a:gd name="connsiteX33" fmla="*/ 4122752 w 9024731"/>
              <a:gd name="connsiteY33" fmla="*/ 850908 h 1894795"/>
              <a:gd name="connsiteX34" fmla="*/ 4194314 w 9024731"/>
              <a:gd name="connsiteY34" fmla="*/ 958251 h 1894795"/>
              <a:gd name="connsiteX35" fmla="*/ 4238046 w 9024731"/>
              <a:gd name="connsiteY35" fmla="*/ 858860 h 1894795"/>
              <a:gd name="connsiteX36" fmla="*/ 4281778 w 9024731"/>
              <a:gd name="connsiteY36" fmla="*/ 986080 h 1894795"/>
              <a:gd name="connsiteX37" fmla="*/ 4365267 w 9024731"/>
              <a:gd name="connsiteY37" fmla="*/ 481173 h 1894795"/>
              <a:gd name="connsiteX38" fmla="*/ 4405023 w 9024731"/>
              <a:gd name="connsiteY38" fmla="*/ 918494 h 1894795"/>
              <a:gd name="connsiteX39" fmla="*/ 4452731 w 9024731"/>
              <a:gd name="connsiteY39" fmla="*/ 878738 h 1894795"/>
              <a:gd name="connsiteX40" fmla="*/ 4508390 w 9024731"/>
              <a:gd name="connsiteY40" fmla="*/ 954275 h 1894795"/>
              <a:gd name="connsiteX41" fmla="*/ 4556098 w 9024731"/>
              <a:gd name="connsiteY41" fmla="*/ 882713 h 1894795"/>
              <a:gd name="connsiteX42" fmla="*/ 4619708 w 9024731"/>
              <a:gd name="connsiteY42" fmla="*/ 954275 h 1894795"/>
              <a:gd name="connsiteX43" fmla="*/ 4683319 w 9024731"/>
              <a:gd name="connsiteY43" fmla="*/ 854884 h 1894795"/>
              <a:gd name="connsiteX44" fmla="*/ 4754880 w 9024731"/>
              <a:gd name="connsiteY44" fmla="*/ 1224620 h 1894795"/>
              <a:gd name="connsiteX45" fmla="*/ 4766807 w 9024731"/>
              <a:gd name="connsiteY45" fmla="*/ 850908 h 1894795"/>
              <a:gd name="connsiteX46" fmla="*/ 4810540 w 9024731"/>
              <a:gd name="connsiteY46" fmla="*/ 970178 h 1894795"/>
              <a:gd name="connsiteX47" fmla="*/ 4866199 w 9024731"/>
              <a:gd name="connsiteY47" fmla="*/ 644174 h 1894795"/>
              <a:gd name="connsiteX48" fmla="*/ 4937760 w 9024731"/>
              <a:gd name="connsiteY48" fmla="*/ 926446 h 1894795"/>
              <a:gd name="connsiteX49" fmla="*/ 5009322 w 9024731"/>
              <a:gd name="connsiteY49" fmla="*/ 838981 h 1894795"/>
              <a:gd name="connsiteX50" fmla="*/ 5072933 w 9024731"/>
              <a:gd name="connsiteY50" fmla="*/ 974153 h 1894795"/>
              <a:gd name="connsiteX51" fmla="*/ 5124616 w 9024731"/>
              <a:gd name="connsiteY51" fmla="*/ 838981 h 1894795"/>
              <a:gd name="connsiteX52" fmla="*/ 5196178 w 9024731"/>
              <a:gd name="connsiteY52" fmla="*/ 974153 h 1894795"/>
              <a:gd name="connsiteX53" fmla="*/ 5231959 w 9024731"/>
              <a:gd name="connsiteY53" fmla="*/ 878738 h 1894795"/>
              <a:gd name="connsiteX54" fmla="*/ 5279667 w 9024731"/>
              <a:gd name="connsiteY54" fmla="*/ 946324 h 1894795"/>
              <a:gd name="connsiteX55" fmla="*/ 5319423 w 9024731"/>
              <a:gd name="connsiteY55" fmla="*/ 854884 h 1894795"/>
              <a:gd name="connsiteX56" fmla="*/ 5390985 w 9024731"/>
              <a:gd name="connsiteY56" fmla="*/ 966202 h 1894795"/>
              <a:gd name="connsiteX57" fmla="*/ 5406887 w 9024731"/>
              <a:gd name="connsiteY57" fmla="*/ 858860 h 1894795"/>
              <a:gd name="connsiteX58" fmla="*/ 5462547 w 9024731"/>
              <a:gd name="connsiteY58" fmla="*/ 958251 h 1894795"/>
              <a:gd name="connsiteX59" fmla="*/ 5494352 w 9024731"/>
              <a:gd name="connsiteY59" fmla="*/ 850908 h 1894795"/>
              <a:gd name="connsiteX60" fmla="*/ 5530133 w 9024731"/>
              <a:gd name="connsiteY60" fmla="*/ 1308108 h 1894795"/>
              <a:gd name="connsiteX61" fmla="*/ 5550011 w 9024731"/>
              <a:gd name="connsiteY61" fmla="*/ 878738 h 1894795"/>
              <a:gd name="connsiteX62" fmla="*/ 5597719 w 9024731"/>
              <a:gd name="connsiteY62" fmla="*/ 970178 h 1894795"/>
              <a:gd name="connsiteX63" fmla="*/ 5641451 w 9024731"/>
              <a:gd name="connsiteY63" fmla="*/ 866811 h 1894795"/>
              <a:gd name="connsiteX64" fmla="*/ 5685183 w 9024731"/>
              <a:gd name="connsiteY64" fmla="*/ 954275 h 1894795"/>
              <a:gd name="connsiteX65" fmla="*/ 5736867 w 9024731"/>
              <a:gd name="connsiteY65" fmla="*/ 854884 h 1894795"/>
              <a:gd name="connsiteX66" fmla="*/ 5788550 w 9024731"/>
              <a:gd name="connsiteY66" fmla="*/ 1339913 h 1894795"/>
              <a:gd name="connsiteX67" fmla="*/ 5816380 w 9024731"/>
              <a:gd name="connsiteY67" fmla="*/ 866811 h 1894795"/>
              <a:gd name="connsiteX68" fmla="*/ 5856136 w 9024731"/>
              <a:gd name="connsiteY68" fmla="*/ 962226 h 1894795"/>
              <a:gd name="connsiteX69" fmla="*/ 5923722 w 9024731"/>
              <a:gd name="connsiteY69" fmla="*/ 850908 h 1894795"/>
              <a:gd name="connsiteX70" fmla="*/ 5935649 w 9024731"/>
              <a:gd name="connsiteY70" fmla="*/ 998007 h 1894795"/>
              <a:gd name="connsiteX71" fmla="*/ 5983357 w 9024731"/>
              <a:gd name="connsiteY71" fmla="*/ 624296 h 1894795"/>
              <a:gd name="connsiteX72" fmla="*/ 6003235 w 9024731"/>
              <a:gd name="connsiteY72" fmla="*/ 974153 h 1894795"/>
              <a:gd name="connsiteX73" fmla="*/ 6035040 w 9024731"/>
              <a:gd name="connsiteY73" fmla="*/ 862835 h 1894795"/>
              <a:gd name="connsiteX74" fmla="*/ 6094675 w 9024731"/>
              <a:gd name="connsiteY74" fmla="*/ 990056 h 1894795"/>
              <a:gd name="connsiteX75" fmla="*/ 6237799 w 9024731"/>
              <a:gd name="connsiteY75" fmla="*/ 858860 h 1894795"/>
              <a:gd name="connsiteX76" fmla="*/ 6333214 w 9024731"/>
              <a:gd name="connsiteY76" fmla="*/ 938373 h 1894795"/>
              <a:gd name="connsiteX77" fmla="*/ 6468387 w 9024731"/>
              <a:gd name="connsiteY77" fmla="*/ 882713 h 1894795"/>
              <a:gd name="connsiteX78" fmla="*/ 6595607 w 9024731"/>
              <a:gd name="connsiteY78" fmla="*/ 934397 h 1894795"/>
              <a:gd name="connsiteX79" fmla="*/ 6742707 w 9024731"/>
              <a:gd name="connsiteY79" fmla="*/ 878738 h 1894795"/>
              <a:gd name="connsiteX80" fmla="*/ 6881854 w 9024731"/>
              <a:gd name="connsiteY80" fmla="*/ 926446 h 1894795"/>
              <a:gd name="connsiteX81" fmla="*/ 6973294 w 9024731"/>
              <a:gd name="connsiteY81" fmla="*/ 882713 h 1894795"/>
              <a:gd name="connsiteX82" fmla="*/ 7088588 w 9024731"/>
              <a:gd name="connsiteY82" fmla="*/ 934397 h 1894795"/>
              <a:gd name="connsiteX83" fmla="*/ 7195931 w 9024731"/>
              <a:gd name="connsiteY83" fmla="*/ 886689 h 1894795"/>
              <a:gd name="connsiteX84" fmla="*/ 7303274 w 9024731"/>
              <a:gd name="connsiteY84" fmla="*/ 946324 h 1894795"/>
              <a:gd name="connsiteX85" fmla="*/ 7454348 w 9024731"/>
              <a:gd name="connsiteY85" fmla="*/ 874762 h 1894795"/>
              <a:gd name="connsiteX86" fmla="*/ 7609399 w 9024731"/>
              <a:gd name="connsiteY86" fmla="*/ 938373 h 1894795"/>
              <a:gd name="connsiteX87" fmla="*/ 7613374 w 9024731"/>
              <a:gd name="connsiteY87" fmla="*/ 576588 h 1894795"/>
              <a:gd name="connsiteX88" fmla="*/ 7653131 w 9024731"/>
              <a:gd name="connsiteY88" fmla="*/ 934397 h 1894795"/>
              <a:gd name="connsiteX89" fmla="*/ 7748547 w 9024731"/>
              <a:gd name="connsiteY89" fmla="*/ 874762 h 1894795"/>
              <a:gd name="connsiteX90" fmla="*/ 7828060 w 9024731"/>
              <a:gd name="connsiteY90" fmla="*/ 942348 h 1894795"/>
              <a:gd name="connsiteX91" fmla="*/ 7919500 w 9024731"/>
              <a:gd name="connsiteY91" fmla="*/ 858860 h 1894795"/>
              <a:gd name="connsiteX92" fmla="*/ 8038769 w 9024731"/>
              <a:gd name="connsiteY92" fmla="*/ 942348 h 1894795"/>
              <a:gd name="connsiteX93" fmla="*/ 8110331 w 9024731"/>
              <a:gd name="connsiteY93" fmla="*/ 870786 h 1894795"/>
              <a:gd name="connsiteX94" fmla="*/ 8201771 w 9024731"/>
              <a:gd name="connsiteY94" fmla="*/ 966202 h 1894795"/>
              <a:gd name="connsiteX95" fmla="*/ 8305138 w 9024731"/>
              <a:gd name="connsiteY95" fmla="*/ 878738 h 1894795"/>
              <a:gd name="connsiteX96" fmla="*/ 8400554 w 9024731"/>
              <a:gd name="connsiteY96" fmla="*/ 958251 h 1894795"/>
              <a:gd name="connsiteX97" fmla="*/ 8456213 w 9024731"/>
              <a:gd name="connsiteY97" fmla="*/ 1316060 h 1894795"/>
              <a:gd name="connsiteX98" fmla="*/ 8460188 w 9024731"/>
              <a:gd name="connsiteY98" fmla="*/ 882713 h 1894795"/>
              <a:gd name="connsiteX99" fmla="*/ 8527774 w 9024731"/>
              <a:gd name="connsiteY99" fmla="*/ 994032 h 1894795"/>
              <a:gd name="connsiteX100" fmla="*/ 8631141 w 9024731"/>
              <a:gd name="connsiteY100" fmla="*/ 886689 h 1894795"/>
              <a:gd name="connsiteX101" fmla="*/ 8714630 w 9024731"/>
              <a:gd name="connsiteY101" fmla="*/ 970178 h 1894795"/>
              <a:gd name="connsiteX102" fmla="*/ 8774265 w 9024731"/>
              <a:gd name="connsiteY102" fmla="*/ 874762 h 1894795"/>
              <a:gd name="connsiteX103" fmla="*/ 8849802 w 9024731"/>
              <a:gd name="connsiteY103" fmla="*/ 950300 h 1894795"/>
              <a:gd name="connsiteX104" fmla="*/ 8925340 w 9024731"/>
              <a:gd name="connsiteY104" fmla="*/ 874762 h 1894795"/>
              <a:gd name="connsiteX105" fmla="*/ 8977023 w 9024731"/>
              <a:gd name="connsiteY105" fmla="*/ 962226 h 1894795"/>
              <a:gd name="connsiteX106" fmla="*/ 9024731 w 9024731"/>
              <a:gd name="connsiteY106" fmla="*/ 874762 h 1894795"/>
              <a:gd name="connsiteX0" fmla="*/ 0 w 9024731"/>
              <a:gd name="connsiteY0" fmla="*/ 910543 h 1894714"/>
              <a:gd name="connsiteX1" fmla="*/ 95416 w 9024731"/>
              <a:gd name="connsiteY1" fmla="*/ 858860 h 1894714"/>
              <a:gd name="connsiteX2" fmla="*/ 210710 w 9024731"/>
              <a:gd name="connsiteY2" fmla="*/ 966202 h 1894714"/>
              <a:gd name="connsiteX3" fmla="*/ 381663 w 9024731"/>
              <a:gd name="connsiteY3" fmla="*/ 878738 h 1894714"/>
              <a:gd name="connsiteX4" fmla="*/ 481054 w 9024731"/>
              <a:gd name="connsiteY4" fmla="*/ 934397 h 1894714"/>
              <a:gd name="connsiteX5" fmla="*/ 600324 w 9024731"/>
              <a:gd name="connsiteY5" fmla="*/ 894640 h 1894714"/>
              <a:gd name="connsiteX6" fmla="*/ 715618 w 9024731"/>
              <a:gd name="connsiteY6" fmla="*/ 938373 h 1894714"/>
              <a:gd name="connsiteX7" fmla="*/ 914400 w 9024731"/>
              <a:gd name="connsiteY7" fmla="*/ 377805 h 1894714"/>
              <a:gd name="connsiteX8" fmla="*/ 1144988 w 9024731"/>
              <a:gd name="connsiteY8" fmla="*/ 930421 h 1894714"/>
              <a:gd name="connsiteX9" fmla="*/ 1232453 w 9024731"/>
              <a:gd name="connsiteY9" fmla="*/ 886689 h 1894714"/>
              <a:gd name="connsiteX10" fmla="*/ 1288112 w 9024731"/>
              <a:gd name="connsiteY10" fmla="*/ 946324 h 1894714"/>
              <a:gd name="connsiteX11" fmla="*/ 1375576 w 9024731"/>
              <a:gd name="connsiteY11" fmla="*/ 882713 h 1894714"/>
              <a:gd name="connsiteX12" fmla="*/ 1459023 w 9024731"/>
              <a:gd name="connsiteY12" fmla="*/ 1148751 h 1894714"/>
              <a:gd name="connsiteX13" fmla="*/ 1710421 w 9024731"/>
              <a:gd name="connsiteY13" fmla="*/ 1894704 h 1894714"/>
              <a:gd name="connsiteX14" fmla="*/ 1975900 w 9024731"/>
              <a:gd name="connsiteY14" fmla="*/ 827055 h 1894714"/>
              <a:gd name="connsiteX15" fmla="*/ 2126974 w 9024731"/>
              <a:gd name="connsiteY15" fmla="*/ 974153 h 1894714"/>
              <a:gd name="connsiteX16" fmla="*/ 2377440 w 9024731"/>
              <a:gd name="connsiteY16" fmla="*/ 119 h 1894714"/>
              <a:gd name="connsiteX17" fmla="*/ 2635858 w 9024731"/>
              <a:gd name="connsiteY17" fmla="*/ 910543 h 1894714"/>
              <a:gd name="connsiteX18" fmla="*/ 2755127 w 9024731"/>
              <a:gd name="connsiteY18" fmla="*/ 1327986 h 1894714"/>
              <a:gd name="connsiteX19" fmla="*/ 2882348 w 9024731"/>
              <a:gd name="connsiteY19" fmla="*/ 612369 h 1894714"/>
              <a:gd name="connsiteX20" fmla="*/ 3053301 w 9024731"/>
              <a:gd name="connsiteY20" fmla="*/ 946324 h 1894714"/>
              <a:gd name="connsiteX21" fmla="*/ 3120887 w 9024731"/>
              <a:gd name="connsiteY21" fmla="*/ 835006 h 1894714"/>
              <a:gd name="connsiteX22" fmla="*/ 3196425 w 9024731"/>
              <a:gd name="connsiteY22" fmla="*/ 962226 h 1894714"/>
              <a:gd name="connsiteX23" fmla="*/ 3236181 w 9024731"/>
              <a:gd name="connsiteY23" fmla="*/ 854884 h 1894714"/>
              <a:gd name="connsiteX24" fmla="*/ 3351475 w 9024731"/>
              <a:gd name="connsiteY24" fmla="*/ 1141131 h 1894714"/>
              <a:gd name="connsiteX25" fmla="*/ 3478696 w 9024731"/>
              <a:gd name="connsiteY25" fmla="*/ 803200 h 1894714"/>
              <a:gd name="connsiteX26" fmla="*/ 3554234 w 9024731"/>
              <a:gd name="connsiteY26" fmla="*/ 918494 h 1894714"/>
              <a:gd name="connsiteX27" fmla="*/ 3737114 w 9024731"/>
              <a:gd name="connsiteY27" fmla="*/ 1502915 h 1894714"/>
              <a:gd name="connsiteX28" fmla="*/ 3860359 w 9024731"/>
              <a:gd name="connsiteY28" fmla="*/ 918494 h 1894714"/>
              <a:gd name="connsiteX29" fmla="*/ 3912042 w 9024731"/>
              <a:gd name="connsiteY29" fmla="*/ 926446 h 1894714"/>
              <a:gd name="connsiteX30" fmla="*/ 3947823 w 9024731"/>
              <a:gd name="connsiteY30" fmla="*/ 998007 h 1894714"/>
              <a:gd name="connsiteX31" fmla="*/ 3991555 w 9024731"/>
              <a:gd name="connsiteY31" fmla="*/ 866811 h 1894714"/>
              <a:gd name="connsiteX32" fmla="*/ 4082995 w 9024731"/>
              <a:gd name="connsiteY32" fmla="*/ 982105 h 1894714"/>
              <a:gd name="connsiteX33" fmla="*/ 4122752 w 9024731"/>
              <a:gd name="connsiteY33" fmla="*/ 850908 h 1894714"/>
              <a:gd name="connsiteX34" fmla="*/ 4194314 w 9024731"/>
              <a:gd name="connsiteY34" fmla="*/ 958251 h 1894714"/>
              <a:gd name="connsiteX35" fmla="*/ 4238046 w 9024731"/>
              <a:gd name="connsiteY35" fmla="*/ 858860 h 1894714"/>
              <a:gd name="connsiteX36" fmla="*/ 4281778 w 9024731"/>
              <a:gd name="connsiteY36" fmla="*/ 986080 h 1894714"/>
              <a:gd name="connsiteX37" fmla="*/ 4365267 w 9024731"/>
              <a:gd name="connsiteY37" fmla="*/ 481173 h 1894714"/>
              <a:gd name="connsiteX38" fmla="*/ 4405023 w 9024731"/>
              <a:gd name="connsiteY38" fmla="*/ 918494 h 1894714"/>
              <a:gd name="connsiteX39" fmla="*/ 4452731 w 9024731"/>
              <a:gd name="connsiteY39" fmla="*/ 878738 h 1894714"/>
              <a:gd name="connsiteX40" fmla="*/ 4508390 w 9024731"/>
              <a:gd name="connsiteY40" fmla="*/ 954275 h 1894714"/>
              <a:gd name="connsiteX41" fmla="*/ 4556098 w 9024731"/>
              <a:gd name="connsiteY41" fmla="*/ 882713 h 1894714"/>
              <a:gd name="connsiteX42" fmla="*/ 4619708 w 9024731"/>
              <a:gd name="connsiteY42" fmla="*/ 954275 h 1894714"/>
              <a:gd name="connsiteX43" fmla="*/ 4683319 w 9024731"/>
              <a:gd name="connsiteY43" fmla="*/ 854884 h 1894714"/>
              <a:gd name="connsiteX44" fmla="*/ 4754880 w 9024731"/>
              <a:gd name="connsiteY44" fmla="*/ 1224620 h 1894714"/>
              <a:gd name="connsiteX45" fmla="*/ 4766807 w 9024731"/>
              <a:gd name="connsiteY45" fmla="*/ 850908 h 1894714"/>
              <a:gd name="connsiteX46" fmla="*/ 4810540 w 9024731"/>
              <a:gd name="connsiteY46" fmla="*/ 970178 h 1894714"/>
              <a:gd name="connsiteX47" fmla="*/ 4866199 w 9024731"/>
              <a:gd name="connsiteY47" fmla="*/ 644174 h 1894714"/>
              <a:gd name="connsiteX48" fmla="*/ 4937760 w 9024731"/>
              <a:gd name="connsiteY48" fmla="*/ 926446 h 1894714"/>
              <a:gd name="connsiteX49" fmla="*/ 5009322 w 9024731"/>
              <a:gd name="connsiteY49" fmla="*/ 838981 h 1894714"/>
              <a:gd name="connsiteX50" fmla="*/ 5072933 w 9024731"/>
              <a:gd name="connsiteY50" fmla="*/ 974153 h 1894714"/>
              <a:gd name="connsiteX51" fmla="*/ 5124616 w 9024731"/>
              <a:gd name="connsiteY51" fmla="*/ 838981 h 1894714"/>
              <a:gd name="connsiteX52" fmla="*/ 5196178 w 9024731"/>
              <a:gd name="connsiteY52" fmla="*/ 974153 h 1894714"/>
              <a:gd name="connsiteX53" fmla="*/ 5231959 w 9024731"/>
              <a:gd name="connsiteY53" fmla="*/ 878738 h 1894714"/>
              <a:gd name="connsiteX54" fmla="*/ 5279667 w 9024731"/>
              <a:gd name="connsiteY54" fmla="*/ 946324 h 1894714"/>
              <a:gd name="connsiteX55" fmla="*/ 5319423 w 9024731"/>
              <a:gd name="connsiteY55" fmla="*/ 854884 h 1894714"/>
              <a:gd name="connsiteX56" fmla="*/ 5390985 w 9024731"/>
              <a:gd name="connsiteY56" fmla="*/ 966202 h 1894714"/>
              <a:gd name="connsiteX57" fmla="*/ 5406887 w 9024731"/>
              <a:gd name="connsiteY57" fmla="*/ 858860 h 1894714"/>
              <a:gd name="connsiteX58" fmla="*/ 5462547 w 9024731"/>
              <a:gd name="connsiteY58" fmla="*/ 958251 h 1894714"/>
              <a:gd name="connsiteX59" fmla="*/ 5494352 w 9024731"/>
              <a:gd name="connsiteY59" fmla="*/ 850908 h 1894714"/>
              <a:gd name="connsiteX60" fmla="*/ 5530133 w 9024731"/>
              <a:gd name="connsiteY60" fmla="*/ 1308108 h 1894714"/>
              <a:gd name="connsiteX61" fmla="*/ 5550011 w 9024731"/>
              <a:gd name="connsiteY61" fmla="*/ 878738 h 1894714"/>
              <a:gd name="connsiteX62" fmla="*/ 5597719 w 9024731"/>
              <a:gd name="connsiteY62" fmla="*/ 970178 h 1894714"/>
              <a:gd name="connsiteX63" fmla="*/ 5641451 w 9024731"/>
              <a:gd name="connsiteY63" fmla="*/ 866811 h 1894714"/>
              <a:gd name="connsiteX64" fmla="*/ 5685183 w 9024731"/>
              <a:gd name="connsiteY64" fmla="*/ 954275 h 1894714"/>
              <a:gd name="connsiteX65" fmla="*/ 5736867 w 9024731"/>
              <a:gd name="connsiteY65" fmla="*/ 854884 h 1894714"/>
              <a:gd name="connsiteX66" fmla="*/ 5788550 w 9024731"/>
              <a:gd name="connsiteY66" fmla="*/ 1339913 h 1894714"/>
              <a:gd name="connsiteX67" fmla="*/ 5816380 w 9024731"/>
              <a:gd name="connsiteY67" fmla="*/ 866811 h 1894714"/>
              <a:gd name="connsiteX68" fmla="*/ 5856136 w 9024731"/>
              <a:gd name="connsiteY68" fmla="*/ 962226 h 1894714"/>
              <a:gd name="connsiteX69" fmla="*/ 5923722 w 9024731"/>
              <a:gd name="connsiteY69" fmla="*/ 850908 h 1894714"/>
              <a:gd name="connsiteX70" fmla="*/ 5935649 w 9024731"/>
              <a:gd name="connsiteY70" fmla="*/ 998007 h 1894714"/>
              <a:gd name="connsiteX71" fmla="*/ 5983357 w 9024731"/>
              <a:gd name="connsiteY71" fmla="*/ 624296 h 1894714"/>
              <a:gd name="connsiteX72" fmla="*/ 6003235 w 9024731"/>
              <a:gd name="connsiteY72" fmla="*/ 974153 h 1894714"/>
              <a:gd name="connsiteX73" fmla="*/ 6035040 w 9024731"/>
              <a:gd name="connsiteY73" fmla="*/ 862835 h 1894714"/>
              <a:gd name="connsiteX74" fmla="*/ 6094675 w 9024731"/>
              <a:gd name="connsiteY74" fmla="*/ 990056 h 1894714"/>
              <a:gd name="connsiteX75" fmla="*/ 6237799 w 9024731"/>
              <a:gd name="connsiteY75" fmla="*/ 858860 h 1894714"/>
              <a:gd name="connsiteX76" fmla="*/ 6333214 w 9024731"/>
              <a:gd name="connsiteY76" fmla="*/ 938373 h 1894714"/>
              <a:gd name="connsiteX77" fmla="*/ 6468387 w 9024731"/>
              <a:gd name="connsiteY77" fmla="*/ 882713 h 1894714"/>
              <a:gd name="connsiteX78" fmla="*/ 6595607 w 9024731"/>
              <a:gd name="connsiteY78" fmla="*/ 934397 h 1894714"/>
              <a:gd name="connsiteX79" fmla="*/ 6742707 w 9024731"/>
              <a:gd name="connsiteY79" fmla="*/ 878738 h 1894714"/>
              <a:gd name="connsiteX80" fmla="*/ 6881854 w 9024731"/>
              <a:gd name="connsiteY80" fmla="*/ 926446 h 1894714"/>
              <a:gd name="connsiteX81" fmla="*/ 6973294 w 9024731"/>
              <a:gd name="connsiteY81" fmla="*/ 882713 h 1894714"/>
              <a:gd name="connsiteX82" fmla="*/ 7088588 w 9024731"/>
              <a:gd name="connsiteY82" fmla="*/ 934397 h 1894714"/>
              <a:gd name="connsiteX83" fmla="*/ 7195931 w 9024731"/>
              <a:gd name="connsiteY83" fmla="*/ 886689 h 1894714"/>
              <a:gd name="connsiteX84" fmla="*/ 7303274 w 9024731"/>
              <a:gd name="connsiteY84" fmla="*/ 946324 h 1894714"/>
              <a:gd name="connsiteX85" fmla="*/ 7454348 w 9024731"/>
              <a:gd name="connsiteY85" fmla="*/ 874762 h 1894714"/>
              <a:gd name="connsiteX86" fmla="*/ 7609399 w 9024731"/>
              <a:gd name="connsiteY86" fmla="*/ 938373 h 1894714"/>
              <a:gd name="connsiteX87" fmla="*/ 7613374 w 9024731"/>
              <a:gd name="connsiteY87" fmla="*/ 576588 h 1894714"/>
              <a:gd name="connsiteX88" fmla="*/ 7653131 w 9024731"/>
              <a:gd name="connsiteY88" fmla="*/ 934397 h 1894714"/>
              <a:gd name="connsiteX89" fmla="*/ 7748547 w 9024731"/>
              <a:gd name="connsiteY89" fmla="*/ 874762 h 1894714"/>
              <a:gd name="connsiteX90" fmla="*/ 7828060 w 9024731"/>
              <a:gd name="connsiteY90" fmla="*/ 942348 h 1894714"/>
              <a:gd name="connsiteX91" fmla="*/ 7919500 w 9024731"/>
              <a:gd name="connsiteY91" fmla="*/ 858860 h 1894714"/>
              <a:gd name="connsiteX92" fmla="*/ 8038769 w 9024731"/>
              <a:gd name="connsiteY92" fmla="*/ 942348 h 1894714"/>
              <a:gd name="connsiteX93" fmla="*/ 8110331 w 9024731"/>
              <a:gd name="connsiteY93" fmla="*/ 870786 h 1894714"/>
              <a:gd name="connsiteX94" fmla="*/ 8201771 w 9024731"/>
              <a:gd name="connsiteY94" fmla="*/ 966202 h 1894714"/>
              <a:gd name="connsiteX95" fmla="*/ 8305138 w 9024731"/>
              <a:gd name="connsiteY95" fmla="*/ 878738 h 1894714"/>
              <a:gd name="connsiteX96" fmla="*/ 8400554 w 9024731"/>
              <a:gd name="connsiteY96" fmla="*/ 958251 h 1894714"/>
              <a:gd name="connsiteX97" fmla="*/ 8456213 w 9024731"/>
              <a:gd name="connsiteY97" fmla="*/ 1316060 h 1894714"/>
              <a:gd name="connsiteX98" fmla="*/ 8460188 w 9024731"/>
              <a:gd name="connsiteY98" fmla="*/ 882713 h 1894714"/>
              <a:gd name="connsiteX99" fmla="*/ 8527774 w 9024731"/>
              <a:gd name="connsiteY99" fmla="*/ 994032 h 1894714"/>
              <a:gd name="connsiteX100" fmla="*/ 8631141 w 9024731"/>
              <a:gd name="connsiteY100" fmla="*/ 886689 h 1894714"/>
              <a:gd name="connsiteX101" fmla="*/ 8714630 w 9024731"/>
              <a:gd name="connsiteY101" fmla="*/ 970178 h 1894714"/>
              <a:gd name="connsiteX102" fmla="*/ 8774265 w 9024731"/>
              <a:gd name="connsiteY102" fmla="*/ 874762 h 1894714"/>
              <a:gd name="connsiteX103" fmla="*/ 8849802 w 9024731"/>
              <a:gd name="connsiteY103" fmla="*/ 950300 h 1894714"/>
              <a:gd name="connsiteX104" fmla="*/ 8925340 w 9024731"/>
              <a:gd name="connsiteY104" fmla="*/ 874762 h 1894714"/>
              <a:gd name="connsiteX105" fmla="*/ 8977023 w 9024731"/>
              <a:gd name="connsiteY105" fmla="*/ 962226 h 1894714"/>
              <a:gd name="connsiteX106" fmla="*/ 9024731 w 9024731"/>
              <a:gd name="connsiteY106" fmla="*/ 874762 h 1894714"/>
              <a:gd name="connsiteX0" fmla="*/ 0 w 9024731"/>
              <a:gd name="connsiteY0" fmla="*/ 910543 h 1898838"/>
              <a:gd name="connsiteX1" fmla="*/ 95416 w 9024731"/>
              <a:gd name="connsiteY1" fmla="*/ 858860 h 1898838"/>
              <a:gd name="connsiteX2" fmla="*/ 210710 w 9024731"/>
              <a:gd name="connsiteY2" fmla="*/ 966202 h 1898838"/>
              <a:gd name="connsiteX3" fmla="*/ 381663 w 9024731"/>
              <a:gd name="connsiteY3" fmla="*/ 878738 h 1898838"/>
              <a:gd name="connsiteX4" fmla="*/ 481054 w 9024731"/>
              <a:gd name="connsiteY4" fmla="*/ 934397 h 1898838"/>
              <a:gd name="connsiteX5" fmla="*/ 600324 w 9024731"/>
              <a:gd name="connsiteY5" fmla="*/ 894640 h 1898838"/>
              <a:gd name="connsiteX6" fmla="*/ 715618 w 9024731"/>
              <a:gd name="connsiteY6" fmla="*/ 938373 h 1898838"/>
              <a:gd name="connsiteX7" fmla="*/ 914400 w 9024731"/>
              <a:gd name="connsiteY7" fmla="*/ 377805 h 1898838"/>
              <a:gd name="connsiteX8" fmla="*/ 1144988 w 9024731"/>
              <a:gd name="connsiteY8" fmla="*/ 930421 h 1898838"/>
              <a:gd name="connsiteX9" fmla="*/ 1232453 w 9024731"/>
              <a:gd name="connsiteY9" fmla="*/ 886689 h 1898838"/>
              <a:gd name="connsiteX10" fmla="*/ 1288112 w 9024731"/>
              <a:gd name="connsiteY10" fmla="*/ 946324 h 1898838"/>
              <a:gd name="connsiteX11" fmla="*/ 1375576 w 9024731"/>
              <a:gd name="connsiteY11" fmla="*/ 882713 h 1898838"/>
              <a:gd name="connsiteX12" fmla="*/ 1468548 w 9024731"/>
              <a:gd name="connsiteY12" fmla="*/ 1184470 h 1898838"/>
              <a:gd name="connsiteX13" fmla="*/ 1710421 w 9024731"/>
              <a:gd name="connsiteY13" fmla="*/ 1894704 h 1898838"/>
              <a:gd name="connsiteX14" fmla="*/ 1975900 w 9024731"/>
              <a:gd name="connsiteY14" fmla="*/ 827055 h 1898838"/>
              <a:gd name="connsiteX15" fmla="*/ 2126974 w 9024731"/>
              <a:gd name="connsiteY15" fmla="*/ 974153 h 1898838"/>
              <a:gd name="connsiteX16" fmla="*/ 2377440 w 9024731"/>
              <a:gd name="connsiteY16" fmla="*/ 119 h 1898838"/>
              <a:gd name="connsiteX17" fmla="*/ 2635858 w 9024731"/>
              <a:gd name="connsiteY17" fmla="*/ 910543 h 1898838"/>
              <a:gd name="connsiteX18" fmla="*/ 2755127 w 9024731"/>
              <a:gd name="connsiteY18" fmla="*/ 1327986 h 1898838"/>
              <a:gd name="connsiteX19" fmla="*/ 2882348 w 9024731"/>
              <a:gd name="connsiteY19" fmla="*/ 612369 h 1898838"/>
              <a:gd name="connsiteX20" fmla="*/ 3053301 w 9024731"/>
              <a:gd name="connsiteY20" fmla="*/ 946324 h 1898838"/>
              <a:gd name="connsiteX21" fmla="*/ 3120887 w 9024731"/>
              <a:gd name="connsiteY21" fmla="*/ 835006 h 1898838"/>
              <a:gd name="connsiteX22" fmla="*/ 3196425 w 9024731"/>
              <a:gd name="connsiteY22" fmla="*/ 962226 h 1898838"/>
              <a:gd name="connsiteX23" fmla="*/ 3236181 w 9024731"/>
              <a:gd name="connsiteY23" fmla="*/ 854884 h 1898838"/>
              <a:gd name="connsiteX24" fmla="*/ 3351475 w 9024731"/>
              <a:gd name="connsiteY24" fmla="*/ 1141131 h 1898838"/>
              <a:gd name="connsiteX25" fmla="*/ 3478696 w 9024731"/>
              <a:gd name="connsiteY25" fmla="*/ 803200 h 1898838"/>
              <a:gd name="connsiteX26" fmla="*/ 3554234 w 9024731"/>
              <a:gd name="connsiteY26" fmla="*/ 918494 h 1898838"/>
              <a:gd name="connsiteX27" fmla="*/ 3737114 w 9024731"/>
              <a:gd name="connsiteY27" fmla="*/ 1502915 h 1898838"/>
              <a:gd name="connsiteX28" fmla="*/ 3860359 w 9024731"/>
              <a:gd name="connsiteY28" fmla="*/ 918494 h 1898838"/>
              <a:gd name="connsiteX29" fmla="*/ 3912042 w 9024731"/>
              <a:gd name="connsiteY29" fmla="*/ 926446 h 1898838"/>
              <a:gd name="connsiteX30" fmla="*/ 3947823 w 9024731"/>
              <a:gd name="connsiteY30" fmla="*/ 998007 h 1898838"/>
              <a:gd name="connsiteX31" fmla="*/ 3991555 w 9024731"/>
              <a:gd name="connsiteY31" fmla="*/ 866811 h 1898838"/>
              <a:gd name="connsiteX32" fmla="*/ 4082995 w 9024731"/>
              <a:gd name="connsiteY32" fmla="*/ 982105 h 1898838"/>
              <a:gd name="connsiteX33" fmla="*/ 4122752 w 9024731"/>
              <a:gd name="connsiteY33" fmla="*/ 850908 h 1898838"/>
              <a:gd name="connsiteX34" fmla="*/ 4194314 w 9024731"/>
              <a:gd name="connsiteY34" fmla="*/ 958251 h 1898838"/>
              <a:gd name="connsiteX35" fmla="*/ 4238046 w 9024731"/>
              <a:gd name="connsiteY35" fmla="*/ 858860 h 1898838"/>
              <a:gd name="connsiteX36" fmla="*/ 4281778 w 9024731"/>
              <a:gd name="connsiteY36" fmla="*/ 986080 h 1898838"/>
              <a:gd name="connsiteX37" fmla="*/ 4365267 w 9024731"/>
              <a:gd name="connsiteY37" fmla="*/ 481173 h 1898838"/>
              <a:gd name="connsiteX38" fmla="*/ 4405023 w 9024731"/>
              <a:gd name="connsiteY38" fmla="*/ 918494 h 1898838"/>
              <a:gd name="connsiteX39" fmla="*/ 4452731 w 9024731"/>
              <a:gd name="connsiteY39" fmla="*/ 878738 h 1898838"/>
              <a:gd name="connsiteX40" fmla="*/ 4508390 w 9024731"/>
              <a:gd name="connsiteY40" fmla="*/ 954275 h 1898838"/>
              <a:gd name="connsiteX41" fmla="*/ 4556098 w 9024731"/>
              <a:gd name="connsiteY41" fmla="*/ 882713 h 1898838"/>
              <a:gd name="connsiteX42" fmla="*/ 4619708 w 9024731"/>
              <a:gd name="connsiteY42" fmla="*/ 954275 h 1898838"/>
              <a:gd name="connsiteX43" fmla="*/ 4683319 w 9024731"/>
              <a:gd name="connsiteY43" fmla="*/ 854884 h 1898838"/>
              <a:gd name="connsiteX44" fmla="*/ 4754880 w 9024731"/>
              <a:gd name="connsiteY44" fmla="*/ 1224620 h 1898838"/>
              <a:gd name="connsiteX45" fmla="*/ 4766807 w 9024731"/>
              <a:gd name="connsiteY45" fmla="*/ 850908 h 1898838"/>
              <a:gd name="connsiteX46" fmla="*/ 4810540 w 9024731"/>
              <a:gd name="connsiteY46" fmla="*/ 970178 h 1898838"/>
              <a:gd name="connsiteX47" fmla="*/ 4866199 w 9024731"/>
              <a:gd name="connsiteY47" fmla="*/ 644174 h 1898838"/>
              <a:gd name="connsiteX48" fmla="*/ 4937760 w 9024731"/>
              <a:gd name="connsiteY48" fmla="*/ 926446 h 1898838"/>
              <a:gd name="connsiteX49" fmla="*/ 5009322 w 9024731"/>
              <a:gd name="connsiteY49" fmla="*/ 838981 h 1898838"/>
              <a:gd name="connsiteX50" fmla="*/ 5072933 w 9024731"/>
              <a:gd name="connsiteY50" fmla="*/ 974153 h 1898838"/>
              <a:gd name="connsiteX51" fmla="*/ 5124616 w 9024731"/>
              <a:gd name="connsiteY51" fmla="*/ 838981 h 1898838"/>
              <a:gd name="connsiteX52" fmla="*/ 5196178 w 9024731"/>
              <a:gd name="connsiteY52" fmla="*/ 974153 h 1898838"/>
              <a:gd name="connsiteX53" fmla="*/ 5231959 w 9024731"/>
              <a:gd name="connsiteY53" fmla="*/ 878738 h 1898838"/>
              <a:gd name="connsiteX54" fmla="*/ 5279667 w 9024731"/>
              <a:gd name="connsiteY54" fmla="*/ 946324 h 1898838"/>
              <a:gd name="connsiteX55" fmla="*/ 5319423 w 9024731"/>
              <a:gd name="connsiteY55" fmla="*/ 854884 h 1898838"/>
              <a:gd name="connsiteX56" fmla="*/ 5390985 w 9024731"/>
              <a:gd name="connsiteY56" fmla="*/ 966202 h 1898838"/>
              <a:gd name="connsiteX57" fmla="*/ 5406887 w 9024731"/>
              <a:gd name="connsiteY57" fmla="*/ 858860 h 1898838"/>
              <a:gd name="connsiteX58" fmla="*/ 5462547 w 9024731"/>
              <a:gd name="connsiteY58" fmla="*/ 958251 h 1898838"/>
              <a:gd name="connsiteX59" fmla="*/ 5494352 w 9024731"/>
              <a:gd name="connsiteY59" fmla="*/ 850908 h 1898838"/>
              <a:gd name="connsiteX60" fmla="*/ 5530133 w 9024731"/>
              <a:gd name="connsiteY60" fmla="*/ 1308108 h 1898838"/>
              <a:gd name="connsiteX61" fmla="*/ 5550011 w 9024731"/>
              <a:gd name="connsiteY61" fmla="*/ 878738 h 1898838"/>
              <a:gd name="connsiteX62" fmla="*/ 5597719 w 9024731"/>
              <a:gd name="connsiteY62" fmla="*/ 970178 h 1898838"/>
              <a:gd name="connsiteX63" fmla="*/ 5641451 w 9024731"/>
              <a:gd name="connsiteY63" fmla="*/ 866811 h 1898838"/>
              <a:gd name="connsiteX64" fmla="*/ 5685183 w 9024731"/>
              <a:gd name="connsiteY64" fmla="*/ 954275 h 1898838"/>
              <a:gd name="connsiteX65" fmla="*/ 5736867 w 9024731"/>
              <a:gd name="connsiteY65" fmla="*/ 854884 h 1898838"/>
              <a:gd name="connsiteX66" fmla="*/ 5788550 w 9024731"/>
              <a:gd name="connsiteY66" fmla="*/ 1339913 h 1898838"/>
              <a:gd name="connsiteX67" fmla="*/ 5816380 w 9024731"/>
              <a:gd name="connsiteY67" fmla="*/ 866811 h 1898838"/>
              <a:gd name="connsiteX68" fmla="*/ 5856136 w 9024731"/>
              <a:gd name="connsiteY68" fmla="*/ 962226 h 1898838"/>
              <a:gd name="connsiteX69" fmla="*/ 5923722 w 9024731"/>
              <a:gd name="connsiteY69" fmla="*/ 850908 h 1898838"/>
              <a:gd name="connsiteX70" fmla="*/ 5935649 w 9024731"/>
              <a:gd name="connsiteY70" fmla="*/ 998007 h 1898838"/>
              <a:gd name="connsiteX71" fmla="*/ 5983357 w 9024731"/>
              <a:gd name="connsiteY71" fmla="*/ 624296 h 1898838"/>
              <a:gd name="connsiteX72" fmla="*/ 6003235 w 9024731"/>
              <a:gd name="connsiteY72" fmla="*/ 974153 h 1898838"/>
              <a:gd name="connsiteX73" fmla="*/ 6035040 w 9024731"/>
              <a:gd name="connsiteY73" fmla="*/ 862835 h 1898838"/>
              <a:gd name="connsiteX74" fmla="*/ 6094675 w 9024731"/>
              <a:gd name="connsiteY74" fmla="*/ 990056 h 1898838"/>
              <a:gd name="connsiteX75" fmla="*/ 6237799 w 9024731"/>
              <a:gd name="connsiteY75" fmla="*/ 858860 h 1898838"/>
              <a:gd name="connsiteX76" fmla="*/ 6333214 w 9024731"/>
              <a:gd name="connsiteY76" fmla="*/ 938373 h 1898838"/>
              <a:gd name="connsiteX77" fmla="*/ 6468387 w 9024731"/>
              <a:gd name="connsiteY77" fmla="*/ 882713 h 1898838"/>
              <a:gd name="connsiteX78" fmla="*/ 6595607 w 9024731"/>
              <a:gd name="connsiteY78" fmla="*/ 934397 h 1898838"/>
              <a:gd name="connsiteX79" fmla="*/ 6742707 w 9024731"/>
              <a:gd name="connsiteY79" fmla="*/ 878738 h 1898838"/>
              <a:gd name="connsiteX80" fmla="*/ 6881854 w 9024731"/>
              <a:gd name="connsiteY80" fmla="*/ 926446 h 1898838"/>
              <a:gd name="connsiteX81" fmla="*/ 6973294 w 9024731"/>
              <a:gd name="connsiteY81" fmla="*/ 882713 h 1898838"/>
              <a:gd name="connsiteX82" fmla="*/ 7088588 w 9024731"/>
              <a:gd name="connsiteY82" fmla="*/ 934397 h 1898838"/>
              <a:gd name="connsiteX83" fmla="*/ 7195931 w 9024731"/>
              <a:gd name="connsiteY83" fmla="*/ 886689 h 1898838"/>
              <a:gd name="connsiteX84" fmla="*/ 7303274 w 9024731"/>
              <a:gd name="connsiteY84" fmla="*/ 946324 h 1898838"/>
              <a:gd name="connsiteX85" fmla="*/ 7454348 w 9024731"/>
              <a:gd name="connsiteY85" fmla="*/ 874762 h 1898838"/>
              <a:gd name="connsiteX86" fmla="*/ 7609399 w 9024731"/>
              <a:gd name="connsiteY86" fmla="*/ 938373 h 1898838"/>
              <a:gd name="connsiteX87" fmla="*/ 7613374 w 9024731"/>
              <a:gd name="connsiteY87" fmla="*/ 576588 h 1898838"/>
              <a:gd name="connsiteX88" fmla="*/ 7653131 w 9024731"/>
              <a:gd name="connsiteY88" fmla="*/ 934397 h 1898838"/>
              <a:gd name="connsiteX89" fmla="*/ 7748547 w 9024731"/>
              <a:gd name="connsiteY89" fmla="*/ 874762 h 1898838"/>
              <a:gd name="connsiteX90" fmla="*/ 7828060 w 9024731"/>
              <a:gd name="connsiteY90" fmla="*/ 942348 h 1898838"/>
              <a:gd name="connsiteX91" fmla="*/ 7919500 w 9024731"/>
              <a:gd name="connsiteY91" fmla="*/ 858860 h 1898838"/>
              <a:gd name="connsiteX92" fmla="*/ 8038769 w 9024731"/>
              <a:gd name="connsiteY92" fmla="*/ 942348 h 1898838"/>
              <a:gd name="connsiteX93" fmla="*/ 8110331 w 9024731"/>
              <a:gd name="connsiteY93" fmla="*/ 870786 h 1898838"/>
              <a:gd name="connsiteX94" fmla="*/ 8201771 w 9024731"/>
              <a:gd name="connsiteY94" fmla="*/ 966202 h 1898838"/>
              <a:gd name="connsiteX95" fmla="*/ 8305138 w 9024731"/>
              <a:gd name="connsiteY95" fmla="*/ 878738 h 1898838"/>
              <a:gd name="connsiteX96" fmla="*/ 8400554 w 9024731"/>
              <a:gd name="connsiteY96" fmla="*/ 958251 h 1898838"/>
              <a:gd name="connsiteX97" fmla="*/ 8456213 w 9024731"/>
              <a:gd name="connsiteY97" fmla="*/ 1316060 h 1898838"/>
              <a:gd name="connsiteX98" fmla="*/ 8460188 w 9024731"/>
              <a:gd name="connsiteY98" fmla="*/ 882713 h 1898838"/>
              <a:gd name="connsiteX99" fmla="*/ 8527774 w 9024731"/>
              <a:gd name="connsiteY99" fmla="*/ 994032 h 1898838"/>
              <a:gd name="connsiteX100" fmla="*/ 8631141 w 9024731"/>
              <a:gd name="connsiteY100" fmla="*/ 886689 h 1898838"/>
              <a:gd name="connsiteX101" fmla="*/ 8714630 w 9024731"/>
              <a:gd name="connsiteY101" fmla="*/ 970178 h 1898838"/>
              <a:gd name="connsiteX102" fmla="*/ 8774265 w 9024731"/>
              <a:gd name="connsiteY102" fmla="*/ 874762 h 1898838"/>
              <a:gd name="connsiteX103" fmla="*/ 8849802 w 9024731"/>
              <a:gd name="connsiteY103" fmla="*/ 950300 h 1898838"/>
              <a:gd name="connsiteX104" fmla="*/ 8925340 w 9024731"/>
              <a:gd name="connsiteY104" fmla="*/ 874762 h 1898838"/>
              <a:gd name="connsiteX105" fmla="*/ 8977023 w 9024731"/>
              <a:gd name="connsiteY105" fmla="*/ 962226 h 1898838"/>
              <a:gd name="connsiteX106" fmla="*/ 9024731 w 9024731"/>
              <a:gd name="connsiteY106" fmla="*/ 874762 h 1898838"/>
              <a:gd name="connsiteX0" fmla="*/ 0 w 9024731"/>
              <a:gd name="connsiteY0" fmla="*/ 910543 h 1899834"/>
              <a:gd name="connsiteX1" fmla="*/ 95416 w 9024731"/>
              <a:gd name="connsiteY1" fmla="*/ 858860 h 1899834"/>
              <a:gd name="connsiteX2" fmla="*/ 210710 w 9024731"/>
              <a:gd name="connsiteY2" fmla="*/ 966202 h 1899834"/>
              <a:gd name="connsiteX3" fmla="*/ 381663 w 9024731"/>
              <a:gd name="connsiteY3" fmla="*/ 878738 h 1899834"/>
              <a:gd name="connsiteX4" fmla="*/ 481054 w 9024731"/>
              <a:gd name="connsiteY4" fmla="*/ 934397 h 1899834"/>
              <a:gd name="connsiteX5" fmla="*/ 600324 w 9024731"/>
              <a:gd name="connsiteY5" fmla="*/ 894640 h 1899834"/>
              <a:gd name="connsiteX6" fmla="*/ 715618 w 9024731"/>
              <a:gd name="connsiteY6" fmla="*/ 938373 h 1899834"/>
              <a:gd name="connsiteX7" fmla="*/ 914400 w 9024731"/>
              <a:gd name="connsiteY7" fmla="*/ 377805 h 1899834"/>
              <a:gd name="connsiteX8" fmla="*/ 1144988 w 9024731"/>
              <a:gd name="connsiteY8" fmla="*/ 930421 h 1899834"/>
              <a:gd name="connsiteX9" fmla="*/ 1232453 w 9024731"/>
              <a:gd name="connsiteY9" fmla="*/ 886689 h 1899834"/>
              <a:gd name="connsiteX10" fmla="*/ 1288112 w 9024731"/>
              <a:gd name="connsiteY10" fmla="*/ 946324 h 1899834"/>
              <a:gd name="connsiteX11" fmla="*/ 1375576 w 9024731"/>
              <a:gd name="connsiteY11" fmla="*/ 882713 h 1899834"/>
              <a:gd name="connsiteX12" fmla="*/ 1451879 w 9024731"/>
              <a:gd name="connsiteY12" fmla="*/ 1217808 h 1899834"/>
              <a:gd name="connsiteX13" fmla="*/ 1710421 w 9024731"/>
              <a:gd name="connsiteY13" fmla="*/ 1894704 h 1899834"/>
              <a:gd name="connsiteX14" fmla="*/ 1975900 w 9024731"/>
              <a:gd name="connsiteY14" fmla="*/ 827055 h 1899834"/>
              <a:gd name="connsiteX15" fmla="*/ 2126974 w 9024731"/>
              <a:gd name="connsiteY15" fmla="*/ 974153 h 1899834"/>
              <a:gd name="connsiteX16" fmla="*/ 2377440 w 9024731"/>
              <a:gd name="connsiteY16" fmla="*/ 119 h 1899834"/>
              <a:gd name="connsiteX17" fmla="*/ 2635858 w 9024731"/>
              <a:gd name="connsiteY17" fmla="*/ 910543 h 1899834"/>
              <a:gd name="connsiteX18" fmla="*/ 2755127 w 9024731"/>
              <a:gd name="connsiteY18" fmla="*/ 1327986 h 1899834"/>
              <a:gd name="connsiteX19" fmla="*/ 2882348 w 9024731"/>
              <a:gd name="connsiteY19" fmla="*/ 612369 h 1899834"/>
              <a:gd name="connsiteX20" fmla="*/ 3053301 w 9024731"/>
              <a:gd name="connsiteY20" fmla="*/ 946324 h 1899834"/>
              <a:gd name="connsiteX21" fmla="*/ 3120887 w 9024731"/>
              <a:gd name="connsiteY21" fmla="*/ 835006 h 1899834"/>
              <a:gd name="connsiteX22" fmla="*/ 3196425 w 9024731"/>
              <a:gd name="connsiteY22" fmla="*/ 962226 h 1899834"/>
              <a:gd name="connsiteX23" fmla="*/ 3236181 w 9024731"/>
              <a:gd name="connsiteY23" fmla="*/ 854884 h 1899834"/>
              <a:gd name="connsiteX24" fmla="*/ 3351475 w 9024731"/>
              <a:gd name="connsiteY24" fmla="*/ 1141131 h 1899834"/>
              <a:gd name="connsiteX25" fmla="*/ 3478696 w 9024731"/>
              <a:gd name="connsiteY25" fmla="*/ 803200 h 1899834"/>
              <a:gd name="connsiteX26" fmla="*/ 3554234 w 9024731"/>
              <a:gd name="connsiteY26" fmla="*/ 918494 h 1899834"/>
              <a:gd name="connsiteX27" fmla="*/ 3737114 w 9024731"/>
              <a:gd name="connsiteY27" fmla="*/ 1502915 h 1899834"/>
              <a:gd name="connsiteX28" fmla="*/ 3860359 w 9024731"/>
              <a:gd name="connsiteY28" fmla="*/ 918494 h 1899834"/>
              <a:gd name="connsiteX29" fmla="*/ 3912042 w 9024731"/>
              <a:gd name="connsiteY29" fmla="*/ 926446 h 1899834"/>
              <a:gd name="connsiteX30" fmla="*/ 3947823 w 9024731"/>
              <a:gd name="connsiteY30" fmla="*/ 998007 h 1899834"/>
              <a:gd name="connsiteX31" fmla="*/ 3991555 w 9024731"/>
              <a:gd name="connsiteY31" fmla="*/ 866811 h 1899834"/>
              <a:gd name="connsiteX32" fmla="*/ 4082995 w 9024731"/>
              <a:gd name="connsiteY32" fmla="*/ 982105 h 1899834"/>
              <a:gd name="connsiteX33" fmla="*/ 4122752 w 9024731"/>
              <a:gd name="connsiteY33" fmla="*/ 850908 h 1899834"/>
              <a:gd name="connsiteX34" fmla="*/ 4194314 w 9024731"/>
              <a:gd name="connsiteY34" fmla="*/ 958251 h 1899834"/>
              <a:gd name="connsiteX35" fmla="*/ 4238046 w 9024731"/>
              <a:gd name="connsiteY35" fmla="*/ 858860 h 1899834"/>
              <a:gd name="connsiteX36" fmla="*/ 4281778 w 9024731"/>
              <a:gd name="connsiteY36" fmla="*/ 986080 h 1899834"/>
              <a:gd name="connsiteX37" fmla="*/ 4365267 w 9024731"/>
              <a:gd name="connsiteY37" fmla="*/ 481173 h 1899834"/>
              <a:gd name="connsiteX38" fmla="*/ 4405023 w 9024731"/>
              <a:gd name="connsiteY38" fmla="*/ 918494 h 1899834"/>
              <a:gd name="connsiteX39" fmla="*/ 4452731 w 9024731"/>
              <a:gd name="connsiteY39" fmla="*/ 878738 h 1899834"/>
              <a:gd name="connsiteX40" fmla="*/ 4508390 w 9024731"/>
              <a:gd name="connsiteY40" fmla="*/ 954275 h 1899834"/>
              <a:gd name="connsiteX41" fmla="*/ 4556098 w 9024731"/>
              <a:gd name="connsiteY41" fmla="*/ 882713 h 1899834"/>
              <a:gd name="connsiteX42" fmla="*/ 4619708 w 9024731"/>
              <a:gd name="connsiteY42" fmla="*/ 954275 h 1899834"/>
              <a:gd name="connsiteX43" fmla="*/ 4683319 w 9024731"/>
              <a:gd name="connsiteY43" fmla="*/ 854884 h 1899834"/>
              <a:gd name="connsiteX44" fmla="*/ 4754880 w 9024731"/>
              <a:gd name="connsiteY44" fmla="*/ 1224620 h 1899834"/>
              <a:gd name="connsiteX45" fmla="*/ 4766807 w 9024731"/>
              <a:gd name="connsiteY45" fmla="*/ 850908 h 1899834"/>
              <a:gd name="connsiteX46" fmla="*/ 4810540 w 9024731"/>
              <a:gd name="connsiteY46" fmla="*/ 970178 h 1899834"/>
              <a:gd name="connsiteX47" fmla="*/ 4866199 w 9024731"/>
              <a:gd name="connsiteY47" fmla="*/ 644174 h 1899834"/>
              <a:gd name="connsiteX48" fmla="*/ 4937760 w 9024731"/>
              <a:gd name="connsiteY48" fmla="*/ 926446 h 1899834"/>
              <a:gd name="connsiteX49" fmla="*/ 5009322 w 9024731"/>
              <a:gd name="connsiteY49" fmla="*/ 838981 h 1899834"/>
              <a:gd name="connsiteX50" fmla="*/ 5072933 w 9024731"/>
              <a:gd name="connsiteY50" fmla="*/ 974153 h 1899834"/>
              <a:gd name="connsiteX51" fmla="*/ 5124616 w 9024731"/>
              <a:gd name="connsiteY51" fmla="*/ 838981 h 1899834"/>
              <a:gd name="connsiteX52" fmla="*/ 5196178 w 9024731"/>
              <a:gd name="connsiteY52" fmla="*/ 974153 h 1899834"/>
              <a:gd name="connsiteX53" fmla="*/ 5231959 w 9024731"/>
              <a:gd name="connsiteY53" fmla="*/ 878738 h 1899834"/>
              <a:gd name="connsiteX54" fmla="*/ 5279667 w 9024731"/>
              <a:gd name="connsiteY54" fmla="*/ 946324 h 1899834"/>
              <a:gd name="connsiteX55" fmla="*/ 5319423 w 9024731"/>
              <a:gd name="connsiteY55" fmla="*/ 854884 h 1899834"/>
              <a:gd name="connsiteX56" fmla="*/ 5390985 w 9024731"/>
              <a:gd name="connsiteY56" fmla="*/ 966202 h 1899834"/>
              <a:gd name="connsiteX57" fmla="*/ 5406887 w 9024731"/>
              <a:gd name="connsiteY57" fmla="*/ 858860 h 1899834"/>
              <a:gd name="connsiteX58" fmla="*/ 5462547 w 9024731"/>
              <a:gd name="connsiteY58" fmla="*/ 958251 h 1899834"/>
              <a:gd name="connsiteX59" fmla="*/ 5494352 w 9024731"/>
              <a:gd name="connsiteY59" fmla="*/ 850908 h 1899834"/>
              <a:gd name="connsiteX60" fmla="*/ 5530133 w 9024731"/>
              <a:gd name="connsiteY60" fmla="*/ 1308108 h 1899834"/>
              <a:gd name="connsiteX61" fmla="*/ 5550011 w 9024731"/>
              <a:gd name="connsiteY61" fmla="*/ 878738 h 1899834"/>
              <a:gd name="connsiteX62" fmla="*/ 5597719 w 9024731"/>
              <a:gd name="connsiteY62" fmla="*/ 970178 h 1899834"/>
              <a:gd name="connsiteX63" fmla="*/ 5641451 w 9024731"/>
              <a:gd name="connsiteY63" fmla="*/ 866811 h 1899834"/>
              <a:gd name="connsiteX64" fmla="*/ 5685183 w 9024731"/>
              <a:gd name="connsiteY64" fmla="*/ 954275 h 1899834"/>
              <a:gd name="connsiteX65" fmla="*/ 5736867 w 9024731"/>
              <a:gd name="connsiteY65" fmla="*/ 854884 h 1899834"/>
              <a:gd name="connsiteX66" fmla="*/ 5788550 w 9024731"/>
              <a:gd name="connsiteY66" fmla="*/ 1339913 h 1899834"/>
              <a:gd name="connsiteX67" fmla="*/ 5816380 w 9024731"/>
              <a:gd name="connsiteY67" fmla="*/ 866811 h 1899834"/>
              <a:gd name="connsiteX68" fmla="*/ 5856136 w 9024731"/>
              <a:gd name="connsiteY68" fmla="*/ 962226 h 1899834"/>
              <a:gd name="connsiteX69" fmla="*/ 5923722 w 9024731"/>
              <a:gd name="connsiteY69" fmla="*/ 850908 h 1899834"/>
              <a:gd name="connsiteX70" fmla="*/ 5935649 w 9024731"/>
              <a:gd name="connsiteY70" fmla="*/ 998007 h 1899834"/>
              <a:gd name="connsiteX71" fmla="*/ 5983357 w 9024731"/>
              <a:gd name="connsiteY71" fmla="*/ 624296 h 1899834"/>
              <a:gd name="connsiteX72" fmla="*/ 6003235 w 9024731"/>
              <a:gd name="connsiteY72" fmla="*/ 974153 h 1899834"/>
              <a:gd name="connsiteX73" fmla="*/ 6035040 w 9024731"/>
              <a:gd name="connsiteY73" fmla="*/ 862835 h 1899834"/>
              <a:gd name="connsiteX74" fmla="*/ 6094675 w 9024731"/>
              <a:gd name="connsiteY74" fmla="*/ 990056 h 1899834"/>
              <a:gd name="connsiteX75" fmla="*/ 6237799 w 9024731"/>
              <a:gd name="connsiteY75" fmla="*/ 858860 h 1899834"/>
              <a:gd name="connsiteX76" fmla="*/ 6333214 w 9024731"/>
              <a:gd name="connsiteY76" fmla="*/ 938373 h 1899834"/>
              <a:gd name="connsiteX77" fmla="*/ 6468387 w 9024731"/>
              <a:gd name="connsiteY77" fmla="*/ 882713 h 1899834"/>
              <a:gd name="connsiteX78" fmla="*/ 6595607 w 9024731"/>
              <a:gd name="connsiteY78" fmla="*/ 934397 h 1899834"/>
              <a:gd name="connsiteX79" fmla="*/ 6742707 w 9024731"/>
              <a:gd name="connsiteY79" fmla="*/ 878738 h 1899834"/>
              <a:gd name="connsiteX80" fmla="*/ 6881854 w 9024731"/>
              <a:gd name="connsiteY80" fmla="*/ 926446 h 1899834"/>
              <a:gd name="connsiteX81" fmla="*/ 6973294 w 9024731"/>
              <a:gd name="connsiteY81" fmla="*/ 882713 h 1899834"/>
              <a:gd name="connsiteX82" fmla="*/ 7088588 w 9024731"/>
              <a:gd name="connsiteY82" fmla="*/ 934397 h 1899834"/>
              <a:gd name="connsiteX83" fmla="*/ 7195931 w 9024731"/>
              <a:gd name="connsiteY83" fmla="*/ 886689 h 1899834"/>
              <a:gd name="connsiteX84" fmla="*/ 7303274 w 9024731"/>
              <a:gd name="connsiteY84" fmla="*/ 946324 h 1899834"/>
              <a:gd name="connsiteX85" fmla="*/ 7454348 w 9024731"/>
              <a:gd name="connsiteY85" fmla="*/ 874762 h 1899834"/>
              <a:gd name="connsiteX86" fmla="*/ 7609399 w 9024731"/>
              <a:gd name="connsiteY86" fmla="*/ 938373 h 1899834"/>
              <a:gd name="connsiteX87" fmla="*/ 7613374 w 9024731"/>
              <a:gd name="connsiteY87" fmla="*/ 576588 h 1899834"/>
              <a:gd name="connsiteX88" fmla="*/ 7653131 w 9024731"/>
              <a:gd name="connsiteY88" fmla="*/ 934397 h 1899834"/>
              <a:gd name="connsiteX89" fmla="*/ 7748547 w 9024731"/>
              <a:gd name="connsiteY89" fmla="*/ 874762 h 1899834"/>
              <a:gd name="connsiteX90" fmla="*/ 7828060 w 9024731"/>
              <a:gd name="connsiteY90" fmla="*/ 942348 h 1899834"/>
              <a:gd name="connsiteX91" fmla="*/ 7919500 w 9024731"/>
              <a:gd name="connsiteY91" fmla="*/ 858860 h 1899834"/>
              <a:gd name="connsiteX92" fmla="*/ 8038769 w 9024731"/>
              <a:gd name="connsiteY92" fmla="*/ 942348 h 1899834"/>
              <a:gd name="connsiteX93" fmla="*/ 8110331 w 9024731"/>
              <a:gd name="connsiteY93" fmla="*/ 870786 h 1899834"/>
              <a:gd name="connsiteX94" fmla="*/ 8201771 w 9024731"/>
              <a:gd name="connsiteY94" fmla="*/ 966202 h 1899834"/>
              <a:gd name="connsiteX95" fmla="*/ 8305138 w 9024731"/>
              <a:gd name="connsiteY95" fmla="*/ 878738 h 1899834"/>
              <a:gd name="connsiteX96" fmla="*/ 8400554 w 9024731"/>
              <a:gd name="connsiteY96" fmla="*/ 958251 h 1899834"/>
              <a:gd name="connsiteX97" fmla="*/ 8456213 w 9024731"/>
              <a:gd name="connsiteY97" fmla="*/ 1316060 h 1899834"/>
              <a:gd name="connsiteX98" fmla="*/ 8460188 w 9024731"/>
              <a:gd name="connsiteY98" fmla="*/ 882713 h 1899834"/>
              <a:gd name="connsiteX99" fmla="*/ 8527774 w 9024731"/>
              <a:gd name="connsiteY99" fmla="*/ 994032 h 1899834"/>
              <a:gd name="connsiteX100" fmla="*/ 8631141 w 9024731"/>
              <a:gd name="connsiteY100" fmla="*/ 886689 h 1899834"/>
              <a:gd name="connsiteX101" fmla="*/ 8714630 w 9024731"/>
              <a:gd name="connsiteY101" fmla="*/ 970178 h 1899834"/>
              <a:gd name="connsiteX102" fmla="*/ 8774265 w 9024731"/>
              <a:gd name="connsiteY102" fmla="*/ 874762 h 1899834"/>
              <a:gd name="connsiteX103" fmla="*/ 8849802 w 9024731"/>
              <a:gd name="connsiteY103" fmla="*/ 950300 h 1899834"/>
              <a:gd name="connsiteX104" fmla="*/ 8925340 w 9024731"/>
              <a:gd name="connsiteY104" fmla="*/ 874762 h 1899834"/>
              <a:gd name="connsiteX105" fmla="*/ 8977023 w 9024731"/>
              <a:gd name="connsiteY105" fmla="*/ 962226 h 1899834"/>
              <a:gd name="connsiteX106" fmla="*/ 9024731 w 9024731"/>
              <a:gd name="connsiteY106" fmla="*/ 874762 h 1899834"/>
              <a:gd name="connsiteX0" fmla="*/ 0 w 9024731"/>
              <a:gd name="connsiteY0" fmla="*/ 910543 h 1900033"/>
              <a:gd name="connsiteX1" fmla="*/ 95416 w 9024731"/>
              <a:gd name="connsiteY1" fmla="*/ 858860 h 1900033"/>
              <a:gd name="connsiteX2" fmla="*/ 210710 w 9024731"/>
              <a:gd name="connsiteY2" fmla="*/ 966202 h 1900033"/>
              <a:gd name="connsiteX3" fmla="*/ 381663 w 9024731"/>
              <a:gd name="connsiteY3" fmla="*/ 878738 h 1900033"/>
              <a:gd name="connsiteX4" fmla="*/ 481054 w 9024731"/>
              <a:gd name="connsiteY4" fmla="*/ 934397 h 1900033"/>
              <a:gd name="connsiteX5" fmla="*/ 600324 w 9024731"/>
              <a:gd name="connsiteY5" fmla="*/ 894640 h 1900033"/>
              <a:gd name="connsiteX6" fmla="*/ 715618 w 9024731"/>
              <a:gd name="connsiteY6" fmla="*/ 938373 h 1900033"/>
              <a:gd name="connsiteX7" fmla="*/ 914400 w 9024731"/>
              <a:gd name="connsiteY7" fmla="*/ 377805 h 1900033"/>
              <a:gd name="connsiteX8" fmla="*/ 1144988 w 9024731"/>
              <a:gd name="connsiteY8" fmla="*/ 930421 h 1900033"/>
              <a:gd name="connsiteX9" fmla="*/ 1232453 w 9024731"/>
              <a:gd name="connsiteY9" fmla="*/ 886689 h 1900033"/>
              <a:gd name="connsiteX10" fmla="*/ 1288112 w 9024731"/>
              <a:gd name="connsiteY10" fmla="*/ 946324 h 1900033"/>
              <a:gd name="connsiteX11" fmla="*/ 1375576 w 9024731"/>
              <a:gd name="connsiteY11" fmla="*/ 882713 h 1900033"/>
              <a:gd name="connsiteX12" fmla="*/ 1451879 w 9024731"/>
              <a:gd name="connsiteY12" fmla="*/ 1217808 h 1900033"/>
              <a:gd name="connsiteX13" fmla="*/ 1710421 w 9024731"/>
              <a:gd name="connsiteY13" fmla="*/ 1894704 h 1900033"/>
              <a:gd name="connsiteX14" fmla="*/ 1975900 w 9024731"/>
              <a:gd name="connsiteY14" fmla="*/ 827055 h 1900033"/>
              <a:gd name="connsiteX15" fmla="*/ 2126974 w 9024731"/>
              <a:gd name="connsiteY15" fmla="*/ 974153 h 1900033"/>
              <a:gd name="connsiteX16" fmla="*/ 2377440 w 9024731"/>
              <a:gd name="connsiteY16" fmla="*/ 119 h 1900033"/>
              <a:gd name="connsiteX17" fmla="*/ 2635858 w 9024731"/>
              <a:gd name="connsiteY17" fmla="*/ 910543 h 1900033"/>
              <a:gd name="connsiteX18" fmla="*/ 2755127 w 9024731"/>
              <a:gd name="connsiteY18" fmla="*/ 1327986 h 1900033"/>
              <a:gd name="connsiteX19" fmla="*/ 2882348 w 9024731"/>
              <a:gd name="connsiteY19" fmla="*/ 612369 h 1900033"/>
              <a:gd name="connsiteX20" fmla="*/ 3053301 w 9024731"/>
              <a:gd name="connsiteY20" fmla="*/ 946324 h 1900033"/>
              <a:gd name="connsiteX21" fmla="*/ 3120887 w 9024731"/>
              <a:gd name="connsiteY21" fmla="*/ 835006 h 1900033"/>
              <a:gd name="connsiteX22" fmla="*/ 3196425 w 9024731"/>
              <a:gd name="connsiteY22" fmla="*/ 962226 h 1900033"/>
              <a:gd name="connsiteX23" fmla="*/ 3236181 w 9024731"/>
              <a:gd name="connsiteY23" fmla="*/ 854884 h 1900033"/>
              <a:gd name="connsiteX24" fmla="*/ 3351475 w 9024731"/>
              <a:gd name="connsiteY24" fmla="*/ 1141131 h 1900033"/>
              <a:gd name="connsiteX25" fmla="*/ 3478696 w 9024731"/>
              <a:gd name="connsiteY25" fmla="*/ 803200 h 1900033"/>
              <a:gd name="connsiteX26" fmla="*/ 3554234 w 9024731"/>
              <a:gd name="connsiteY26" fmla="*/ 918494 h 1900033"/>
              <a:gd name="connsiteX27" fmla="*/ 3737114 w 9024731"/>
              <a:gd name="connsiteY27" fmla="*/ 1502915 h 1900033"/>
              <a:gd name="connsiteX28" fmla="*/ 3860359 w 9024731"/>
              <a:gd name="connsiteY28" fmla="*/ 918494 h 1900033"/>
              <a:gd name="connsiteX29" fmla="*/ 3912042 w 9024731"/>
              <a:gd name="connsiteY29" fmla="*/ 926446 h 1900033"/>
              <a:gd name="connsiteX30" fmla="*/ 3947823 w 9024731"/>
              <a:gd name="connsiteY30" fmla="*/ 998007 h 1900033"/>
              <a:gd name="connsiteX31" fmla="*/ 3991555 w 9024731"/>
              <a:gd name="connsiteY31" fmla="*/ 866811 h 1900033"/>
              <a:gd name="connsiteX32" fmla="*/ 4082995 w 9024731"/>
              <a:gd name="connsiteY32" fmla="*/ 982105 h 1900033"/>
              <a:gd name="connsiteX33" fmla="*/ 4122752 w 9024731"/>
              <a:gd name="connsiteY33" fmla="*/ 850908 h 1900033"/>
              <a:gd name="connsiteX34" fmla="*/ 4194314 w 9024731"/>
              <a:gd name="connsiteY34" fmla="*/ 958251 h 1900033"/>
              <a:gd name="connsiteX35" fmla="*/ 4238046 w 9024731"/>
              <a:gd name="connsiteY35" fmla="*/ 858860 h 1900033"/>
              <a:gd name="connsiteX36" fmla="*/ 4281778 w 9024731"/>
              <a:gd name="connsiteY36" fmla="*/ 986080 h 1900033"/>
              <a:gd name="connsiteX37" fmla="*/ 4365267 w 9024731"/>
              <a:gd name="connsiteY37" fmla="*/ 481173 h 1900033"/>
              <a:gd name="connsiteX38" fmla="*/ 4405023 w 9024731"/>
              <a:gd name="connsiteY38" fmla="*/ 918494 h 1900033"/>
              <a:gd name="connsiteX39" fmla="*/ 4452731 w 9024731"/>
              <a:gd name="connsiteY39" fmla="*/ 878738 h 1900033"/>
              <a:gd name="connsiteX40" fmla="*/ 4508390 w 9024731"/>
              <a:gd name="connsiteY40" fmla="*/ 954275 h 1900033"/>
              <a:gd name="connsiteX41" fmla="*/ 4556098 w 9024731"/>
              <a:gd name="connsiteY41" fmla="*/ 882713 h 1900033"/>
              <a:gd name="connsiteX42" fmla="*/ 4619708 w 9024731"/>
              <a:gd name="connsiteY42" fmla="*/ 954275 h 1900033"/>
              <a:gd name="connsiteX43" fmla="*/ 4683319 w 9024731"/>
              <a:gd name="connsiteY43" fmla="*/ 854884 h 1900033"/>
              <a:gd name="connsiteX44" fmla="*/ 4754880 w 9024731"/>
              <a:gd name="connsiteY44" fmla="*/ 1224620 h 1900033"/>
              <a:gd name="connsiteX45" fmla="*/ 4766807 w 9024731"/>
              <a:gd name="connsiteY45" fmla="*/ 850908 h 1900033"/>
              <a:gd name="connsiteX46" fmla="*/ 4810540 w 9024731"/>
              <a:gd name="connsiteY46" fmla="*/ 970178 h 1900033"/>
              <a:gd name="connsiteX47" fmla="*/ 4866199 w 9024731"/>
              <a:gd name="connsiteY47" fmla="*/ 644174 h 1900033"/>
              <a:gd name="connsiteX48" fmla="*/ 4937760 w 9024731"/>
              <a:gd name="connsiteY48" fmla="*/ 926446 h 1900033"/>
              <a:gd name="connsiteX49" fmla="*/ 5009322 w 9024731"/>
              <a:gd name="connsiteY49" fmla="*/ 838981 h 1900033"/>
              <a:gd name="connsiteX50" fmla="*/ 5072933 w 9024731"/>
              <a:gd name="connsiteY50" fmla="*/ 974153 h 1900033"/>
              <a:gd name="connsiteX51" fmla="*/ 5124616 w 9024731"/>
              <a:gd name="connsiteY51" fmla="*/ 838981 h 1900033"/>
              <a:gd name="connsiteX52" fmla="*/ 5196178 w 9024731"/>
              <a:gd name="connsiteY52" fmla="*/ 974153 h 1900033"/>
              <a:gd name="connsiteX53" fmla="*/ 5231959 w 9024731"/>
              <a:gd name="connsiteY53" fmla="*/ 878738 h 1900033"/>
              <a:gd name="connsiteX54" fmla="*/ 5279667 w 9024731"/>
              <a:gd name="connsiteY54" fmla="*/ 946324 h 1900033"/>
              <a:gd name="connsiteX55" fmla="*/ 5319423 w 9024731"/>
              <a:gd name="connsiteY55" fmla="*/ 854884 h 1900033"/>
              <a:gd name="connsiteX56" fmla="*/ 5390985 w 9024731"/>
              <a:gd name="connsiteY56" fmla="*/ 966202 h 1900033"/>
              <a:gd name="connsiteX57" fmla="*/ 5406887 w 9024731"/>
              <a:gd name="connsiteY57" fmla="*/ 858860 h 1900033"/>
              <a:gd name="connsiteX58" fmla="*/ 5462547 w 9024731"/>
              <a:gd name="connsiteY58" fmla="*/ 958251 h 1900033"/>
              <a:gd name="connsiteX59" fmla="*/ 5494352 w 9024731"/>
              <a:gd name="connsiteY59" fmla="*/ 850908 h 1900033"/>
              <a:gd name="connsiteX60" fmla="*/ 5530133 w 9024731"/>
              <a:gd name="connsiteY60" fmla="*/ 1308108 h 1900033"/>
              <a:gd name="connsiteX61" fmla="*/ 5550011 w 9024731"/>
              <a:gd name="connsiteY61" fmla="*/ 878738 h 1900033"/>
              <a:gd name="connsiteX62" fmla="*/ 5597719 w 9024731"/>
              <a:gd name="connsiteY62" fmla="*/ 970178 h 1900033"/>
              <a:gd name="connsiteX63" fmla="*/ 5641451 w 9024731"/>
              <a:gd name="connsiteY63" fmla="*/ 866811 h 1900033"/>
              <a:gd name="connsiteX64" fmla="*/ 5685183 w 9024731"/>
              <a:gd name="connsiteY64" fmla="*/ 954275 h 1900033"/>
              <a:gd name="connsiteX65" fmla="*/ 5736867 w 9024731"/>
              <a:gd name="connsiteY65" fmla="*/ 854884 h 1900033"/>
              <a:gd name="connsiteX66" fmla="*/ 5788550 w 9024731"/>
              <a:gd name="connsiteY66" fmla="*/ 1339913 h 1900033"/>
              <a:gd name="connsiteX67" fmla="*/ 5816380 w 9024731"/>
              <a:gd name="connsiteY67" fmla="*/ 866811 h 1900033"/>
              <a:gd name="connsiteX68" fmla="*/ 5856136 w 9024731"/>
              <a:gd name="connsiteY68" fmla="*/ 962226 h 1900033"/>
              <a:gd name="connsiteX69" fmla="*/ 5923722 w 9024731"/>
              <a:gd name="connsiteY69" fmla="*/ 850908 h 1900033"/>
              <a:gd name="connsiteX70" fmla="*/ 5935649 w 9024731"/>
              <a:gd name="connsiteY70" fmla="*/ 998007 h 1900033"/>
              <a:gd name="connsiteX71" fmla="*/ 5983357 w 9024731"/>
              <a:gd name="connsiteY71" fmla="*/ 624296 h 1900033"/>
              <a:gd name="connsiteX72" fmla="*/ 6003235 w 9024731"/>
              <a:gd name="connsiteY72" fmla="*/ 974153 h 1900033"/>
              <a:gd name="connsiteX73" fmla="*/ 6035040 w 9024731"/>
              <a:gd name="connsiteY73" fmla="*/ 862835 h 1900033"/>
              <a:gd name="connsiteX74" fmla="*/ 6094675 w 9024731"/>
              <a:gd name="connsiteY74" fmla="*/ 990056 h 1900033"/>
              <a:gd name="connsiteX75" fmla="*/ 6237799 w 9024731"/>
              <a:gd name="connsiteY75" fmla="*/ 858860 h 1900033"/>
              <a:gd name="connsiteX76" fmla="*/ 6333214 w 9024731"/>
              <a:gd name="connsiteY76" fmla="*/ 938373 h 1900033"/>
              <a:gd name="connsiteX77" fmla="*/ 6468387 w 9024731"/>
              <a:gd name="connsiteY77" fmla="*/ 882713 h 1900033"/>
              <a:gd name="connsiteX78" fmla="*/ 6595607 w 9024731"/>
              <a:gd name="connsiteY78" fmla="*/ 934397 h 1900033"/>
              <a:gd name="connsiteX79" fmla="*/ 6742707 w 9024731"/>
              <a:gd name="connsiteY79" fmla="*/ 878738 h 1900033"/>
              <a:gd name="connsiteX80" fmla="*/ 6881854 w 9024731"/>
              <a:gd name="connsiteY80" fmla="*/ 926446 h 1900033"/>
              <a:gd name="connsiteX81" fmla="*/ 6973294 w 9024731"/>
              <a:gd name="connsiteY81" fmla="*/ 882713 h 1900033"/>
              <a:gd name="connsiteX82" fmla="*/ 7088588 w 9024731"/>
              <a:gd name="connsiteY82" fmla="*/ 934397 h 1900033"/>
              <a:gd name="connsiteX83" fmla="*/ 7195931 w 9024731"/>
              <a:gd name="connsiteY83" fmla="*/ 886689 h 1900033"/>
              <a:gd name="connsiteX84" fmla="*/ 7303274 w 9024731"/>
              <a:gd name="connsiteY84" fmla="*/ 946324 h 1900033"/>
              <a:gd name="connsiteX85" fmla="*/ 7454348 w 9024731"/>
              <a:gd name="connsiteY85" fmla="*/ 874762 h 1900033"/>
              <a:gd name="connsiteX86" fmla="*/ 7609399 w 9024731"/>
              <a:gd name="connsiteY86" fmla="*/ 938373 h 1900033"/>
              <a:gd name="connsiteX87" fmla="*/ 7613374 w 9024731"/>
              <a:gd name="connsiteY87" fmla="*/ 576588 h 1900033"/>
              <a:gd name="connsiteX88" fmla="*/ 7653131 w 9024731"/>
              <a:gd name="connsiteY88" fmla="*/ 934397 h 1900033"/>
              <a:gd name="connsiteX89" fmla="*/ 7748547 w 9024731"/>
              <a:gd name="connsiteY89" fmla="*/ 874762 h 1900033"/>
              <a:gd name="connsiteX90" fmla="*/ 7828060 w 9024731"/>
              <a:gd name="connsiteY90" fmla="*/ 942348 h 1900033"/>
              <a:gd name="connsiteX91" fmla="*/ 7919500 w 9024731"/>
              <a:gd name="connsiteY91" fmla="*/ 858860 h 1900033"/>
              <a:gd name="connsiteX92" fmla="*/ 8038769 w 9024731"/>
              <a:gd name="connsiteY92" fmla="*/ 942348 h 1900033"/>
              <a:gd name="connsiteX93" fmla="*/ 8110331 w 9024731"/>
              <a:gd name="connsiteY93" fmla="*/ 870786 h 1900033"/>
              <a:gd name="connsiteX94" fmla="*/ 8201771 w 9024731"/>
              <a:gd name="connsiteY94" fmla="*/ 966202 h 1900033"/>
              <a:gd name="connsiteX95" fmla="*/ 8305138 w 9024731"/>
              <a:gd name="connsiteY95" fmla="*/ 878738 h 1900033"/>
              <a:gd name="connsiteX96" fmla="*/ 8400554 w 9024731"/>
              <a:gd name="connsiteY96" fmla="*/ 958251 h 1900033"/>
              <a:gd name="connsiteX97" fmla="*/ 8456213 w 9024731"/>
              <a:gd name="connsiteY97" fmla="*/ 1316060 h 1900033"/>
              <a:gd name="connsiteX98" fmla="*/ 8460188 w 9024731"/>
              <a:gd name="connsiteY98" fmla="*/ 882713 h 1900033"/>
              <a:gd name="connsiteX99" fmla="*/ 8527774 w 9024731"/>
              <a:gd name="connsiteY99" fmla="*/ 994032 h 1900033"/>
              <a:gd name="connsiteX100" fmla="*/ 8631141 w 9024731"/>
              <a:gd name="connsiteY100" fmla="*/ 886689 h 1900033"/>
              <a:gd name="connsiteX101" fmla="*/ 8714630 w 9024731"/>
              <a:gd name="connsiteY101" fmla="*/ 970178 h 1900033"/>
              <a:gd name="connsiteX102" fmla="*/ 8774265 w 9024731"/>
              <a:gd name="connsiteY102" fmla="*/ 874762 h 1900033"/>
              <a:gd name="connsiteX103" fmla="*/ 8849802 w 9024731"/>
              <a:gd name="connsiteY103" fmla="*/ 950300 h 1900033"/>
              <a:gd name="connsiteX104" fmla="*/ 8925340 w 9024731"/>
              <a:gd name="connsiteY104" fmla="*/ 874762 h 1900033"/>
              <a:gd name="connsiteX105" fmla="*/ 8977023 w 9024731"/>
              <a:gd name="connsiteY105" fmla="*/ 962226 h 1900033"/>
              <a:gd name="connsiteX106" fmla="*/ 9024731 w 9024731"/>
              <a:gd name="connsiteY106" fmla="*/ 874762 h 1900033"/>
              <a:gd name="connsiteX0" fmla="*/ 0 w 9024731"/>
              <a:gd name="connsiteY0" fmla="*/ 910543 h 1902199"/>
              <a:gd name="connsiteX1" fmla="*/ 95416 w 9024731"/>
              <a:gd name="connsiteY1" fmla="*/ 858860 h 1902199"/>
              <a:gd name="connsiteX2" fmla="*/ 210710 w 9024731"/>
              <a:gd name="connsiteY2" fmla="*/ 966202 h 1902199"/>
              <a:gd name="connsiteX3" fmla="*/ 381663 w 9024731"/>
              <a:gd name="connsiteY3" fmla="*/ 878738 h 1902199"/>
              <a:gd name="connsiteX4" fmla="*/ 481054 w 9024731"/>
              <a:gd name="connsiteY4" fmla="*/ 934397 h 1902199"/>
              <a:gd name="connsiteX5" fmla="*/ 600324 w 9024731"/>
              <a:gd name="connsiteY5" fmla="*/ 894640 h 1902199"/>
              <a:gd name="connsiteX6" fmla="*/ 715618 w 9024731"/>
              <a:gd name="connsiteY6" fmla="*/ 938373 h 1902199"/>
              <a:gd name="connsiteX7" fmla="*/ 914400 w 9024731"/>
              <a:gd name="connsiteY7" fmla="*/ 377805 h 1902199"/>
              <a:gd name="connsiteX8" fmla="*/ 1144988 w 9024731"/>
              <a:gd name="connsiteY8" fmla="*/ 930421 h 1902199"/>
              <a:gd name="connsiteX9" fmla="*/ 1232453 w 9024731"/>
              <a:gd name="connsiteY9" fmla="*/ 886689 h 1902199"/>
              <a:gd name="connsiteX10" fmla="*/ 1288112 w 9024731"/>
              <a:gd name="connsiteY10" fmla="*/ 946324 h 1902199"/>
              <a:gd name="connsiteX11" fmla="*/ 1375576 w 9024731"/>
              <a:gd name="connsiteY11" fmla="*/ 882713 h 1902199"/>
              <a:gd name="connsiteX12" fmla="*/ 1451879 w 9024731"/>
              <a:gd name="connsiteY12" fmla="*/ 1217808 h 1902199"/>
              <a:gd name="connsiteX13" fmla="*/ 1667558 w 9024731"/>
              <a:gd name="connsiteY13" fmla="*/ 1897086 h 1902199"/>
              <a:gd name="connsiteX14" fmla="*/ 1975900 w 9024731"/>
              <a:gd name="connsiteY14" fmla="*/ 827055 h 1902199"/>
              <a:gd name="connsiteX15" fmla="*/ 2126974 w 9024731"/>
              <a:gd name="connsiteY15" fmla="*/ 974153 h 1902199"/>
              <a:gd name="connsiteX16" fmla="*/ 2377440 w 9024731"/>
              <a:gd name="connsiteY16" fmla="*/ 119 h 1902199"/>
              <a:gd name="connsiteX17" fmla="*/ 2635858 w 9024731"/>
              <a:gd name="connsiteY17" fmla="*/ 910543 h 1902199"/>
              <a:gd name="connsiteX18" fmla="*/ 2755127 w 9024731"/>
              <a:gd name="connsiteY18" fmla="*/ 1327986 h 1902199"/>
              <a:gd name="connsiteX19" fmla="*/ 2882348 w 9024731"/>
              <a:gd name="connsiteY19" fmla="*/ 612369 h 1902199"/>
              <a:gd name="connsiteX20" fmla="*/ 3053301 w 9024731"/>
              <a:gd name="connsiteY20" fmla="*/ 946324 h 1902199"/>
              <a:gd name="connsiteX21" fmla="*/ 3120887 w 9024731"/>
              <a:gd name="connsiteY21" fmla="*/ 835006 h 1902199"/>
              <a:gd name="connsiteX22" fmla="*/ 3196425 w 9024731"/>
              <a:gd name="connsiteY22" fmla="*/ 962226 h 1902199"/>
              <a:gd name="connsiteX23" fmla="*/ 3236181 w 9024731"/>
              <a:gd name="connsiteY23" fmla="*/ 854884 h 1902199"/>
              <a:gd name="connsiteX24" fmla="*/ 3351475 w 9024731"/>
              <a:gd name="connsiteY24" fmla="*/ 1141131 h 1902199"/>
              <a:gd name="connsiteX25" fmla="*/ 3478696 w 9024731"/>
              <a:gd name="connsiteY25" fmla="*/ 803200 h 1902199"/>
              <a:gd name="connsiteX26" fmla="*/ 3554234 w 9024731"/>
              <a:gd name="connsiteY26" fmla="*/ 918494 h 1902199"/>
              <a:gd name="connsiteX27" fmla="*/ 3737114 w 9024731"/>
              <a:gd name="connsiteY27" fmla="*/ 1502915 h 1902199"/>
              <a:gd name="connsiteX28" fmla="*/ 3860359 w 9024731"/>
              <a:gd name="connsiteY28" fmla="*/ 918494 h 1902199"/>
              <a:gd name="connsiteX29" fmla="*/ 3912042 w 9024731"/>
              <a:gd name="connsiteY29" fmla="*/ 926446 h 1902199"/>
              <a:gd name="connsiteX30" fmla="*/ 3947823 w 9024731"/>
              <a:gd name="connsiteY30" fmla="*/ 998007 h 1902199"/>
              <a:gd name="connsiteX31" fmla="*/ 3991555 w 9024731"/>
              <a:gd name="connsiteY31" fmla="*/ 866811 h 1902199"/>
              <a:gd name="connsiteX32" fmla="*/ 4082995 w 9024731"/>
              <a:gd name="connsiteY32" fmla="*/ 982105 h 1902199"/>
              <a:gd name="connsiteX33" fmla="*/ 4122752 w 9024731"/>
              <a:gd name="connsiteY33" fmla="*/ 850908 h 1902199"/>
              <a:gd name="connsiteX34" fmla="*/ 4194314 w 9024731"/>
              <a:gd name="connsiteY34" fmla="*/ 958251 h 1902199"/>
              <a:gd name="connsiteX35" fmla="*/ 4238046 w 9024731"/>
              <a:gd name="connsiteY35" fmla="*/ 858860 h 1902199"/>
              <a:gd name="connsiteX36" fmla="*/ 4281778 w 9024731"/>
              <a:gd name="connsiteY36" fmla="*/ 986080 h 1902199"/>
              <a:gd name="connsiteX37" fmla="*/ 4365267 w 9024731"/>
              <a:gd name="connsiteY37" fmla="*/ 481173 h 1902199"/>
              <a:gd name="connsiteX38" fmla="*/ 4405023 w 9024731"/>
              <a:gd name="connsiteY38" fmla="*/ 918494 h 1902199"/>
              <a:gd name="connsiteX39" fmla="*/ 4452731 w 9024731"/>
              <a:gd name="connsiteY39" fmla="*/ 878738 h 1902199"/>
              <a:gd name="connsiteX40" fmla="*/ 4508390 w 9024731"/>
              <a:gd name="connsiteY40" fmla="*/ 954275 h 1902199"/>
              <a:gd name="connsiteX41" fmla="*/ 4556098 w 9024731"/>
              <a:gd name="connsiteY41" fmla="*/ 882713 h 1902199"/>
              <a:gd name="connsiteX42" fmla="*/ 4619708 w 9024731"/>
              <a:gd name="connsiteY42" fmla="*/ 954275 h 1902199"/>
              <a:gd name="connsiteX43" fmla="*/ 4683319 w 9024731"/>
              <a:gd name="connsiteY43" fmla="*/ 854884 h 1902199"/>
              <a:gd name="connsiteX44" fmla="*/ 4754880 w 9024731"/>
              <a:gd name="connsiteY44" fmla="*/ 1224620 h 1902199"/>
              <a:gd name="connsiteX45" fmla="*/ 4766807 w 9024731"/>
              <a:gd name="connsiteY45" fmla="*/ 850908 h 1902199"/>
              <a:gd name="connsiteX46" fmla="*/ 4810540 w 9024731"/>
              <a:gd name="connsiteY46" fmla="*/ 970178 h 1902199"/>
              <a:gd name="connsiteX47" fmla="*/ 4866199 w 9024731"/>
              <a:gd name="connsiteY47" fmla="*/ 644174 h 1902199"/>
              <a:gd name="connsiteX48" fmla="*/ 4937760 w 9024731"/>
              <a:gd name="connsiteY48" fmla="*/ 926446 h 1902199"/>
              <a:gd name="connsiteX49" fmla="*/ 5009322 w 9024731"/>
              <a:gd name="connsiteY49" fmla="*/ 838981 h 1902199"/>
              <a:gd name="connsiteX50" fmla="*/ 5072933 w 9024731"/>
              <a:gd name="connsiteY50" fmla="*/ 974153 h 1902199"/>
              <a:gd name="connsiteX51" fmla="*/ 5124616 w 9024731"/>
              <a:gd name="connsiteY51" fmla="*/ 838981 h 1902199"/>
              <a:gd name="connsiteX52" fmla="*/ 5196178 w 9024731"/>
              <a:gd name="connsiteY52" fmla="*/ 974153 h 1902199"/>
              <a:gd name="connsiteX53" fmla="*/ 5231959 w 9024731"/>
              <a:gd name="connsiteY53" fmla="*/ 878738 h 1902199"/>
              <a:gd name="connsiteX54" fmla="*/ 5279667 w 9024731"/>
              <a:gd name="connsiteY54" fmla="*/ 946324 h 1902199"/>
              <a:gd name="connsiteX55" fmla="*/ 5319423 w 9024731"/>
              <a:gd name="connsiteY55" fmla="*/ 854884 h 1902199"/>
              <a:gd name="connsiteX56" fmla="*/ 5390985 w 9024731"/>
              <a:gd name="connsiteY56" fmla="*/ 966202 h 1902199"/>
              <a:gd name="connsiteX57" fmla="*/ 5406887 w 9024731"/>
              <a:gd name="connsiteY57" fmla="*/ 858860 h 1902199"/>
              <a:gd name="connsiteX58" fmla="*/ 5462547 w 9024731"/>
              <a:gd name="connsiteY58" fmla="*/ 958251 h 1902199"/>
              <a:gd name="connsiteX59" fmla="*/ 5494352 w 9024731"/>
              <a:gd name="connsiteY59" fmla="*/ 850908 h 1902199"/>
              <a:gd name="connsiteX60" fmla="*/ 5530133 w 9024731"/>
              <a:gd name="connsiteY60" fmla="*/ 1308108 h 1902199"/>
              <a:gd name="connsiteX61" fmla="*/ 5550011 w 9024731"/>
              <a:gd name="connsiteY61" fmla="*/ 878738 h 1902199"/>
              <a:gd name="connsiteX62" fmla="*/ 5597719 w 9024731"/>
              <a:gd name="connsiteY62" fmla="*/ 970178 h 1902199"/>
              <a:gd name="connsiteX63" fmla="*/ 5641451 w 9024731"/>
              <a:gd name="connsiteY63" fmla="*/ 866811 h 1902199"/>
              <a:gd name="connsiteX64" fmla="*/ 5685183 w 9024731"/>
              <a:gd name="connsiteY64" fmla="*/ 954275 h 1902199"/>
              <a:gd name="connsiteX65" fmla="*/ 5736867 w 9024731"/>
              <a:gd name="connsiteY65" fmla="*/ 854884 h 1902199"/>
              <a:gd name="connsiteX66" fmla="*/ 5788550 w 9024731"/>
              <a:gd name="connsiteY66" fmla="*/ 1339913 h 1902199"/>
              <a:gd name="connsiteX67" fmla="*/ 5816380 w 9024731"/>
              <a:gd name="connsiteY67" fmla="*/ 866811 h 1902199"/>
              <a:gd name="connsiteX68" fmla="*/ 5856136 w 9024731"/>
              <a:gd name="connsiteY68" fmla="*/ 962226 h 1902199"/>
              <a:gd name="connsiteX69" fmla="*/ 5923722 w 9024731"/>
              <a:gd name="connsiteY69" fmla="*/ 850908 h 1902199"/>
              <a:gd name="connsiteX70" fmla="*/ 5935649 w 9024731"/>
              <a:gd name="connsiteY70" fmla="*/ 998007 h 1902199"/>
              <a:gd name="connsiteX71" fmla="*/ 5983357 w 9024731"/>
              <a:gd name="connsiteY71" fmla="*/ 624296 h 1902199"/>
              <a:gd name="connsiteX72" fmla="*/ 6003235 w 9024731"/>
              <a:gd name="connsiteY72" fmla="*/ 974153 h 1902199"/>
              <a:gd name="connsiteX73" fmla="*/ 6035040 w 9024731"/>
              <a:gd name="connsiteY73" fmla="*/ 862835 h 1902199"/>
              <a:gd name="connsiteX74" fmla="*/ 6094675 w 9024731"/>
              <a:gd name="connsiteY74" fmla="*/ 990056 h 1902199"/>
              <a:gd name="connsiteX75" fmla="*/ 6237799 w 9024731"/>
              <a:gd name="connsiteY75" fmla="*/ 858860 h 1902199"/>
              <a:gd name="connsiteX76" fmla="*/ 6333214 w 9024731"/>
              <a:gd name="connsiteY76" fmla="*/ 938373 h 1902199"/>
              <a:gd name="connsiteX77" fmla="*/ 6468387 w 9024731"/>
              <a:gd name="connsiteY77" fmla="*/ 882713 h 1902199"/>
              <a:gd name="connsiteX78" fmla="*/ 6595607 w 9024731"/>
              <a:gd name="connsiteY78" fmla="*/ 934397 h 1902199"/>
              <a:gd name="connsiteX79" fmla="*/ 6742707 w 9024731"/>
              <a:gd name="connsiteY79" fmla="*/ 878738 h 1902199"/>
              <a:gd name="connsiteX80" fmla="*/ 6881854 w 9024731"/>
              <a:gd name="connsiteY80" fmla="*/ 926446 h 1902199"/>
              <a:gd name="connsiteX81" fmla="*/ 6973294 w 9024731"/>
              <a:gd name="connsiteY81" fmla="*/ 882713 h 1902199"/>
              <a:gd name="connsiteX82" fmla="*/ 7088588 w 9024731"/>
              <a:gd name="connsiteY82" fmla="*/ 934397 h 1902199"/>
              <a:gd name="connsiteX83" fmla="*/ 7195931 w 9024731"/>
              <a:gd name="connsiteY83" fmla="*/ 886689 h 1902199"/>
              <a:gd name="connsiteX84" fmla="*/ 7303274 w 9024731"/>
              <a:gd name="connsiteY84" fmla="*/ 946324 h 1902199"/>
              <a:gd name="connsiteX85" fmla="*/ 7454348 w 9024731"/>
              <a:gd name="connsiteY85" fmla="*/ 874762 h 1902199"/>
              <a:gd name="connsiteX86" fmla="*/ 7609399 w 9024731"/>
              <a:gd name="connsiteY86" fmla="*/ 938373 h 1902199"/>
              <a:gd name="connsiteX87" fmla="*/ 7613374 w 9024731"/>
              <a:gd name="connsiteY87" fmla="*/ 576588 h 1902199"/>
              <a:gd name="connsiteX88" fmla="*/ 7653131 w 9024731"/>
              <a:gd name="connsiteY88" fmla="*/ 934397 h 1902199"/>
              <a:gd name="connsiteX89" fmla="*/ 7748547 w 9024731"/>
              <a:gd name="connsiteY89" fmla="*/ 874762 h 1902199"/>
              <a:gd name="connsiteX90" fmla="*/ 7828060 w 9024731"/>
              <a:gd name="connsiteY90" fmla="*/ 942348 h 1902199"/>
              <a:gd name="connsiteX91" fmla="*/ 7919500 w 9024731"/>
              <a:gd name="connsiteY91" fmla="*/ 858860 h 1902199"/>
              <a:gd name="connsiteX92" fmla="*/ 8038769 w 9024731"/>
              <a:gd name="connsiteY92" fmla="*/ 942348 h 1902199"/>
              <a:gd name="connsiteX93" fmla="*/ 8110331 w 9024731"/>
              <a:gd name="connsiteY93" fmla="*/ 870786 h 1902199"/>
              <a:gd name="connsiteX94" fmla="*/ 8201771 w 9024731"/>
              <a:gd name="connsiteY94" fmla="*/ 966202 h 1902199"/>
              <a:gd name="connsiteX95" fmla="*/ 8305138 w 9024731"/>
              <a:gd name="connsiteY95" fmla="*/ 878738 h 1902199"/>
              <a:gd name="connsiteX96" fmla="*/ 8400554 w 9024731"/>
              <a:gd name="connsiteY96" fmla="*/ 958251 h 1902199"/>
              <a:gd name="connsiteX97" fmla="*/ 8456213 w 9024731"/>
              <a:gd name="connsiteY97" fmla="*/ 1316060 h 1902199"/>
              <a:gd name="connsiteX98" fmla="*/ 8460188 w 9024731"/>
              <a:gd name="connsiteY98" fmla="*/ 882713 h 1902199"/>
              <a:gd name="connsiteX99" fmla="*/ 8527774 w 9024731"/>
              <a:gd name="connsiteY99" fmla="*/ 994032 h 1902199"/>
              <a:gd name="connsiteX100" fmla="*/ 8631141 w 9024731"/>
              <a:gd name="connsiteY100" fmla="*/ 886689 h 1902199"/>
              <a:gd name="connsiteX101" fmla="*/ 8714630 w 9024731"/>
              <a:gd name="connsiteY101" fmla="*/ 970178 h 1902199"/>
              <a:gd name="connsiteX102" fmla="*/ 8774265 w 9024731"/>
              <a:gd name="connsiteY102" fmla="*/ 874762 h 1902199"/>
              <a:gd name="connsiteX103" fmla="*/ 8849802 w 9024731"/>
              <a:gd name="connsiteY103" fmla="*/ 950300 h 1902199"/>
              <a:gd name="connsiteX104" fmla="*/ 8925340 w 9024731"/>
              <a:gd name="connsiteY104" fmla="*/ 874762 h 1902199"/>
              <a:gd name="connsiteX105" fmla="*/ 8977023 w 9024731"/>
              <a:gd name="connsiteY105" fmla="*/ 962226 h 1902199"/>
              <a:gd name="connsiteX106" fmla="*/ 9024731 w 9024731"/>
              <a:gd name="connsiteY106" fmla="*/ 874762 h 1902199"/>
              <a:gd name="connsiteX0" fmla="*/ 0 w 9024731"/>
              <a:gd name="connsiteY0" fmla="*/ 910543 h 1892740"/>
              <a:gd name="connsiteX1" fmla="*/ 95416 w 9024731"/>
              <a:gd name="connsiteY1" fmla="*/ 858860 h 1892740"/>
              <a:gd name="connsiteX2" fmla="*/ 210710 w 9024731"/>
              <a:gd name="connsiteY2" fmla="*/ 966202 h 1892740"/>
              <a:gd name="connsiteX3" fmla="*/ 381663 w 9024731"/>
              <a:gd name="connsiteY3" fmla="*/ 878738 h 1892740"/>
              <a:gd name="connsiteX4" fmla="*/ 481054 w 9024731"/>
              <a:gd name="connsiteY4" fmla="*/ 934397 h 1892740"/>
              <a:gd name="connsiteX5" fmla="*/ 600324 w 9024731"/>
              <a:gd name="connsiteY5" fmla="*/ 894640 h 1892740"/>
              <a:gd name="connsiteX6" fmla="*/ 715618 w 9024731"/>
              <a:gd name="connsiteY6" fmla="*/ 938373 h 1892740"/>
              <a:gd name="connsiteX7" fmla="*/ 914400 w 9024731"/>
              <a:gd name="connsiteY7" fmla="*/ 377805 h 1892740"/>
              <a:gd name="connsiteX8" fmla="*/ 1144988 w 9024731"/>
              <a:gd name="connsiteY8" fmla="*/ 930421 h 1892740"/>
              <a:gd name="connsiteX9" fmla="*/ 1232453 w 9024731"/>
              <a:gd name="connsiteY9" fmla="*/ 886689 h 1892740"/>
              <a:gd name="connsiteX10" fmla="*/ 1288112 w 9024731"/>
              <a:gd name="connsiteY10" fmla="*/ 946324 h 1892740"/>
              <a:gd name="connsiteX11" fmla="*/ 1375576 w 9024731"/>
              <a:gd name="connsiteY11" fmla="*/ 882713 h 1892740"/>
              <a:gd name="connsiteX12" fmla="*/ 1451879 w 9024731"/>
              <a:gd name="connsiteY12" fmla="*/ 1217808 h 1892740"/>
              <a:gd name="connsiteX13" fmla="*/ 1710420 w 9024731"/>
              <a:gd name="connsiteY13" fmla="*/ 1887561 h 1892740"/>
              <a:gd name="connsiteX14" fmla="*/ 1975900 w 9024731"/>
              <a:gd name="connsiteY14" fmla="*/ 827055 h 1892740"/>
              <a:gd name="connsiteX15" fmla="*/ 2126974 w 9024731"/>
              <a:gd name="connsiteY15" fmla="*/ 974153 h 1892740"/>
              <a:gd name="connsiteX16" fmla="*/ 2377440 w 9024731"/>
              <a:gd name="connsiteY16" fmla="*/ 119 h 1892740"/>
              <a:gd name="connsiteX17" fmla="*/ 2635858 w 9024731"/>
              <a:gd name="connsiteY17" fmla="*/ 910543 h 1892740"/>
              <a:gd name="connsiteX18" fmla="*/ 2755127 w 9024731"/>
              <a:gd name="connsiteY18" fmla="*/ 1327986 h 1892740"/>
              <a:gd name="connsiteX19" fmla="*/ 2882348 w 9024731"/>
              <a:gd name="connsiteY19" fmla="*/ 612369 h 1892740"/>
              <a:gd name="connsiteX20" fmla="*/ 3053301 w 9024731"/>
              <a:gd name="connsiteY20" fmla="*/ 946324 h 1892740"/>
              <a:gd name="connsiteX21" fmla="*/ 3120887 w 9024731"/>
              <a:gd name="connsiteY21" fmla="*/ 835006 h 1892740"/>
              <a:gd name="connsiteX22" fmla="*/ 3196425 w 9024731"/>
              <a:gd name="connsiteY22" fmla="*/ 962226 h 1892740"/>
              <a:gd name="connsiteX23" fmla="*/ 3236181 w 9024731"/>
              <a:gd name="connsiteY23" fmla="*/ 854884 h 1892740"/>
              <a:gd name="connsiteX24" fmla="*/ 3351475 w 9024731"/>
              <a:gd name="connsiteY24" fmla="*/ 1141131 h 1892740"/>
              <a:gd name="connsiteX25" fmla="*/ 3478696 w 9024731"/>
              <a:gd name="connsiteY25" fmla="*/ 803200 h 1892740"/>
              <a:gd name="connsiteX26" fmla="*/ 3554234 w 9024731"/>
              <a:gd name="connsiteY26" fmla="*/ 918494 h 1892740"/>
              <a:gd name="connsiteX27" fmla="*/ 3737114 w 9024731"/>
              <a:gd name="connsiteY27" fmla="*/ 1502915 h 1892740"/>
              <a:gd name="connsiteX28" fmla="*/ 3860359 w 9024731"/>
              <a:gd name="connsiteY28" fmla="*/ 918494 h 1892740"/>
              <a:gd name="connsiteX29" fmla="*/ 3912042 w 9024731"/>
              <a:gd name="connsiteY29" fmla="*/ 926446 h 1892740"/>
              <a:gd name="connsiteX30" fmla="*/ 3947823 w 9024731"/>
              <a:gd name="connsiteY30" fmla="*/ 998007 h 1892740"/>
              <a:gd name="connsiteX31" fmla="*/ 3991555 w 9024731"/>
              <a:gd name="connsiteY31" fmla="*/ 866811 h 1892740"/>
              <a:gd name="connsiteX32" fmla="*/ 4082995 w 9024731"/>
              <a:gd name="connsiteY32" fmla="*/ 982105 h 1892740"/>
              <a:gd name="connsiteX33" fmla="*/ 4122752 w 9024731"/>
              <a:gd name="connsiteY33" fmla="*/ 850908 h 1892740"/>
              <a:gd name="connsiteX34" fmla="*/ 4194314 w 9024731"/>
              <a:gd name="connsiteY34" fmla="*/ 958251 h 1892740"/>
              <a:gd name="connsiteX35" fmla="*/ 4238046 w 9024731"/>
              <a:gd name="connsiteY35" fmla="*/ 858860 h 1892740"/>
              <a:gd name="connsiteX36" fmla="*/ 4281778 w 9024731"/>
              <a:gd name="connsiteY36" fmla="*/ 986080 h 1892740"/>
              <a:gd name="connsiteX37" fmla="*/ 4365267 w 9024731"/>
              <a:gd name="connsiteY37" fmla="*/ 481173 h 1892740"/>
              <a:gd name="connsiteX38" fmla="*/ 4405023 w 9024731"/>
              <a:gd name="connsiteY38" fmla="*/ 918494 h 1892740"/>
              <a:gd name="connsiteX39" fmla="*/ 4452731 w 9024731"/>
              <a:gd name="connsiteY39" fmla="*/ 878738 h 1892740"/>
              <a:gd name="connsiteX40" fmla="*/ 4508390 w 9024731"/>
              <a:gd name="connsiteY40" fmla="*/ 954275 h 1892740"/>
              <a:gd name="connsiteX41" fmla="*/ 4556098 w 9024731"/>
              <a:gd name="connsiteY41" fmla="*/ 882713 h 1892740"/>
              <a:gd name="connsiteX42" fmla="*/ 4619708 w 9024731"/>
              <a:gd name="connsiteY42" fmla="*/ 954275 h 1892740"/>
              <a:gd name="connsiteX43" fmla="*/ 4683319 w 9024731"/>
              <a:gd name="connsiteY43" fmla="*/ 854884 h 1892740"/>
              <a:gd name="connsiteX44" fmla="*/ 4754880 w 9024731"/>
              <a:gd name="connsiteY44" fmla="*/ 1224620 h 1892740"/>
              <a:gd name="connsiteX45" fmla="*/ 4766807 w 9024731"/>
              <a:gd name="connsiteY45" fmla="*/ 850908 h 1892740"/>
              <a:gd name="connsiteX46" fmla="*/ 4810540 w 9024731"/>
              <a:gd name="connsiteY46" fmla="*/ 970178 h 1892740"/>
              <a:gd name="connsiteX47" fmla="*/ 4866199 w 9024731"/>
              <a:gd name="connsiteY47" fmla="*/ 644174 h 1892740"/>
              <a:gd name="connsiteX48" fmla="*/ 4937760 w 9024731"/>
              <a:gd name="connsiteY48" fmla="*/ 926446 h 1892740"/>
              <a:gd name="connsiteX49" fmla="*/ 5009322 w 9024731"/>
              <a:gd name="connsiteY49" fmla="*/ 838981 h 1892740"/>
              <a:gd name="connsiteX50" fmla="*/ 5072933 w 9024731"/>
              <a:gd name="connsiteY50" fmla="*/ 974153 h 1892740"/>
              <a:gd name="connsiteX51" fmla="*/ 5124616 w 9024731"/>
              <a:gd name="connsiteY51" fmla="*/ 838981 h 1892740"/>
              <a:gd name="connsiteX52" fmla="*/ 5196178 w 9024731"/>
              <a:gd name="connsiteY52" fmla="*/ 974153 h 1892740"/>
              <a:gd name="connsiteX53" fmla="*/ 5231959 w 9024731"/>
              <a:gd name="connsiteY53" fmla="*/ 878738 h 1892740"/>
              <a:gd name="connsiteX54" fmla="*/ 5279667 w 9024731"/>
              <a:gd name="connsiteY54" fmla="*/ 946324 h 1892740"/>
              <a:gd name="connsiteX55" fmla="*/ 5319423 w 9024731"/>
              <a:gd name="connsiteY55" fmla="*/ 854884 h 1892740"/>
              <a:gd name="connsiteX56" fmla="*/ 5390985 w 9024731"/>
              <a:gd name="connsiteY56" fmla="*/ 966202 h 1892740"/>
              <a:gd name="connsiteX57" fmla="*/ 5406887 w 9024731"/>
              <a:gd name="connsiteY57" fmla="*/ 858860 h 1892740"/>
              <a:gd name="connsiteX58" fmla="*/ 5462547 w 9024731"/>
              <a:gd name="connsiteY58" fmla="*/ 958251 h 1892740"/>
              <a:gd name="connsiteX59" fmla="*/ 5494352 w 9024731"/>
              <a:gd name="connsiteY59" fmla="*/ 850908 h 1892740"/>
              <a:gd name="connsiteX60" fmla="*/ 5530133 w 9024731"/>
              <a:gd name="connsiteY60" fmla="*/ 1308108 h 1892740"/>
              <a:gd name="connsiteX61" fmla="*/ 5550011 w 9024731"/>
              <a:gd name="connsiteY61" fmla="*/ 878738 h 1892740"/>
              <a:gd name="connsiteX62" fmla="*/ 5597719 w 9024731"/>
              <a:gd name="connsiteY62" fmla="*/ 970178 h 1892740"/>
              <a:gd name="connsiteX63" fmla="*/ 5641451 w 9024731"/>
              <a:gd name="connsiteY63" fmla="*/ 866811 h 1892740"/>
              <a:gd name="connsiteX64" fmla="*/ 5685183 w 9024731"/>
              <a:gd name="connsiteY64" fmla="*/ 954275 h 1892740"/>
              <a:gd name="connsiteX65" fmla="*/ 5736867 w 9024731"/>
              <a:gd name="connsiteY65" fmla="*/ 854884 h 1892740"/>
              <a:gd name="connsiteX66" fmla="*/ 5788550 w 9024731"/>
              <a:gd name="connsiteY66" fmla="*/ 1339913 h 1892740"/>
              <a:gd name="connsiteX67" fmla="*/ 5816380 w 9024731"/>
              <a:gd name="connsiteY67" fmla="*/ 866811 h 1892740"/>
              <a:gd name="connsiteX68" fmla="*/ 5856136 w 9024731"/>
              <a:gd name="connsiteY68" fmla="*/ 962226 h 1892740"/>
              <a:gd name="connsiteX69" fmla="*/ 5923722 w 9024731"/>
              <a:gd name="connsiteY69" fmla="*/ 850908 h 1892740"/>
              <a:gd name="connsiteX70" fmla="*/ 5935649 w 9024731"/>
              <a:gd name="connsiteY70" fmla="*/ 998007 h 1892740"/>
              <a:gd name="connsiteX71" fmla="*/ 5983357 w 9024731"/>
              <a:gd name="connsiteY71" fmla="*/ 624296 h 1892740"/>
              <a:gd name="connsiteX72" fmla="*/ 6003235 w 9024731"/>
              <a:gd name="connsiteY72" fmla="*/ 974153 h 1892740"/>
              <a:gd name="connsiteX73" fmla="*/ 6035040 w 9024731"/>
              <a:gd name="connsiteY73" fmla="*/ 862835 h 1892740"/>
              <a:gd name="connsiteX74" fmla="*/ 6094675 w 9024731"/>
              <a:gd name="connsiteY74" fmla="*/ 990056 h 1892740"/>
              <a:gd name="connsiteX75" fmla="*/ 6237799 w 9024731"/>
              <a:gd name="connsiteY75" fmla="*/ 858860 h 1892740"/>
              <a:gd name="connsiteX76" fmla="*/ 6333214 w 9024731"/>
              <a:gd name="connsiteY76" fmla="*/ 938373 h 1892740"/>
              <a:gd name="connsiteX77" fmla="*/ 6468387 w 9024731"/>
              <a:gd name="connsiteY77" fmla="*/ 882713 h 1892740"/>
              <a:gd name="connsiteX78" fmla="*/ 6595607 w 9024731"/>
              <a:gd name="connsiteY78" fmla="*/ 934397 h 1892740"/>
              <a:gd name="connsiteX79" fmla="*/ 6742707 w 9024731"/>
              <a:gd name="connsiteY79" fmla="*/ 878738 h 1892740"/>
              <a:gd name="connsiteX80" fmla="*/ 6881854 w 9024731"/>
              <a:gd name="connsiteY80" fmla="*/ 926446 h 1892740"/>
              <a:gd name="connsiteX81" fmla="*/ 6973294 w 9024731"/>
              <a:gd name="connsiteY81" fmla="*/ 882713 h 1892740"/>
              <a:gd name="connsiteX82" fmla="*/ 7088588 w 9024731"/>
              <a:gd name="connsiteY82" fmla="*/ 934397 h 1892740"/>
              <a:gd name="connsiteX83" fmla="*/ 7195931 w 9024731"/>
              <a:gd name="connsiteY83" fmla="*/ 886689 h 1892740"/>
              <a:gd name="connsiteX84" fmla="*/ 7303274 w 9024731"/>
              <a:gd name="connsiteY84" fmla="*/ 946324 h 1892740"/>
              <a:gd name="connsiteX85" fmla="*/ 7454348 w 9024731"/>
              <a:gd name="connsiteY85" fmla="*/ 874762 h 1892740"/>
              <a:gd name="connsiteX86" fmla="*/ 7609399 w 9024731"/>
              <a:gd name="connsiteY86" fmla="*/ 938373 h 1892740"/>
              <a:gd name="connsiteX87" fmla="*/ 7613374 w 9024731"/>
              <a:gd name="connsiteY87" fmla="*/ 576588 h 1892740"/>
              <a:gd name="connsiteX88" fmla="*/ 7653131 w 9024731"/>
              <a:gd name="connsiteY88" fmla="*/ 934397 h 1892740"/>
              <a:gd name="connsiteX89" fmla="*/ 7748547 w 9024731"/>
              <a:gd name="connsiteY89" fmla="*/ 874762 h 1892740"/>
              <a:gd name="connsiteX90" fmla="*/ 7828060 w 9024731"/>
              <a:gd name="connsiteY90" fmla="*/ 942348 h 1892740"/>
              <a:gd name="connsiteX91" fmla="*/ 7919500 w 9024731"/>
              <a:gd name="connsiteY91" fmla="*/ 858860 h 1892740"/>
              <a:gd name="connsiteX92" fmla="*/ 8038769 w 9024731"/>
              <a:gd name="connsiteY92" fmla="*/ 942348 h 1892740"/>
              <a:gd name="connsiteX93" fmla="*/ 8110331 w 9024731"/>
              <a:gd name="connsiteY93" fmla="*/ 870786 h 1892740"/>
              <a:gd name="connsiteX94" fmla="*/ 8201771 w 9024731"/>
              <a:gd name="connsiteY94" fmla="*/ 966202 h 1892740"/>
              <a:gd name="connsiteX95" fmla="*/ 8305138 w 9024731"/>
              <a:gd name="connsiteY95" fmla="*/ 878738 h 1892740"/>
              <a:gd name="connsiteX96" fmla="*/ 8400554 w 9024731"/>
              <a:gd name="connsiteY96" fmla="*/ 958251 h 1892740"/>
              <a:gd name="connsiteX97" fmla="*/ 8456213 w 9024731"/>
              <a:gd name="connsiteY97" fmla="*/ 1316060 h 1892740"/>
              <a:gd name="connsiteX98" fmla="*/ 8460188 w 9024731"/>
              <a:gd name="connsiteY98" fmla="*/ 882713 h 1892740"/>
              <a:gd name="connsiteX99" fmla="*/ 8527774 w 9024731"/>
              <a:gd name="connsiteY99" fmla="*/ 994032 h 1892740"/>
              <a:gd name="connsiteX100" fmla="*/ 8631141 w 9024731"/>
              <a:gd name="connsiteY100" fmla="*/ 886689 h 1892740"/>
              <a:gd name="connsiteX101" fmla="*/ 8714630 w 9024731"/>
              <a:gd name="connsiteY101" fmla="*/ 970178 h 1892740"/>
              <a:gd name="connsiteX102" fmla="*/ 8774265 w 9024731"/>
              <a:gd name="connsiteY102" fmla="*/ 874762 h 1892740"/>
              <a:gd name="connsiteX103" fmla="*/ 8849802 w 9024731"/>
              <a:gd name="connsiteY103" fmla="*/ 950300 h 1892740"/>
              <a:gd name="connsiteX104" fmla="*/ 8925340 w 9024731"/>
              <a:gd name="connsiteY104" fmla="*/ 874762 h 1892740"/>
              <a:gd name="connsiteX105" fmla="*/ 8977023 w 9024731"/>
              <a:gd name="connsiteY105" fmla="*/ 962226 h 1892740"/>
              <a:gd name="connsiteX106" fmla="*/ 9024731 w 9024731"/>
              <a:gd name="connsiteY106" fmla="*/ 874762 h 1892740"/>
              <a:gd name="connsiteX0" fmla="*/ 0 w 9024731"/>
              <a:gd name="connsiteY0" fmla="*/ 910543 h 1887606"/>
              <a:gd name="connsiteX1" fmla="*/ 95416 w 9024731"/>
              <a:gd name="connsiteY1" fmla="*/ 858860 h 1887606"/>
              <a:gd name="connsiteX2" fmla="*/ 210710 w 9024731"/>
              <a:gd name="connsiteY2" fmla="*/ 966202 h 1887606"/>
              <a:gd name="connsiteX3" fmla="*/ 381663 w 9024731"/>
              <a:gd name="connsiteY3" fmla="*/ 878738 h 1887606"/>
              <a:gd name="connsiteX4" fmla="*/ 481054 w 9024731"/>
              <a:gd name="connsiteY4" fmla="*/ 934397 h 1887606"/>
              <a:gd name="connsiteX5" fmla="*/ 600324 w 9024731"/>
              <a:gd name="connsiteY5" fmla="*/ 894640 h 1887606"/>
              <a:gd name="connsiteX6" fmla="*/ 715618 w 9024731"/>
              <a:gd name="connsiteY6" fmla="*/ 938373 h 1887606"/>
              <a:gd name="connsiteX7" fmla="*/ 914400 w 9024731"/>
              <a:gd name="connsiteY7" fmla="*/ 377805 h 1887606"/>
              <a:gd name="connsiteX8" fmla="*/ 1144988 w 9024731"/>
              <a:gd name="connsiteY8" fmla="*/ 930421 h 1887606"/>
              <a:gd name="connsiteX9" fmla="*/ 1232453 w 9024731"/>
              <a:gd name="connsiteY9" fmla="*/ 886689 h 1887606"/>
              <a:gd name="connsiteX10" fmla="*/ 1288112 w 9024731"/>
              <a:gd name="connsiteY10" fmla="*/ 946324 h 1887606"/>
              <a:gd name="connsiteX11" fmla="*/ 1375576 w 9024731"/>
              <a:gd name="connsiteY11" fmla="*/ 882713 h 1887606"/>
              <a:gd name="connsiteX12" fmla="*/ 1451879 w 9024731"/>
              <a:gd name="connsiteY12" fmla="*/ 1217808 h 1887606"/>
              <a:gd name="connsiteX13" fmla="*/ 1710420 w 9024731"/>
              <a:gd name="connsiteY13" fmla="*/ 1887561 h 1887606"/>
              <a:gd name="connsiteX14" fmla="*/ 1975900 w 9024731"/>
              <a:gd name="connsiteY14" fmla="*/ 827055 h 1887606"/>
              <a:gd name="connsiteX15" fmla="*/ 2126974 w 9024731"/>
              <a:gd name="connsiteY15" fmla="*/ 974153 h 1887606"/>
              <a:gd name="connsiteX16" fmla="*/ 2377440 w 9024731"/>
              <a:gd name="connsiteY16" fmla="*/ 119 h 1887606"/>
              <a:gd name="connsiteX17" fmla="*/ 2635858 w 9024731"/>
              <a:gd name="connsiteY17" fmla="*/ 910543 h 1887606"/>
              <a:gd name="connsiteX18" fmla="*/ 2755127 w 9024731"/>
              <a:gd name="connsiteY18" fmla="*/ 1327986 h 1887606"/>
              <a:gd name="connsiteX19" fmla="*/ 2882348 w 9024731"/>
              <a:gd name="connsiteY19" fmla="*/ 612369 h 1887606"/>
              <a:gd name="connsiteX20" fmla="*/ 3053301 w 9024731"/>
              <a:gd name="connsiteY20" fmla="*/ 946324 h 1887606"/>
              <a:gd name="connsiteX21" fmla="*/ 3120887 w 9024731"/>
              <a:gd name="connsiteY21" fmla="*/ 835006 h 1887606"/>
              <a:gd name="connsiteX22" fmla="*/ 3196425 w 9024731"/>
              <a:gd name="connsiteY22" fmla="*/ 962226 h 1887606"/>
              <a:gd name="connsiteX23" fmla="*/ 3236181 w 9024731"/>
              <a:gd name="connsiteY23" fmla="*/ 854884 h 1887606"/>
              <a:gd name="connsiteX24" fmla="*/ 3351475 w 9024731"/>
              <a:gd name="connsiteY24" fmla="*/ 1141131 h 1887606"/>
              <a:gd name="connsiteX25" fmla="*/ 3478696 w 9024731"/>
              <a:gd name="connsiteY25" fmla="*/ 803200 h 1887606"/>
              <a:gd name="connsiteX26" fmla="*/ 3554234 w 9024731"/>
              <a:gd name="connsiteY26" fmla="*/ 918494 h 1887606"/>
              <a:gd name="connsiteX27" fmla="*/ 3737114 w 9024731"/>
              <a:gd name="connsiteY27" fmla="*/ 1502915 h 1887606"/>
              <a:gd name="connsiteX28" fmla="*/ 3860359 w 9024731"/>
              <a:gd name="connsiteY28" fmla="*/ 918494 h 1887606"/>
              <a:gd name="connsiteX29" fmla="*/ 3912042 w 9024731"/>
              <a:gd name="connsiteY29" fmla="*/ 926446 h 1887606"/>
              <a:gd name="connsiteX30" fmla="*/ 3947823 w 9024731"/>
              <a:gd name="connsiteY30" fmla="*/ 998007 h 1887606"/>
              <a:gd name="connsiteX31" fmla="*/ 3991555 w 9024731"/>
              <a:gd name="connsiteY31" fmla="*/ 866811 h 1887606"/>
              <a:gd name="connsiteX32" fmla="*/ 4082995 w 9024731"/>
              <a:gd name="connsiteY32" fmla="*/ 982105 h 1887606"/>
              <a:gd name="connsiteX33" fmla="*/ 4122752 w 9024731"/>
              <a:gd name="connsiteY33" fmla="*/ 850908 h 1887606"/>
              <a:gd name="connsiteX34" fmla="*/ 4194314 w 9024731"/>
              <a:gd name="connsiteY34" fmla="*/ 958251 h 1887606"/>
              <a:gd name="connsiteX35" fmla="*/ 4238046 w 9024731"/>
              <a:gd name="connsiteY35" fmla="*/ 858860 h 1887606"/>
              <a:gd name="connsiteX36" fmla="*/ 4281778 w 9024731"/>
              <a:gd name="connsiteY36" fmla="*/ 986080 h 1887606"/>
              <a:gd name="connsiteX37" fmla="*/ 4365267 w 9024731"/>
              <a:gd name="connsiteY37" fmla="*/ 481173 h 1887606"/>
              <a:gd name="connsiteX38" fmla="*/ 4405023 w 9024731"/>
              <a:gd name="connsiteY38" fmla="*/ 918494 h 1887606"/>
              <a:gd name="connsiteX39" fmla="*/ 4452731 w 9024731"/>
              <a:gd name="connsiteY39" fmla="*/ 878738 h 1887606"/>
              <a:gd name="connsiteX40" fmla="*/ 4508390 w 9024731"/>
              <a:gd name="connsiteY40" fmla="*/ 954275 h 1887606"/>
              <a:gd name="connsiteX41" fmla="*/ 4556098 w 9024731"/>
              <a:gd name="connsiteY41" fmla="*/ 882713 h 1887606"/>
              <a:gd name="connsiteX42" fmla="*/ 4619708 w 9024731"/>
              <a:gd name="connsiteY42" fmla="*/ 954275 h 1887606"/>
              <a:gd name="connsiteX43" fmla="*/ 4683319 w 9024731"/>
              <a:gd name="connsiteY43" fmla="*/ 854884 h 1887606"/>
              <a:gd name="connsiteX44" fmla="*/ 4754880 w 9024731"/>
              <a:gd name="connsiteY44" fmla="*/ 1224620 h 1887606"/>
              <a:gd name="connsiteX45" fmla="*/ 4766807 w 9024731"/>
              <a:gd name="connsiteY45" fmla="*/ 850908 h 1887606"/>
              <a:gd name="connsiteX46" fmla="*/ 4810540 w 9024731"/>
              <a:gd name="connsiteY46" fmla="*/ 970178 h 1887606"/>
              <a:gd name="connsiteX47" fmla="*/ 4866199 w 9024731"/>
              <a:gd name="connsiteY47" fmla="*/ 644174 h 1887606"/>
              <a:gd name="connsiteX48" fmla="*/ 4937760 w 9024731"/>
              <a:gd name="connsiteY48" fmla="*/ 926446 h 1887606"/>
              <a:gd name="connsiteX49" fmla="*/ 5009322 w 9024731"/>
              <a:gd name="connsiteY49" fmla="*/ 838981 h 1887606"/>
              <a:gd name="connsiteX50" fmla="*/ 5072933 w 9024731"/>
              <a:gd name="connsiteY50" fmla="*/ 974153 h 1887606"/>
              <a:gd name="connsiteX51" fmla="*/ 5124616 w 9024731"/>
              <a:gd name="connsiteY51" fmla="*/ 838981 h 1887606"/>
              <a:gd name="connsiteX52" fmla="*/ 5196178 w 9024731"/>
              <a:gd name="connsiteY52" fmla="*/ 974153 h 1887606"/>
              <a:gd name="connsiteX53" fmla="*/ 5231959 w 9024731"/>
              <a:gd name="connsiteY53" fmla="*/ 878738 h 1887606"/>
              <a:gd name="connsiteX54" fmla="*/ 5279667 w 9024731"/>
              <a:gd name="connsiteY54" fmla="*/ 946324 h 1887606"/>
              <a:gd name="connsiteX55" fmla="*/ 5319423 w 9024731"/>
              <a:gd name="connsiteY55" fmla="*/ 854884 h 1887606"/>
              <a:gd name="connsiteX56" fmla="*/ 5390985 w 9024731"/>
              <a:gd name="connsiteY56" fmla="*/ 966202 h 1887606"/>
              <a:gd name="connsiteX57" fmla="*/ 5406887 w 9024731"/>
              <a:gd name="connsiteY57" fmla="*/ 858860 h 1887606"/>
              <a:gd name="connsiteX58" fmla="*/ 5462547 w 9024731"/>
              <a:gd name="connsiteY58" fmla="*/ 958251 h 1887606"/>
              <a:gd name="connsiteX59" fmla="*/ 5494352 w 9024731"/>
              <a:gd name="connsiteY59" fmla="*/ 850908 h 1887606"/>
              <a:gd name="connsiteX60" fmla="*/ 5530133 w 9024731"/>
              <a:gd name="connsiteY60" fmla="*/ 1308108 h 1887606"/>
              <a:gd name="connsiteX61" fmla="*/ 5550011 w 9024731"/>
              <a:gd name="connsiteY61" fmla="*/ 878738 h 1887606"/>
              <a:gd name="connsiteX62" fmla="*/ 5597719 w 9024731"/>
              <a:gd name="connsiteY62" fmla="*/ 970178 h 1887606"/>
              <a:gd name="connsiteX63" fmla="*/ 5641451 w 9024731"/>
              <a:gd name="connsiteY63" fmla="*/ 866811 h 1887606"/>
              <a:gd name="connsiteX64" fmla="*/ 5685183 w 9024731"/>
              <a:gd name="connsiteY64" fmla="*/ 954275 h 1887606"/>
              <a:gd name="connsiteX65" fmla="*/ 5736867 w 9024731"/>
              <a:gd name="connsiteY65" fmla="*/ 854884 h 1887606"/>
              <a:gd name="connsiteX66" fmla="*/ 5788550 w 9024731"/>
              <a:gd name="connsiteY66" fmla="*/ 1339913 h 1887606"/>
              <a:gd name="connsiteX67" fmla="*/ 5816380 w 9024731"/>
              <a:gd name="connsiteY67" fmla="*/ 866811 h 1887606"/>
              <a:gd name="connsiteX68" fmla="*/ 5856136 w 9024731"/>
              <a:gd name="connsiteY68" fmla="*/ 962226 h 1887606"/>
              <a:gd name="connsiteX69" fmla="*/ 5923722 w 9024731"/>
              <a:gd name="connsiteY69" fmla="*/ 850908 h 1887606"/>
              <a:gd name="connsiteX70" fmla="*/ 5935649 w 9024731"/>
              <a:gd name="connsiteY70" fmla="*/ 998007 h 1887606"/>
              <a:gd name="connsiteX71" fmla="*/ 5983357 w 9024731"/>
              <a:gd name="connsiteY71" fmla="*/ 624296 h 1887606"/>
              <a:gd name="connsiteX72" fmla="*/ 6003235 w 9024731"/>
              <a:gd name="connsiteY72" fmla="*/ 974153 h 1887606"/>
              <a:gd name="connsiteX73" fmla="*/ 6035040 w 9024731"/>
              <a:gd name="connsiteY73" fmla="*/ 862835 h 1887606"/>
              <a:gd name="connsiteX74" fmla="*/ 6094675 w 9024731"/>
              <a:gd name="connsiteY74" fmla="*/ 990056 h 1887606"/>
              <a:gd name="connsiteX75" fmla="*/ 6237799 w 9024731"/>
              <a:gd name="connsiteY75" fmla="*/ 858860 h 1887606"/>
              <a:gd name="connsiteX76" fmla="*/ 6333214 w 9024731"/>
              <a:gd name="connsiteY76" fmla="*/ 938373 h 1887606"/>
              <a:gd name="connsiteX77" fmla="*/ 6468387 w 9024731"/>
              <a:gd name="connsiteY77" fmla="*/ 882713 h 1887606"/>
              <a:gd name="connsiteX78" fmla="*/ 6595607 w 9024731"/>
              <a:gd name="connsiteY78" fmla="*/ 934397 h 1887606"/>
              <a:gd name="connsiteX79" fmla="*/ 6742707 w 9024731"/>
              <a:gd name="connsiteY79" fmla="*/ 878738 h 1887606"/>
              <a:gd name="connsiteX80" fmla="*/ 6881854 w 9024731"/>
              <a:gd name="connsiteY80" fmla="*/ 926446 h 1887606"/>
              <a:gd name="connsiteX81" fmla="*/ 6973294 w 9024731"/>
              <a:gd name="connsiteY81" fmla="*/ 882713 h 1887606"/>
              <a:gd name="connsiteX82" fmla="*/ 7088588 w 9024731"/>
              <a:gd name="connsiteY82" fmla="*/ 934397 h 1887606"/>
              <a:gd name="connsiteX83" fmla="*/ 7195931 w 9024731"/>
              <a:gd name="connsiteY83" fmla="*/ 886689 h 1887606"/>
              <a:gd name="connsiteX84" fmla="*/ 7303274 w 9024731"/>
              <a:gd name="connsiteY84" fmla="*/ 946324 h 1887606"/>
              <a:gd name="connsiteX85" fmla="*/ 7454348 w 9024731"/>
              <a:gd name="connsiteY85" fmla="*/ 874762 h 1887606"/>
              <a:gd name="connsiteX86" fmla="*/ 7609399 w 9024731"/>
              <a:gd name="connsiteY86" fmla="*/ 938373 h 1887606"/>
              <a:gd name="connsiteX87" fmla="*/ 7613374 w 9024731"/>
              <a:gd name="connsiteY87" fmla="*/ 576588 h 1887606"/>
              <a:gd name="connsiteX88" fmla="*/ 7653131 w 9024731"/>
              <a:gd name="connsiteY88" fmla="*/ 934397 h 1887606"/>
              <a:gd name="connsiteX89" fmla="*/ 7748547 w 9024731"/>
              <a:gd name="connsiteY89" fmla="*/ 874762 h 1887606"/>
              <a:gd name="connsiteX90" fmla="*/ 7828060 w 9024731"/>
              <a:gd name="connsiteY90" fmla="*/ 942348 h 1887606"/>
              <a:gd name="connsiteX91" fmla="*/ 7919500 w 9024731"/>
              <a:gd name="connsiteY91" fmla="*/ 858860 h 1887606"/>
              <a:gd name="connsiteX92" fmla="*/ 8038769 w 9024731"/>
              <a:gd name="connsiteY92" fmla="*/ 942348 h 1887606"/>
              <a:gd name="connsiteX93" fmla="*/ 8110331 w 9024731"/>
              <a:gd name="connsiteY93" fmla="*/ 870786 h 1887606"/>
              <a:gd name="connsiteX94" fmla="*/ 8201771 w 9024731"/>
              <a:gd name="connsiteY94" fmla="*/ 966202 h 1887606"/>
              <a:gd name="connsiteX95" fmla="*/ 8305138 w 9024731"/>
              <a:gd name="connsiteY95" fmla="*/ 878738 h 1887606"/>
              <a:gd name="connsiteX96" fmla="*/ 8400554 w 9024731"/>
              <a:gd name="connsiteY96" fmla="*/ 958251 h 1887606"/>
              <a:gd name="connsiteX97" fmla="*/ 8456213 w 9024731"/>
              <a:gd name="connsiteY97" fmla="*/ 1316060 h 1887606"/>
              <a:gd name="connsiteX98" fmla="*/ 8460188 w 9024731"/>
              <a:gd name="connsiteY98" fmla="*/ 882713 h 1887606"/>
              <a:gd name="connsiteX99" fmla="*/ 8527774 w 9024731"/>
              <a:gd name="connsiteY99" fmla="*/ 994032 h 1887606"/>
              <a:gd name="connsiteX100" fmla="*/ 8631141 w 9024731"/>
              <a:gd name="connsiteY100" fmla="*/ 886689 h 1887606"/>
              <a:gd name="connsiteX101" fmla="*/ 8714630 w 9024731"/>
              <a:gd name="connsiteY101" fmla="*/ 970178 h 1887606"/>
              <a:gd name="connsiteX102" fmla="*/ 8774265 w 9024731"/>
              <a:gd name="connsiteY102" fmla="*/ 874762 h 1887606"/>
              <a:gd name="connsiteX103" fmla="*/ 8849802 w 9024731"/>
              <a:gd name="connsiteY103" fmla="*/ 950300 h 1887606"/>
              <a:gd name="connsiteX104" fmla="*/ 8925340 w 9024731"/>
              <a:gd name="connsiteY104" fmla="*/ 874762 h 1887606"/>
              <a:gd name="connsiteX105" fmla="*/ 8977023 w 9024731"/>
              <a:gd name="connsiteY105" fmla="*/ 962226 h 1887606"/>
              <a:gd name="connsiteX106" fmla="*/ 9024731 w 9024731"/>
              <a:gd name="connsiteY106" fmla="*/ 874762 h 1887606"/>
              <a:gd name="connsiteX0" fmla="*/ 0 w 9024731"/>
              <a:gd name="connsiteY0" fmla="*/ 910543 h 1887635"/>
              <a:gd name="connsiteX1" fmla="*/ 95416 w 9024731"/>
              <a:gd name="connsiteY1" fmla="*/ 858860 h 1887635"/>
              <a:gd name="connsiteX2" fmla="*/ 210710 w 9024731"/>
              <a:gd name="connsiteY2" fmla="*/ 966202 h 1887635"/>
              <a:gd name="connsiteX3" fmla="*/ 381663 w 9024731"/>
              <a:gd name="connsiteY3" fmla="*/ 878738 h 1887635"/>
              <a:gd name="connsiteX4" fmla="*/ 481054 w 9024731"/>
              <a:gd name="connsiteY4" fmla="*/ 934397 h 1887635"/>
              <a:gd name="connsiteX5" fmla="*/ 600324 w 9024731"/>
              <a:gd name="connsiteY5" fmla="*/ 894640 h 1887635"/>
              <a:gd name="connsiteX6" fmla="*/ 715618 w 9024731"/>
              <a:gd name="connsiteY6" fmla="*/ 938373 h 1887635"/>
              <a:gd name="connsiteX7" fmla="*/ 914400 w 9024731"/>
              <a:gd name="connsiteY7" fmla="*/ 377805 h 1887635"/>
              <a:gd name="connsiteX8" fmla="*/ 1144988 w 9024731"/>
              <a:gd name="connsiteY8" fmla="*/ 930421 h 1887635"/>
              <a:gd name="connsiteX9" fmla="*/ 1232453 w 9024731"/>
              <a:gd name="connsiteY9" fmla="*/ 886689 h 1887635"/>
              <a:gd name="connsiteX10" fmla="*/ 1288112 w 9024731"/>
              <a:gd name="connsiteY10" fmla="*/ 946324 h 1887635"/>
              <a:gd name="connsiteX11" fmla="*/ 1375576 w 9024731"/>
              <a:gd name="connsiteY11" fmla="*/ 882713 h 1887635"/>
              <a:gd name="connsiteX12" fmla="*/ 1710420 w 9024731"/>
              <a:gd name="connsiteY12" fmla="*/ 1887561 h 1887635"/>
              <a:gd name="connsiteX13" fmla="*/ 1975900 w 9024731"/>
              <a:gd name="connsiteY13" fmla="*/ 827055 h 1887635"/>
              <a:gd name="connsiteX14" fmla="*/ 2126974 w 9024731"/>
              <a:gd name="connsiteY14" fmla="*/ 974153 h 1887635"/>
              <a:gd name="connsiteX15" fmla="*/ 2377440 w 9024731"/>
              <a:gd name="connsiteY15" fmla="*/ 119 h 1887635"/>
              <a:gd name="connsiteX16" fmla="*/ 2635858 w 9024731"/>
              <a:gd name="connsiteY16" fmla="*/ 910543 h 1887635"/>
              <a:gd name="connsiteX17" fmla="*/ 2755127 w 9024731"/>
              <a:gd name="connsiteY17" fmla="*/ 1327986 h 1887635"/>
              <a:gd name="connsiteX18" fmla="*/ 2882348 w 9024731"/>
              <a:gd name="connsiteY18" fmla="*/ 612369 h 1887635"/>
              <a:gd name="connsiteX19" fmla="*/ 3053301 w 9024731"/>
              <a:gd name="connsiteY19" fmla="*/ 946324 h 1887635"/>
              <a:gd name="connsiteX20" fmla="*/ 3120887 w 9024731"/>
              <a:gd name="connsiteY20" fmla="*/ 835006 h 1887635"/>
              <a:gd name="connsiteX21" fmla="*/ 3196425 w 9024731"/>
              <a:gd name="connsiteY21" fmla="*/ 962226 h 1887635"/>
              <a:gd name="connsiteX22" fmla="*/ 3236181 w 9024731"/>
              <a:gd name="connsiteY22" fmla="*/ 854884 h 1887635"/>
              <a:gd name="connsiteX23" fmla="*/ 3351475 w 9024731"/>
              <a:gd name="connsiteY23" fmla="*/ 1141131 h 1887635"/>
              <a:gd name="connsiteX24" fmla="*/ 3478696 w 9024731"/>
              <a:gd name="connsiteY24" fmla="*/ 803200 h 1887635"/>
              <a:gd name="connsiteX25" fmla="*/ 3554234 w 9024731"/>
              <a:gd name="connsiteY25" fmla="*/ 918494 h 1887635"/>
              <a:gd name="connsiteX26" fmla="*/ 3737114 w 9024731"/>
              <a:gd name="connsiteY26" fmla="*/ 1502915 h 1887635"/>
              <a:gd name="connsiteX27" fmla="*/ 3860359 w 9024731"/>
              <a:gd name="connsiteY27" fmla="*/ 918494 h 1887635"/>
              <a:gd name="connsiteX28" fmla="*/ 3912042 w 9024731"/>
              <a:gd name="connsiteY28" fmla="*/ 926446 h 1887635"/>
              <a:gd name="connsiteX29" fmla="*/ 3947823 w 9024731"/>
              <a:gd name="connsiteY29" fmla="*/ 998007 h 1887635"/>
              <a:gd name="connsiteX30" fmla="*/ 3991555 w 9024731"/>
              <a:gd name="connsiteY30" fmla="*/ 866811 h 1887635"/>
              <a:gd name="connsiteX31" fmla="*/ 4082995 w 9024731"/>
              <a:gd name="connsiteY31" fmla="*/ 982105 h 1887635"/>
              <a:gd name="connsiteX32" fmla="*/ 4122752 w 9024731"/>
              <a:gd name="connsiteY32" fmla="*/ 850908 h 1887635"/>
              <a:gd name="connsiteX33" fmla="*/ 4194314 w 9024731"/>
              <a:gd name="connsiteY33" fmla="*/ 958251 h 1887635"/>
              <a:gd name="connsiteX34" fmla="*/ 4238046 w 9024731"/>
              <a:gd name="connsiteY34" fmla="*/ 858860 h 1887635"/>
              <a:gd name="connsiteX35" fmla="*/ 4281778 w 9024731"/>
              <a:gd name="connsiteY35" fmla="*/ 986080 h 1887635"/>
              <a:gd name="connsiteX36" fmla="*/ 4365267 w 9024731"/>
              <a:gd name="connsiteY36" fmla="*/ 481173 h 1887635"/>
              <a:gd name="connsiteX37" fmla="*/ 4405023 w 9024731"/>
              <a:gd name="connsiteY37" fmla="*/ 918494 h 1887635"/>
              <a:gd name="connsiteX38" fmla="*/ 4452731 w 9024731"/>
              <a:gd name="connsiteY38" fmla="*/ 878738 h 1887635"/>
              <a:gd name="connsiteX39" fmla="*/ 4508390 w 9024731"/>
              <a:gd name="connsiteY39" fmla="*/ 954275 h 1887635"/>
              <a:gd name="connsiteX40" fmla="*/ 4556098 w 9024731"/>
              <a:gd name="connsiteY40" fmla="*/ 882713 h 1887635"/>
              <a:gd name="connsiteX41" fmla="*/ 4619708 w 9024731"/>
              <a:gd name="connsiteY41" fmla="*/ 954275 h 1887635"/>
              <a:gd name="connsiteX42" fmla="*/ 4683319 w 9024731"/>
              <a:gd name="connsiteY42" fmla="*/ 854884 h 1887635"/>
              <a:gd name="connsiteX43" fmla="*/ 4754880 w 9024731"/>
              <a:gd name="connsiteY43" fmla="*/ 1224620 h 1887635"/>
              <a:gd name="connsiteX44" fmla="*/ 4766807 w 9024731"/>
              <a:gd name="connsiteY44" fmla="*/ 850908 h 1887635"/>
              <a:gd name="connsiteX45" fmla="*/ 4810540 w 9024731"/>
              <a:gd name="connsiteY45" fmla="*/ 970178 h 1887635"/>
              <a:gd name="connsiteX46" fmla="*/ 4866199 w 9024731"/>
              <a:gd name="connsiteY46" fmla="*/ 644174 h 1887635"/>
              <a:gd name="connsiteX47" fmla="*/ 4937760 w 9024731"/>
              <a:gd name="connsiteY47" fmla="*/ 926446 h 1887635"/>
              <a:gd name="connsiteX48" fmla="*/ 5009322 w 9024731"/>
              <a:gd name="connsiteY48" fmla="*/ 838981 h 1887635"/>
              <a:gd name="connsiteX49" fmla="*/ 5072933 w 9024731"/>
              <a:gd name="connsiteY49" fmla="*/ 974153 h 1887635"/>
              <a:gd name="connsiteX50" fmla="*/ 5124616 w 9024731"/>
              <a:gd name="connsiteY50" fmla="*/ 838981 h 1887635"/>
              <a:gd name="connsiteX51" fmla="*/ 5196178 w 9024731"/>
              <a:gd name="connsiteY51" fmla="*/ 974153 h 1887635"/>
              <a:gd name="connsiteX52" fmla="*/ 5231959 w 9024731"/>
              <a:gd name="connsiteY52" fmla="*/ 878738 h 1887635"/>
              <a:gd name="connsiteX53" fmla="*/ 5279667 w 9024731"/>
              <a:gd name="connsiteY53" fmla="*/ 946324 h 1887635"/>
              <a:gd name="connsiteX54" fmla="*/ 5319423 w 9024731"/>
              <a:gd name="connsiteY54" fmla="*/ 854884 h 1887635"/>
              <a:gd name="connsiteX55" fmla="*/ 5390985 w 9024731"/>
              <a:gd name="connsiteY55" fmla="*/ 966202 h 1887635"/>
              <a:gd name="connsiteX56" fmla="*/ 5406887 w 9024731"/>
              <a:gd name="connsiteY56" fmla="*/ 858860 h 1887635"/>
              <a:gd name="connsiteX57" fmla="*/ 5462547 w 9024731"/>
              <a:gd name="connsiteY57" fmla="*/ 958251 h 1887635"/>
              <a:gd name="connsiteX58" fmla="*/ 5494352 w 9024731"/>
              <a:gd name="connsiteY58" fmla="*/ 850908 h 1887635"/>
              <a:gd name="connsiteX59" fmla="*/ 5530133 w 9024731"/>
              <a:gd name="connsiteY59" fmla="*/ 1308108 h 1887635"/>
              <a:gd name="connsiteX60" fmla="*/ 5550011 w 9024731"/>
              <a:gd name="connsiteY60" fmla="*/ 878738 h 1887635"/>
              <a:gd name="connsiteX61" fmla="*/ 5597719 w 9024731"/>
              <a:gd name="connsiteY61" fmla="*/ 970178 h 1887635"/>
              <a:gd name="connsiteX62" fmla="*/ 5641451 w 9024731"/>
              <a:gd name="connsiteY62" fmla="*/ 866811 h 1887635"/>
              <a:gd name="connsiteX63" fmla="*/ 5685183 w 9024731"/>
              <a:gd name="connsiteY63" fmla="*/ 954275 h 1887635"/>
              <a:gd name="connsiteX64" fmla="*/ 5736867 w 9024731"/>
              <a:gd name="connsiteY64" fmla="*/ 854884 h 1887635"/>
              <a:gd name="connsiteX65" fmla="*/ 5788550 w 9024731"/>
              <a:gd name="connsiteY65" fmla="*/ 1339913 h 1887635"/>
              <a:gd name="connsiteX66" fmla="*/ 5816380 w 9024731"/>
              <a:gd name="connsiteY66" fmla="*/ 866811 h 1887635"/>
              <a:gd name="connsiteX67" fmla="*/ 5856136 w 9024731"/>
              <a:gd name="connsiteY67" fmla="*/ 962226 h 1887635"/>
              <a:gd name="connsiteX68" fmla="*/ 5923722 w 9024731"/>
              <a:gd name="connsiteY68" fmla="*/ 850908 h 1887635"/>
              <a:gd name="connsiteX69" fmla="*/ 5935649 w 9024731"/>
              <a:gd name="connsiteY69" fmla="*/ 998007 h 1887635"/>
              <a:gd name="connsiteX70" fmla="*/ 5983357 w 9024731"/>
              <a:gd name="connsiteY70" fmla="*/ 624296 h 1887635"/>
              <a:gd name="connsiteX71" fmla="*/ 6003235 w 9024731"/>
              <a:gd name="connsiteY71" fmla="*/ 974153 h 1887635"/>
              <a:gd name="connsiteX72" fmla="*/ 6035040 w 9024731"/>
              <a:gd name="connsiteY72" fmla="*/ 862835 h 1887635"/>
              <a:gd name="connsiteX73" fmla="*/ 6094675 w 9024731"/>
              <a:gd name="connsiteY73" fmla="*/ 990056 h 1887635"/>
              <a:gd name="connsiteX74" fmla="*/ 6237799 w 9024731"/>
              <a:gd name="connsiteY74" fmla="*/ 858860 h 1887635"/>
              <a:gd name="connsiteX75" fmla="*/ 6333214 w 9024731"/>
              <a:gd name="connsiteY75" fmla="*/ 938373 h 1887635"/>
              <a:gd name="connsiteX76" fmla="*/ 6468387 w 9024731"/>
              <a:gd name="connsiteY76" fmla="*/ 882713 h 1887635"/>
              <a:gd name="connsiteX77" fmla="*/ 6595607 w 9024731"/>
              <a:gd name="connsiteY77" fmla="*/ 934397 h 1887635"/>
              <a:gd name="connsiteX78" fmla="*/ 6742707 w 9024731"/>
              <a:gd name="connsiteY78" fmla="*/ 878738 h 1887635"/>
              <a:gd name="connsiteX79" fmla="*/ 6881854 w 9024731"/>
              <a:gd name="connsiteY79" fmla="*/ 926446 h 1887635"/>
              <a:gd name="connsiteX80" fmla="*/ 6973294 w 9024731"/>
              <a:gd name="connsiteY80" fmla="*/ 882713 h 1887635"/>
              <a:gd name="connsiteX81" fmla="*/ 7088588 w 9024731"/>
              <a:gd name="connsiteY81" fmla="*/ 934397 h 1887635"/>
              <a:gd name="connsiteX82" fmla="*/ 7195931 w 9024731"/>
              <a:gd name="connsiteY82" fmla="*/ 886689 h 1887635"/>
              <a:gd name="connsiteX83" fmla="*/ 7303274 w 9024731"/>
              <a:gd name="connsiteY83" fmla="*/ 946324 h 1887635"/>
              <a:gd name="connsiteX84" fmla="*/ 7454348 w 9024731"/>
              <a:gd name="connsiteY84" fmla="*/ 874762 h 1887635"/>
              <a:gd name="connsiteX85" fmla="*/ 7609399 w 9024731"/>
              <a:gd name="connsiteY85" fmla="*/ 938373 h 1887635"/>
              <a:gd name="connsiteX86" fmla="*/ 7613374 w 9024731"/>
              <a:gd name="connsiteY86" fmla="*/ 576588 h 1887635"/>
              <a:gd name="connsiteX87" fmla="*/ 7653131 w 9024731"/>
              <a:gd name="connsiteY87" fmla="*/ 934397 h 1887635"/>
              <a:gd name="connsiteX88" fmla="*/ 7748547 w 9024731"/>
              <a:gd name="connsiteY88" fmla="*/ 874762 h 1887635"/>
              <a:gd name="connsiteX89" fmla="*/ 7828060 w 9024731"/>
              <a:gd name="connsiteY89" fmla="*/ 942348 h 1887635"/>
              <a:gd name="connsiteX90" fmla="*/ 7919500 w 9024731"/>
              <a:gd name="connsiteY90" fmla="*/ 858860 h 1887635"/>
              <a:gd name="connsiteX91" fmla="*/ 8038769 w 9024731"/>
              <a:gd name="connsiteY91" fmla="*/ 942348 h 1887635"/>
              <a:gd name="connsiteX92" fmla="*/ 8110331 w 9024731"/>
              <a:gd name="connsiteY92" fmla="*/ 870786 h 1887635"/>
              <a:gd name="connsiteX93" fmla="*/ 8201771 w 9024731"/>
              <a:gd name="connsiteY93" fmla="*/ 966202 h 1887635"/>
              <a:gd name="connsiteX94" fmla="*/ 8305138 w 9024731"/>
              <a:gd name="connsiteY94" fmla="*/ 878738 h 1887635"/>
              <a:gd name="connsiteX95" fmla="*/ 8400554 w 9024731"/>
              <a:gd name="connsiteY95" fmla="*/ 958251 h 1887635"/>
              <a:gd name="connsiteX96" fmla="*/ 8456213 w 9024731"/>
              <a:gd name="connsiteY96" fmla="*/ 1316060 h 1887635"/>
              <a:gd name="connsiteX97" fmla="*/ 8460188 w 9024731"/>
              <a:gd name="connsiteY97" fmla="*/ 882713 h 1887635"/>
              <a:gd name="connsiteX98" fmla="*/ 8527774 w 9024731"/>
              <a:gd name="connsiteY98" fmla="*/ 994032 h 1887635"/>
              <a:gd name="connsiteX99" fmla="*/ 8631141 w 9024731"/>
              <a:gd name="connsiteY99" fmla="*/ 886689 h 1887635"/>
              <a:gd name="connsiteX100" fmla="*/ 8714630 w 9024731"/>
              <a:gd name="connsiteY100" fmla="*/ 970178 h 1887635"/>
              <a:gd name="connsiteX101" fmla="*/ 8774265 w 9024731"/>
              <a:gd name="connsiteY101" fmla="*/ 874762 h 1887635"/>
              <a:gd name="connsiteX102" fmla="*/ 8849802 w 9024731"/>
              <a:gd name="connsiteY102" fmla="*/ 950300 h 1887635"/>
              <a:gd name="connsiteX103" fmla="*/ 8925340 w 9024731"/>
              <a:gd name="connsiteY103" fmla="*/ 874762 h 1887635"/>
              <a:gd name="connsiteX104" fmla="*/ 8977023 w 9024731"/>
              <a:gd name="connsiteY104" fmla="*/ 962226 h 1887635"/>
              <a:gd name="connsiteX105" fmla="*/ 9024731 w 9024731"/>
              <a:gd name="connsiteY105" fmla="*/ 874762 h 1887635"/>
              <a:gd name="connsiteX0" fmla="*/ 0 w 9024731"/>
              <a:gd name="connsiteY0" fmla="*/ 910543 h 1887638"/>
              <a:gd name="connsiteX1" fmla="*/ 95416 w 9024731"/>
              <a:gd name="connsiteY1" fmla="*/ 858860 h 1887638"/>
              <a:gd name="connsiteX2" fmla="*/ 210710 w 9024731"/>
              <a:gd name="connsiteY2" fmla="*/ 966202 h 1887638"/>
              <a:gd name="connsiteX3" fmla="*/ 381663 w 9024731"/>
              <a:gd name="connsiteY3" fmla="*/ 878738 h 1887638"/>
              <a:gd name="connsiteX4" fmla="*/ 481054 w 9024731"/>
              <a:gd name="connsiteY4" fmla="*/ 934397 h 1887638"/>
              <a:gd name="connsiteX5" fmla="*/ 600324 w 9024731"/>
              <a:gd name="connsiteY5" fmla="*/ 894640 h 1887638"/>
              <a:gd name="connsiteX6" fmla="*/ 715618 w 9024731"/>
              <a:gd name="connsiteY6" fmla="*/ 938373 h 1887638"/>
              <a:gd name="connsiteX7" fmla="*/ 914400 w 9024731"/>
              <a:gd name="connsiteY7" fmla="*/ 377805 h 1887638"/>
              <a:gd name="connsiteX8" fmla="*/ 1144988 w 9024731"/>
              <a:gd name="connsiteY8" fmla="*/ 930421 h 1887638"/>
              <a:gd name="connsiteX9" fmla="*/ 1232453 w 9024731"/>
              <a:gd name="connsiteY9" fmla="*/ 886689 h 1887638"/>
              <a:gd name="connsiteX10" fmla="*/ 1288112 w 9024731"/>
              <a:gd name="connsiteY10" fmla="*/ 946324 h 1887638"/>
              <a:gd name="connsiteX11" fmla="*/ 1375576 w 9024731"/>
              <a:gd name="connsiteY11" fmla="*/ 882713 h 1887638"/>
              <a:gd name="connsiteX12" fmla="*/ 1710420 w 9024731"/>
              <a:gd name="connsiteY12" fmla="*/ 1887561 h 1887638"/>
              <a:gd name="connsiteX13" fmla="*/ 1975900 w 9024731"/>
              <a:gd name="connsiteY13" fmla="*/ 827055 h 1887638"/>
              <a:gd name="connsiteX14" fmla="*/ 2126974 w 9024731"/>
              <a:gd name="connsiteY14" fmla="*/ 974153 h 1887638"/>
              <a:gd name="connsiteX15" fmla="*/ 2377440 w 9024731"/>
              <a:gd name="connsiteY15" fmla="*/ 119 h 1887638"/>
              <a:gd name="connsiteX16" fmla="*/ 2635858 w 9024731"/>
              <a:gd name="connsiteY16" fmla="*/ 910543 h 1887638"/>
              <a:gd name="connsiteX17" fmla="*/ 2755127 w 9024731"/>
              <a:gd name="connsiteY17" fmla="*/ 1327986 h 1887638"/>
              <a:gd name="connsiteX18" fmla="*/ 2882348 w 9024731"/>
              <a:gd name="connsiteY18" fmla="*/ 612369 h 1887638"/>
              <a:gd name="connsiteX19" fmla="*/ 3053301 w 9024731"/>
              <a:gd name="connsiteY19" fmla="*/ 946324 h 1887638"/>
              <a:gd name="connsiteX20" fmla="*/ 3120887 w 9024731"/>
              <a:gd name="connsiteY20" fmla="*/ 835006 h 1887638"/>
              <a:gd name="connsiteX21" fmla="*/ 3196425 w 9024731"/>
              <a:gd name="connsiteY21" fmla="*/ 962226 h 1887638"/>
              <a:gd name="connsiteX22" fmla="*/ 3236181 w 9024731"/>
              <a:gd name="connsiteY22" fmla="*/ 854884 h 1887638"/>
              <a:gd name="connsiteX23" fmla="*/ 3351475 w 9024731"/>
              <a:gd name="connsiteY23" fmla="*/ 1141131 h 1887638"/>
              <a:gd name="connsiteX24" fmla="*/ 3478696 w 9024731"/>
              <a:gd name="connsiteY24" fmla="*/ 803200 h 1887638"/>
              <a:gd name="connsiteX25" fmla="*/ 3554234 w 9024731"/>
              <a:gd name="connsiteY25" fmla="*/ 918494 h 1887638"/>
              <a:gd name="connsiteX26" fmla="*/ 3737114 w 9024731"/>
              <a:gd name="connsiteY26" fmla="*/ 1502915 h 1887638"/>
              <a:gd name="connsiteX27" fmla="*/ 3860359 w 9024731"/>
              <a:gd name="connsiteY27" fmla="*/ 918494 h 1887638"/>
              <a:gd name="connsiteX28" fmla="*/ 3912042 w 9024731"/>
              <a:gd name="connsiteY28" fmla="*/ 926446 h 1887638"/>
              <a:gd name="connsiteX29" fmla="*/ 3947823 w 9024731"/>
              <a:gd name="connsiteY29" fmla="*/ 998007 h 1887638"/>
              <a:gd name="connsiteX30" fmla="*/ 3991555 w 9024731"/>
              <a:gd name="connsiteY30" fmla="*/ 866811 h 1887638"/>
              <a:gd name="connsiteX31" fmla="*/ 4082995 w 9024731"/>
              <a:gd name="connsiteY31" fmla="*/ 982105 h 1887638"/>
              <a:gd name="connsiteX32" fmla="*/ 4122752 w 9024731"/>
              <a:gd name="connsiteY32" fmla="*/ 850908 h 1887638"/>
              <a:gd name="connsiteX33" fmla="*/ 4194314 w 9024731"/>
              <a:gd name="connsiteY33" fmla="*/ 958251 h 1887638"/>
              <a:gd name="connsiteX34" fmla="*/ 4238046 w 9024731"/>
              <a:gd name="connsiteY34" fmla="*/ 858860 h 1887638"/>
              <a:gd name="connsiteX35" fmla="*/ 4281778 w 9024731"/>
              <a:gd name="connsiteY35" fmla="*/ 986080 h 1887638"/>
              <a:gd name="connsiteX36" fmla="*/ 4365267 w 9024731"/>
              <a:gd name="connsiteY36" fmla="*/ 481173 h 1887638"/>
              <a:gd name="connsiteX37" fmla="*/ 4405023 w 9024731"/>
              <a:gd name="connsiteY37" fmla="*/ 918494 h 1887638"/>
              <a:gd name="connsiteX38" fmla="*/ 4452731 w 9024731"/>
              <a:gd name="connsiteY38" fmla="*/ 878738 h 1887638"/>
              <a:gd name="connsiteX39" fmla="*/ 4508390 w 9024731"/>
              <a:gd name="connsiteY39" fmla="*/ 954275 h 1887638"/>
              <a:gd name="connsiteX40" fmla="*/ 4556098 w 9024731"/>
              <a:gd name="connsiteY40" fmla="*/ 882713 h 1887638"/>
              <a:gd name="connsiteX41" fmla="*/ 4619708 w 9024731"/>
              <a:gd name="connsiteY41" fmla="*/ 954275 h 1887638"/>
              <a:gd name="connsiteX42" fmla="*/ 4683319 w 9024731"/>
              <a:gd name="connsiteY42" fmla="*/ 854884 h 1887638"/>
              <a:gd name="connsiteX43" fmla="*/ 4754880 w 9024731"/>
              <a:gd name="connsiteY43" fmla="*/ 1224620 h 1887638"/>
              <a:gd name="connsiteX44" fmla="*/ 4766807 w 9024731"/>
              <a:gd name="connsiteY44" fmla="*/ 850908 h 1887638"/>
              <a:gd name="connsiteX45" fmla="*/ 4810540 w 9024731"/>
              <a:gd name="connsiteY45" fmla="*/ 970178 h 1887638"/>
              <a:gd name="connsiteX46" fmla="*/ 4866199 w 9024731"/>
              <a:gd name="connsiteY46" fmla="*/ 644174 h 1887638"/>
              <a:gd name="connsiteX47" fmla="*/ 4937760 w 9024731"/>
              <a:gd name="connsiteY47" fmla="*/ 926446 h 1887638"/>
              <a:gd name="connsiteX48" fmla="*/ 5009322 w 9024731"/>
              <a:gd name="connsiteY48" fmla="*/ 838981 h 1887638"/>
              <a:gd name="connsiteX49" fmla="*/ 5072933 w 9024731"/>
              <a:gd name="connsiteY49" fmla="*/ 974153 h 1887638"/>
              <a:gd name="connsiteX50" fmla="*/ 5124616 w 9024731"/>
              <a:gd name="connsiteY50" fmla="*/ 838981 h 1887638"/>
              <a:gd name="connsiteX51" fmla="*/ 5196178 w 9024731"/>
              <a:gd name="connsiteY51" fmla="*/ 974153 h 1887638"/>
              <a:gd name="connsiteX52" fmla="*/ 5231959 w 9024731"/>
              <a:gd name="connsiteY52" fmla="*/ 878738 h 1887638"/>
              <a:gd name="connsiteX53" fmla="*/ 5279667 w 9024731"/>
              <a:gd name="connsiteY53" fmla="*/ 946324 h 1887638"/>
              <a:gd name="connsiteX54" fmla="*/ 5319423 w 9024731"/>
              <a:gd name="connsiteY54" fmla="*/ 854884 h 1887638"/>
              <a:gd name="connsiteX55" fmla="*/ 5390985 w 9024731"/>
              <a:gd name="connsiteY55" fmla="*/ 966202 h 1887638"/>
              <a:gd name="connsiteX56" fmla="*/ 5406887 w 9024731"/>
              <a:gd name="connsiteY56" fmla="*/ 858860 h 1887638"/>
              <a:gd name="connsiteX57" fmla="*/ 5462547 w 9024731"/>
              <a:gd name="connsiteY57" fmla="*/ 958251 h 1887638"/>
              <a:gd name="connsiteX58" fmla="*/ 5494352 w 9024731"/>
              <a:gd name="connsiteY58" fmla="*/ 850908 h 1887638"/>
              <a:gd name="connsiteX59" fmla="*/ 5530133 w 9024731"/>
              <a:gd name="connsiteY59" fmla="*/ 1308108 h 1887638"/>
              <a:gd name="connsiteX60" fmla="*/ 5550011 w 9024731"/>
              <a:gd name="connsiteY60" fmla="*/ 878738 h 1887638"/>
              <a:gd name="connsiteX61" fmla="*/ 5597719 w 9024731"/>
              <a:gd name="connsiteY61" fmla="*/ 970178 h 1887638"/>
              <a:gd name="connsiteX62" fmla="*/ 5641451 w 9024731"/>
              <a:gd name="connsiteY62" fmla="*/ 866811 h 1887638"/>
              <a:gd name="connsiteX63" fmla="*/ 5685183 w 9024731"/>
              <a:gd name="connsiteY63" fmla="*/ 954275 h 1887638"/>
              <a:gd name="connsiteX64" fmla="*/ 5736867 w 9024731"/>
              <a:gd name="connsiteY64" fmla="*/ 854884 h 1887638"/>
              <a:gd name="connsiteX65" fmla="*/ 5788550 w 9024731"/>
              <a:gd name="connsiteY65" fmla="*/ 1339913 h 1887638"/>
              <a:gd name="connsiteX66" fmla="*/ 5816380 w 9024731"/>
              <a:gd name="connsiteY66" fmla="*/ 866811 h 1887638"/>
              <a:gd name="connsiteX67" fmla="*/ 5856136 w 9024731"/>
              <a:gd name="connsiteY67" fmla="*/ 962226 h 1887638"/>
              <a:gd name="connsiteX68" fmla="*/ 5923722 w 9024731"/>
              <a:gd name="connsiteY68" fmla="*/ 850908 h 1887638"/>
              <a:gd name="connsiteX69" fmla="*/ 5935649 w 9024731"/>
              <a:gd name="connsiteY69" fmla="*/ 998007 h 1887638"/>
              <a:gd name="connsiteX70" fmla="*/ 5983357 w 9024731"/>
              <a:gd name="connsiteY70" fmla="*/ 624296 h 1887638"/>
              <a:gd name="connsiteX71" fmla="*/ 6003235 w 9024731"/>
              <a:gd name="connsiteY71" fmla="*/ 974153 h 1887638"/>
              <a:gd name="connsiteX72" fmla="*/ 6035040 w 9024731"/>
              <a:gd name="connsiteY72" fmla="*/ 862835 h 1887638"/>
              <a:gd name="connsiteX73" fmla="*/ 6094675 w 9024731"/>
              <a:gd name="connsiteY73" fmla="*/ 990056 h 1887638"/>
              <a:gd name="connsiteX74" fmla="*/ 6237799 w 9024731"/>
              <a:gd name="connsiteY74" fmla="*/ 858860 h 1887638"/>
              <a:gd name="connsiteX75" fmla="*/ 6333214 w 9024731"/>
              <a:gd name="connsiteY75" fmla="*/ 938373 h 1887638"/>
              <a:gd name="connsiteX76" fmla="*/ 6468387 w 9024731"/>
              <a:gd name="connsiteY76" fmla="*/ 882713 h 1887638"/>
              <a:gd name="connsiteX77" fmla="*/ 6595607 w 9024731"/>
              <a:gd name="connsiteY77" fmla="*/ 934397 h 1887638"/>
              <a:gd name="connsiteX78" fmla="*/ 6742707 w 9024731"/>
              <a:gd name="connsiteY78" fmla="*/ 878738 h 1887638"/>
              <a:gd name="connsiteX79" fmla="*/ 6881854 w 9024731"/>
              <a:gd name="connsiteY79" fmla="*/ 926446 h 1887638"/>
              <a:gd name="connsiteX80" fmla="*/ 6973294 w 9024731"/>
              <a:gd name="connsiteY80" fmla="*/ 882713 h 1887638"/>
              <a:gd name="connsiteX81" fmla="*/ 7088588 w 9024731"/>
              <a:gd name="connsiteY81" fmla="*/ 934397 h 1887638"/>
              <a:gd name="connsiteX82" fmla="*/ 7195931 w 9024731"/>
              <a:gd name="connsiteY82" fmla="*/ 886689 h 1887638"/>
              <a:gd name="connsiteX83" fmla="*/ 7303274 w 9024731"/>
              <a:gd name="connsiteY83" fmla="*/ 946324 h 1887638"/>
              <a:gd name="connsiteX84" fmla="*/ 7454348 w 9024731"/>
              <a:gd name="connsiteY84" fmla="*/ 874762 h 1887638"/>
              <a:gd name="connsiteX85" fmla="*/ 7609399 w 9024731"/>
              <a:gd name="connsiteY85" fmla="*/ 938373 h 1887638"/>
              <a:gd name="connsiteX86" fmla="*/ 7613374 w 9024731"/>
              <a:gd name="connsiteY86" fmla="*/ 576588 h 1887638"/>
              <a:gd name="connsiteX87" fmla="*/ 7653131 w 9024731"/>
              <a:gd name="connsiteY87" fmla="*/ 934397 h 1887638"/>
              <a:gd name="connsiteX88" fmla="*/ 7748547 w 9024731"/>
              <a:gd name="connsiteY88" fmla="*/ 874762 h 1887638"/>
              <a:gd name="connsiteX89" fmla="*/ 7828060 w 9024731"/>
              <a:gd name="connsiteY89" fmla="*/ 942348 h 1887638"/>
              <a:gd name="connsiteX90" fmla="*/ 7919500 w 9024731"/>
              <a:gd name="connsiteY90" fmla="*/ 858860 h 1887638"/>
              <a:gd name="connsiteX91" fmla="*/ 8038769 w 9024731"/>
              <a:gd name="connsiteY91" fmla="*/ 942348 h 1887638"/>
              <a:gd name="connsiteX92" fmla="*/ 8110331 w 9024731"/>
              <a:gd name="connsiteY92" fmla="*/ 870786 h 1887638"/>
              <a:gd name="connsiteX93" fmla="*/ 8201771 w 9024731"/>
              <a:gd name="connsiteY93" fmla="*/ 966202 h 1887638"/>
              <a:gd name="connsiteX94" fmla="*/ 8305138 w 9024731"/>
              <a:gd name="connsiteY94" fmla="*/ 878738 h 1887638"/>
              <a:gd name="connsiteX95" fmla="*/ 8400554 w 9024731"/>
              <a:gd name="connsiteY95" fmla="*/ 958251 h 1887638"/>
              <a:gd name="connsiteX96" fmla="*/ 8456213 w 9024731"/>
              <a:gd name="connsiteY96" fmla="*/ 1316060 h 1887638"/>
              <a:gd name="connsiteX97" fmla="*/ 8460188 w 9024731"/>
              <a:gd name="connsiteY97" fmla="*/ 882713 h 1887638"/>
              <a:gd name="connsiteX98" fmla="*/ 8527774 w 9024731"/>
              <a:gd name="connsiteY98" fmla="*/ 994032 h 1887638"/>
              <a:gd name="connsiteX99" fmla="*/ 8631141 w 9024731"/>
              <a:gd name="connsiteY99" fmla="*/ 886689 h 1887638"/>
              <a:gd name="connsiteX100" fmla="*/ 8714630 w 9024731"/>
              <a:gd name="connsiteY100" fmla="*/ 970178 h 1887638"/>
              <a:gd name="connsiteX101" fmla="*/ 8774265 w 9024731"/>
              <a:gd name="connsiteY101" fmla="*/ 874762 h 1887638"/>
              <a:gd name="connsiteX102" fmla="*/ 8849802 w 9024731"/>
              <a:gd name="connsiteY102" fmla="*/ 950300 h 1887638"/>
              <a:gd name="connsiteX103" fmla="*/ 8925340 w 9024731"/>
              <a:gd name="connsiteY103" fmla="*/ 874762 h 1887638"/>
              <a:gd name="connsiteX104" fmla="*/ 8977023 w 9024731"/>
              <a:gd name="connsiteY104" fmla="*/ 962226 h 1887638"/>
              <a:gd name="connsiteX105" fmla="*/ 9024731 w 9024731"/>
              <a:gd name="connsiteY105" fmla="*/ 874762 h 1887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9024731" h="1887638">
                <a:moveTo>
                  <a:pt x="0" y="910543"/>
                </a:moveTo>
                <a:cubicBezTo>
                  <a:pt x="30149" y="880063"/>
                  <a:pt x="60298" y="849584"/>
                  <a:pt x="95416" y="858860"/>
                </a:cubicBezTo>
                <a:cubicBezTo>
                  <a:pt x="130534" y="868136"/>
                  <a:pt x="163002" y="962889"/>
                  <a:pt x="210710" y="966202"/>
                </a:cubicBezTo>
                <a:cubicBezTo>
                  <a:pt x="258418" y="969515"/>
                  <a:pt x="336606" y="884039"/>
                  <a:pt x="381663" y="878738"/>
                </a:cubicBezTo>
                <a:cubicBezTo>
                  <a:pt x="426720" y="873437"/>
                  <a:pt x="444611" y="931747"/>
                  <a:pt x="481054" y="934397"/>
                </a:cubicBezTo>
                <a:cubicBezTo>
                  <a:pt x="517498" y="937047"/>
                  <a:pt x="561230" y="893977"/>
                  <a:pt x="600324" y="894640"/>
                </a:cubicBezTo>
                <a:cubicBezTo>
                  <a:pt x="639418" y="895303"/>
                  <a:pt x="663272" y="1024512"/>
                  <a:pt x="715618" y="938373"/>
                </a:cubicBezTo>
                <a:cubicBezTo>
                  <a:pt x="767964" y="852234"/>
                  <a:pt x="842838" y="379130"/>
                  <a:pt x="914400" y="377805"/>
                </a:cubicBezTo>
                <a:cubicBezTo>
                  <a:pt x="985962" y="376480"/>
                  <a:pt x="1091979" y="845607"/>
                  <a:pt x="1144988" y="930421"/>
                </a:cubicBezTo>
                <a:cubicBezTo>
                  <a:pt x="1197997" y="1015235"/>
                  <a:pt x="1208599" y="884039"/>
                  <a:pt x="1232453" y="886689"/>
                </a:cubicBezTo>
                <a:cubicBezTo>
                  <a:pt x="1256307" y="889339"/>
                  <a:pt x="1264258" y="946987"/>
                  <a:pt x="1288112" y="946324"/>
                </a:cubicBezTo>
                <a:cubicBezTo>
                  <a:pt x="1311966" y="945661"/>
                  <a:pt x="1305191" y="725840"/>
                  <a:pt x="1375576" y="882713"/>
                </a:cubicBezTo>
                <a:cubicBezTo>
                  <a:pt x="1445961" y="1039586"/>
                  <a:pt x="1540516" y="1877787"/>
                  <a:pt x="1710420" y="1887561"/>
                </a:cubicBezTo>
                <a:cubicBezTo>
                  <a:pt x="1880324" y="1897335"/>
                  <a:pt x="1906474" y="979290"/>
                  <a:pt x="1975900" y="827055"/>
                </a:cubicBezTo>
                <a:cubicBezTo>
                  <a:pt x="2045326" y="674820"/>
                  <a:pt x="2060051" y="1111976"/>
                  <a:pt x="2126974" y="974153"/>
                </a:cubicBezTo>
                <a:cubicBezTo>
                  <a:pt x="2193897" y="836330"/>
                  <a:pt x="2292626" y="10721"/>
                  <a:pt x="2377440" y="119"/>
                </a:cubicBezTo>
                <a:cubicBezTo>
                  <a:pt x="2462254" y="-10483"/>
                  <a:pt x="2604716" y="693208"/>
                  <a:pt x="2635858" y="910543"/>
                </a:cubicBezTo>
                <a:cubicBezTo>
                  <a:pt x="2667000" y="1127878"/>
                  <a:pt x="2714045" y="1377682"/>
                  <a:pt x="2755127" y="1327986"/>
                </a:cubicBezTo>
                <a:cubicBezTo>
                  <a:pt x="2796209" y="1278290"/>
                  <a:pt x="2832652" y="675979"/>
                  <a:pt x="2882348" y="612369"/>
                </a:cubicBezTo>
                <a:cubicBezTo>
                  <a:pt x="2932044" y="548759"/>
                  <a:pt x="3013545" y="909218"/>
                  <a:pt x="3053301" y="946324"/>
                </a:cubicBezTo>
                <a:cubicBezTo>
                  <a:pt x="3093057" y="983430"/>
                  <a:pt x="3097033" y="832356"/>
                  <a:pt x="3120887" y="835006"/>
                </a:cubicBezTo>
                <a:cubicBezTo>
                  <a:pt x="3144741" y="837656"/>
                  <a:pt x="3177209" y="958913"/>
                  <a:pt x="3196425" y="962226"/>
                </a:cubicBezTo>
                <a:cubicBezTo>
                  <a:pt x="3215641" y="965539"/>
                  <a:pt x="3210339" y="825067"/>
                  <a:pt x="3236181" y="854884"/>
                </a:cubicBezTo>
                <a:cubicBezTo>
                  <a:pt x="3262023" y="884701"/>
                  <a:pt x="3311056" y="1149745"/>
                  <a:pt x="3351475" y="1141131"/>
                </a:cubicBezTo>
                <a:cubicBezTo>
                  <a:pt x="3391894" y="1132517"/>
                  <a:pt x="3444903" y="840306"/>
                  <a:pt x="3478696" y="803200"/>
                </a:cubicBezTo>
                <a:cubicBezTo>
                  <a:pt x="3512489" y="766094"/>
                  <a:pt x="3511164" y="801875"/>
                  <a:pt x="3554234" y="918494"/>
                </a:cubicBezTo>
                <a:cubicBezTo>
                  <a:pt x="3597304" y="1035113"/>
                  <a:pt x="3686093" y="1502915"/>
                  <a:pt x="3737114" y="1502915"/>
                </a:cubicBezTo>
                <a:cubicBezTo>
                  <a:pt x="3788135" y="1502915"/>
                  <a:pt x="3831204" y="1014572"/>
                  <a:pt x="3860359" y="918494"/>
                </a:cubicBezTo>
                <a:cubicBezTo>
                  <a:pt x="3889514" y="822416"/>
                  <a:pt x="3897465" y="913194"/>
                  <a:pt x="3912042" y="926446"/>
                </a:cubicBezTo>
                <a:cubicBezTo>
                  <a:pt x="3926619" y="939698"/>
                  <a:pt x="3934571" y="1007946"/>
                  <a:pt x="3947823" y="998007"/>
                </a:cubicBezTo>
                <a:cubicBezTo>
                  <a:pt x="3961075" y="988068"/>
                  <a:pt x="3969026" y="869461"/>
                  <a:pt x="3991555" y="866811"/>
                </a:cubicBezTo>
                <a:cubicBezTo>
                  <a:pt x="4014084" y="864161"/>
                  <a:pt x="4061129" y="984756"/>
                  <a:pt x="4082995" y="982105"/>
                </a:cubicBezTo>
                <a:cubicBezTo>
                  <a:pt x="4104861" y="979454"/>
                  <a:pt x="4104199" y="854884"/>
                  <a:pt x="4122752" y="850908"/>
                </a:cubicBezTo>
                <a:cubicBezTo>
                  <a:pt x="4141305" y="846932"/>
                  <a:pt x="4175098" y="956926"/>
                  <a:pt x="4194314" y="958251"/>
                </a:cubicBezTo>
                <a:cubicBezTo>
                  <a:pt x="4213530" y="959576"/>
                  <a:pt x="4223469" y="854222"/>
                  <a:pt x="4238046" y="858860"/>
                </a:cubicBezTo>
                <a:cubicBezTo>
                  <a:pt x="4252623" y="863498"/>
                  <a:pt x="4260575" y="1049028"/>
                  <a:pt x="4281778" y="986080"/>
                </a:cubicBezTo>
                <a:cubicBezTo>
                  <a:pt x="4302981" y="923132"/>
                  <a:pt x="4344726" y="492437"/>
                  <a:pt x="4365267" y="481173"/>
                </a:cubicBezTo>
                <a:cubicBezTo>
                  <a:pt x="4385808" y="469909"/>
                  <a:pt x="4390446" y="852233"/>
                  <a:pt x="4405023" y="918494"/>
                </a:cubicBezTo>
                <a:cubicBezTo>
                  <a:pt x="4419600" y="984755"/>
                  <a:pt x="4435503" y="872775"/>
                  <a:pt x="4452731" y="878738"/>
                </a:cubicBezTo>
                <a:cubicBezTo>
                  <a:pt x="4469959" y="884701"/>
                  <a:pt x="4491162" y="953613"/>
                  <a:pt x="4508390" y="954275"/>
                </a:cubicBezTo>
                <a:cubicBezTo>
                  <a:pt x="4525618" y="954937"/>
                  <a:pt x="4537545" y="882713"/>
                  <a:pt x="4556098" y="882713"/>
                </a:cubicBezTo>
                <a:cubicBezTo>
                  <a:pt x="4574651" y="882713"/>
                  <a:pt x="4598505" y="958913"/>
                  <a:pt x="4619708" y="954275"/>
                </a:cubicBezTo>
                <a:cubicBezTo>
                  <a:pt x="4640911" y="949637"/>
                  <a:pt x="4660790" y="809827"/>
                  <a:pt x="4683319" y="854884"/>
                </a:cubicBezTo>
                <a:cubicBezTo>
                  <a:pt x="4705848" y="899941"/>
                  <a:pt x="4740965" y="1225283"/>
                  <a:pt x="4754880" y="1224620"/>
                </a:cubicBezTo>
                <a:cubicBezTo>
                  <a:pt x="4768795" y="1223957"/>
                  <a:pt x="4757530" y="893315"/>
                  <a:pt x="4766807" y="850908"/>
                </a:cubicBezTo>
                <a:cubicBezTo>
                  <a:pt x="4776084" y="808501"/>
                  <a:pt x="4793975" y="1004634"/>
                  <a:pt x="4810540" y="970178"/>
                </a:cubicBezTo>
                <a:cubicBezTo>
                  <a:pt x="4827105" y="935722"/>
                  <a:pt x="4844996" y="651463"/>
                  <a:pt x="4866199" y="644174"/>
                </a:cubicBezTo>
                <a:cubicBezTo>
                  <a:pt x="4887402" y="636885"/>
                  <a:pt x="4913906" y="893978"/>
                  <a:pt x="4937760" y="926446"/>
                </a:cubicBezTo>
                <a:cubicBezTo>
                  <a:pt x="4961614" y="958914"/>
                  <a:pt x="4986793" y="831030"/>
                  <a:pt x="5009322" y="838981"/>
                </a:cubicBezTo>
                <a:cubicBezTo>
                  <a:pt x="5031851" y="846932"/>
                  <a:pt x="5053717" y="974153"/>
                  <a:pt x="5072933" y="974153"/>
                </a:cubicBezTo>
                <a:cubicBezTo>
                  <a:pt x="5092149" y="974153"/>
                  <a:pt x="5104075" y="838981"/>
                  <a:pt x="5124616" y="838981"/>
                </a:cubicBezTo>
                <a:cubicBezTo>
                  <a:pt x="5145157" y="838981"/>
                  <a:pt x="5178288" y="967527"/>
                  <a:pt x="5196178" y="974153"/>
                </a:cubicBezTo>
                <a:cubicBezTo>
                  <a:pt x="5214069" y="980779"/>
                  <a:pt x="5218044" y="883376"/>
                  <a:pt x="5231959" y="878738"/>
                </a:cubicBezTo>
                <a:cubicBezTo>
                  <a:pt x="5245874" y="874100"/>
                  <a:pt x="5265090" y="950300"/>
                  <a:pt x="5279667" y="946324"/>
                </a:cubicBezTo>
                <a:cubicBezTo>
                  <a:pt x="5294244" y="942348"/>
                  <a:pt x="5300870" y="851571"/>
                  <a:pt x="5319423" y="854884"/>
                </a:cubicBezTo>
                <a:cubicBezTo>
                  <a:pt x="5337976" y="858197"/>
                  <a:pt x="5376408" y="965539"/>
                  <a:pt x="5390985" y="966202"/>
                </a:cubicBezTo>
                <a:cubicBezTo>
                  <a:pt x="5405562" y="966865"/>
                  <a:pt x="5394960" y="860185"/>
                  <a:pt x="5406887" y="858860"/>
                </a:cubicBezTo>
                <a:cubicBezTo>
                  <a:pt x="5418814" y="857535"/>
                  <a:pt x="5447970" y="959576"/>
                  <a:pt x="5462547" y="958251"/>
                </a:cubicBezTo>
                <a:cubicBezTo>
                  <a:pt x="5477124" y="956926"/>
                  <a:pt x="5483088" y="792598"/>
                  <a:pt x="5494352" y="850908"/>
                </a:cubicBezTo>
                <a:cubicBezTo>
                  <a:pt x="5505616" y="909217"/>
                  <a:pt x="5520857" y="1303470"/>
                  <a:pt x="5530133" y="1308108"/>
                </a:cubicBezTo>
                <a:cubicBezTo>
                  <a:pt x="5539409" y="1312746"/>
                  <a:pt x="5538747" y="935060"/>
                  <a:pt x="5550011" y="878738"/>
                </a:cubicBezTo>
                <a:cubicBezTo>
                  <a:pt x="5561275" y="822416"/>
                  <a:pt x="5582479" y="972166"/>
                  <a:pt x="5597719" y="970178"/>
                </a:cubicBezTo>
                <a:cubicBezTo>
                  <a:pt x="5612959" y="968190"/>
                  <a:pt x="5626874" y="869462"/>
                  <a:pt x="5641451" y="866811"/>
                </a:cubicBezTo>
                <a:cubicBezTo>
                  <a:pt x="5656028" y="864160"/>
                  <a:pt x="5669280" y="956263"/>
                  <a:pt x="5685183" y="954275"/>
                </a:cubicBezTo>
                <a:cubicBezTo>
                  <a:pt x="5701086" y="952287"/>
                  <a:pt x="5719639" y="790611"/>
                  <a:pt x="5736867" y="854884"/>
                </a:cubicBezTo>
                <a:cubicBezTo>
                  <a:pt x="5754095" y="919157"/>
                  <a:pt x="5775298" y="1337925"/>
                  <a:pt x="5788550" y="1339913"/>
                </a:cubicBezTo>
                <a:cubicBezTo>
                  <a:pt x="5801802" y="1341901"/>
                  <a:pt x="5805116" y="929759"/>
                  <a:pt x="5816380" y="866811"/>
                </a:cubicBezTo>
                <a:cubicBezTo>
                  <a:pt x="5827644" y="803863"/>
                  <a:pt x="5838246" y="964876"/>
                  <a:pt x="5856136" y="962226"/>
                </a:cubicBezTo>
                <a:cubicBezTo>
                  <a:pt x="5874026" y="959576"/>
                  <a:pt x="5910470" y="844945"/>
                  <a:pt x="5923722" y="850908"/>
                </a:cubicBezTo>
                <a:cubicBezTo>
                  <a:pt x="5936974" y="856871"/>
                  <a:pt x="5925710" y="1035776"/>
                  <a:pt x="5935649" y="998007"/>
                </a:cubicBezTo>
                <a:cubicBezTo>
                  <a:pt x="5945588" y="960238"/>
                  <a:pt x="5972093" y="628272"/>
                  <a:pt x="5983357" y="624296"/>
                </a:cubicBezTo>
                <a:cubicBezTo>
                  <a:pt x="5994621" y="620320"/>
                  <a:pt x="5994621" y="934397"/>
                  <a:pt x="6003235" y="974153"/>
                </a:cubicBezTo>
                <a:cubicBezTo>
                  <a:pt x="6011849" y="1013909"/>
                  <a:pt x="6019800" y="860184"/>
                  <a:pt x="6035040" y="862835"/>
                </a:cubicBezTo>
                <a:cubicBezTo>
                  <a:pt x="6050280" y="865485"/>
                  <a:pt x="6060882" y="990718"/>
                  <a:pt x="6094675" y="990056"/>
                </a:cubicBezTo>
                <a:cubicBezTo>
                  <a:pt x="6128468" y="989394"/>
                  <a:pt x="6198043" y="867474"/>
                  <a:pt x="6237799" y="858860"/>
                </a:cubicBezTo>
                <a:cubicBezTo>
                  <a:pt x="6277555" y="850246"/>
                  <a:pt x="6294783" y="934398"/>
                  <a:pt x="6333214" y="938373"/>
                </a:cubicBezTo>
                <a:cubicBezTo>
                  <a:pt x="6371645" y="942349"/>
                  <a:pt x="6424655" y="883376"/>
                  <a:pt x="6468387" y="882713"/>
                </a:cubicBezTo>
                <a:cubicBezTo>
                  <a:pt x="6512119" y="882050"/>
                  <a:pt x="6549887" y="935060"/>
                  <a:pt x="6595607" y="934397"/>
                </a:cubicBezTo>
                <a:cubicBezTo>
                  <a:pt x="6641327" y="933735"/>
                  <a:pt x="6694999" y="880063"/>
                  <a:pt x="6742707" y="878738"/>
                </a:cubicBezTo>
                <a:cubicBezTo>
                  <a:pt x="6790415" y="877413"/>
                  <a:pt x="6843423" y="925784"/>
                  <a:pt x="6881854" y="926446"/>
                </a:cubicBezTo>
                <a:cubicBezTo>
                  <a:pt x="6920285" y="927108"/>
                  <a:pt x="6938838" y="881388"/>
                  <a:pt x="6973294" y="882713"/>
                </a:cubicBezTo>
                <a:cubicBezTo>
                  <a:pt x="7007750" y="884038"/>
                  <a:pt x="7051482" y="933734"/>
                  <a:pt x="7088588" y="934397"/>
                </a:cubicBezTo>
                <a:cubicBezTo>
                  <a:pt x="7125694" y="935060"/>
                  <a:pt x="7160150" y="884701"/>
                  <a:pt x="7195931" y="886689"/>
                </a:cubicBezTo>
                <a:cubicBezTo>
                  <a:pt x="7231712" y="888677"/>
                  <a:pt x="7260205" y="948312"/>
                  <a:pt x="7303274" y="946324"/>
                </a:cubicBezTo>
                <a:cubicBezTo>
                  <a:pt x="7346343" y="944336"/>
                  <a:pt x="7403327" y="876087"/>
                  <a:pt x="7454348" y="874762"/>
                </a:cubicBezTo>
                <a:cubicBezTo>
                  <a:pt x="7505369" y="873437"/>
                  <a:pt x="7582895" y="988068"/>
                  <a:pt x="7609399" y="938373"/>
                </a:cubicBezTo>
                <a:cubicBezTo>
                  <a:pt x="7635903" y="888678"/>
                  <a:pt x="7606085" y="577251"/>
                  <a:pt x="7613374" y="576588"/>
                </a:cubicBezTo>
                <a:cubicBezTo>
                  <a:pt x="7620663" y="575925"/>
                  <a:pt x="7630602" y="884701"/>
                  <a:pt x="7653131" y="934397"/>
                </a:cubicBezTo>
                <a:cubicBezTo>
                  <a:pt x="7675660" y="984093"/>
                  <a:pt x="7719392" y="873437"/>
                  <a:pt x="7748547" y="874762"/>
                </a:cubicBezTo>
                <a:cubicBezTo>
                  <a:pt x="7777702" y="876087"/>
                  <a:pt x="7799568" y="944998"/>
                  <a:pt x="7828060" y="942348"/>
                </a:cubicBezTo>
                <a:cubicBezTo>
                  <a:pt x="7856552" y="939698"/>
                  <a:pt x="7884382" y="858860"/>
                  <a:pt x="7919500" y="858860"/>
                </a:cubicBezTo>
                <a:cubicBezTo>
                  <a:pt x="7954618" y="858860"/>
                  <a:pt x="8006964" y="940360"/>
                  <a:pt x="8038769" y="942348"/>
                </a:cubicBezTo>
                <a:cubicBezTo>
                  <a:pt x="8070574" y="944336"/>
                  <a:pt x="8083164" y="866810"/>
                  <a:pt x="8110331" y="870786"/>
                </a:cubicBezTo>
                <a:cubicBezTo>
                  <a:pt x="8137498" y="874762"/>
                  <a:pt x="8169303" y="964877"/>
                  <a:pt x="8201771" y="966202"/>
                </a:cubicBezTo>
                <a:cubicBezTo>
                  <a:pt x="8234239" y="967527"/>
                  <a:pt x="8272008" y="880063"/>
                  <a:pt x="8305138" y="878738"/>
                </a:cubicBezTo>
                <a:cubicBezTo>
                  <a:pt x="8338268" y="877413"/>
                  <a:pt x="8375375" y="885364"/>
                  <a:pt x="8400554" y="958251"/>
                </a:cubicBezTo>
                <a:cubicBezTo>
                  <a:pt x="8425733" y="1031138"/>
                  <a:pt x="8446274" y="1328649"/>
                  <a:pt x="8456213" y="1316060"/>
                </a:cubicBezTo>
                <a:cubicBezTo>
                  <a:pt x="8466152" y="1303471"/>
                  <a:pt x="8448261" y="936384"/>
                  <a:pt x="8460188" y="882713"/>
                </a:cubicBezTo>
                <a:cubicBezTo>
                  <a:pt x="8472115" y="829042"/>
                  <a:pt x="8499282" y="993369"/>
                  <a:pt x="8527774" y="994032"/>
                </a:cubicBezTo>
                <a:cubicBezTo>
                  <a:pt x="8556266" y="994695"/>
                  <a:pt x="8599998" y="890665"/>
                  <a:pt x="8631141" y="886689"/>
                </a:cubicBezTo>
                <a:cubicBezTo>
                  <a:pt x="8662284" y="882713"/>
                  <a:pt x="8690776" y="972166"/>
                  <a:pt x="8714630" y="970178"/>
                </a:cubicBezTo>
                <a:cubicBezTo>
                  <a:pt x="8738484" y="968190"/>
                  <a:pt x="8751736" y="878075"/>
                  <a:pt x="8774265" y="874762"/>
                </a:cubicBezTo>
                <a:cubicBezTo>
                  <a:pt x="8796794" y="871449"/>
                  <a:pt x="8824623" y="950300"/>
                  <a:pt x="8849802" y="950300"/>
                </a:cubicBezTo>
                <a:cubicBezTo>
                  <a:pt x="8874981" y="950300"/>
                  <a:pt x="8904137" y="872774"/>
                  <a:pt x="8925340" y="874762"/>
                </a:cubicBezTo>
                <a:cubicBezTo>
                  <a:pt x="8946543" y="876750"/>
                  <a:pt x="8960458" y="962226"/>
                  <a:pt x="8977023" y="962226"/>
                </a:cubicBezTo>
                <a:cubicBezTo>
                  <a:pt x="8993588" y="962226"/>
                  <a:pt x="9009159" y="918494"/>
                  <a:pt x="9024731" y="874762"/>
                </a:cubicBezTo>
              </a:path>
            </a:pathLst>
          </a:custGeom>
          <a:noFill/>
          <a:ln w="19050">
            <a:gradFill flip="none" rotWithShape="1">
              <a:gsLst>
                <a:gs pos="0">
                  <a:schemeClr val="accent2">
                    <a:lumMod val="75000"/>
                  </a:schemeClr>
                </a:gs>
                <a:gs pos="100000">
                  <a:schemeClr val="accent5">
                    <a:lumMod val="75000"/>
                  </a:schemeClr>
                </a:gs>
              </a:gsLst>
              <a:lin ang="0" scaled="0"/>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53" name="Straight Arrow Connector 52">
            <a:extLst>
              <a:ext uri="{FF2B5EF4-FFF2-40B4-BE49-F238E27FC236}">
                <a16:creationId xmlns:a16="http://schemas.microsoft.com/office/drawing/2014/main" id="{07C446F4-95E9-E7CB-A5F0-331FF82E54BB}"/>
              </a:ext>
            </a:extLst>
          </p:cNvPr>
          <p:cNvCxnSpPr>
            <a:cxnSpLocks/>
          </p:cNvCxnSpPr>
          <p:nvPr/>
        </p:nvCxnSpPr>
        <p:spPr>
          <a:xfrm flipH="1">
            <a:off x="3964781" y="2983706"/>
            <a:ext cx="145257" cy="24288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4" name="Straight Arrow Connector 53">
            <a:extLst>
              <a:ext uri="{FF2B5EF4-FFF2-40B4-BE49-F238E27FC236}">
                <a16:creationId xmlns:a16="http://schemas.microsoft.com/office/drawing/2014/main" id="{3E5AE515-47FC-8D12-2C5C-D9FA2E59A1B1}"/>
              </a:ext>
            </a:extLst>
          </p:cNvPr>
          <p:cNvCxnSpPr>
            <a:cxnSpLocks/>
          </p:cNvCxnSpPr>
          <p:nvPr/>
        </p:nvCxnSpPr>
        <p:spPr>
          <a:xfrm>
            <a:off x="4145756" y="2981325"/>
            <a:ext cx="326232" cy="55721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5" name="Freeform: Shape 54">
            <a:extLst>
              <a:ext uri="{FF2B5EF4-FFF2-40B4-BE49-F238E27FC236}">
                <a16:creationId xmlns:a16="http://schemas.microsoft.com/office/drawing/2014/main" id="{06D06681-E6B1-5759-5F2C-FB0E8A078074}"/>
              </a:ext>
            </a:extLst>
          </p:cNvPr>
          <p:cNvSpPr/>
          <p:nvPr/>
        </p:nvSpPr>
        <p:spPr>
          <a:xfrm rot="10800000">
            <a:off x="9829583" y="2748054"/>
            <a:ext cx="554832" cy="882176"/>
          </a:xfrm>
          <a:custGeom>
            <a:avLst/>
            <a:gdLst>
              <a:gd name="connsiteX0" fmla="*/ 0 w 3598984"/>
              <a:gd name="connsiteY0" fmla="*/ 1928771 h 3781062"/>
              <a:gd name="connsiteX1" fmla="*/ 134815 w 3598984"/>
              <a:gd name="connsiteY1" fmla="*/ 1893602 h 3781062"/>
              <a:gd name="connsiteX2" fmla="*/ 216877 w 3598984"/>
              <a:gd name="connsiteY2" fmla="*/ 2022556 h 3781062"/>
              <a:gd name="connsiteX3" fmla="*/ 328246 w 3598984"/>
              <a:gd name="connsiteY3" fmla="*/ 1870156 h 3781062"/>
              <a:gd name="connsiteX4" fmla="*/ 398584 w 3598984"/>
              <a:gd name="connsiteY4" fmla="*/ 1963940 h 3781062"/>
              <a:gd name="connsiteX5" fmla="*/ 439615 w 3598984"/>
              <a:gd name="connsiteY5" fmla="*/ 1899463 h 3781062"/>
              <a:gd name="connsiteX6" fmla="*/ 504092 w 3598984"/>
              <a:gd name="connsiteY6" fmla="*/ 1975663 h 3781062"/>
              <a:gd name="connsiteX7" fmla="*/ 574430 w 3598984"/>
              <a:gd name="connsiteY7" fmla="*/ 1893602 h 3781062"/>
              <a:gd name="connsiteX8" fmla="*/ 662353 w 3598984"/>
              <a:gd name="connsiteY8" fmla="*/ 1969802 h 3781062"/>
              <a:gd name="connsiteX9" fmla="*/ 732692 w 3598984"/>
              <a:gd name="connsiteY9" fmla="*/ 1887740 h 3781062"/>
              <a:gd name="connsiteX10" fmla="*/ 791307 w 3598984"/>
              <a:gd name="connsiteY10" fmla="*/ 1981525 h 3781062"/>
              <a:gd name="connsiteX11" fmla="*/ 949569 w 3598984"/>
              <a:gd name="connsiteY11" fmla="*/ 908863 h 3781062"/>
              <a:gd name="connsiteX12" fmla="*/ 1143000 w 3598984"/>
              <a:gd name="connsiteY12" fmla="*/ 1975663 h 3781062"/>
              <a:gd name="connsiteX13" fmla="*/ 1184030 w 3598984"/>
              <a:gd name="connsiteY13" fmla="*/ 1876017 h 3781062"/>
              <a:gd name="connsiteX14" fmla="*/ 1260230 w 3598984"/>
              <a:gd name="connsiteY14" fmla="*/ 1999109 h 3781062"/>
              <a:gd name="connsiteX15" fmla="*/ 1277815 w 3598984"/>
              <a:gd name="connsiteY15" fmla="*/ 1887740 h 3781062"/>
              <a:gd name="connsiteX16" fmla="*/ 1336430 w 3598984"/>
              <a:gd name="connsiteY16" fmla="*/ 1987386 h 3781062"/>
              <a:gd name="connsiteX17" fmla="*/ 1395046 w 3598984"/>
              <a:gd name="connsiteY17" fmla="*/ 1887740 h 3781062"/>
              <a:gd name="connsiteX18" fmla="*/ 1781907 w 3598984"/>
              <a:gd name="connsiteY18" fmla="*/ 3781017 h 3781062"/>
              <a:gd name="connsiteX19" fmla="*/ 2004646 w 3598984"/>
              <a:gd name="connsiteY19" fmla="*/ 1946356 h 3781062"/>
              <a:gd name="connsiteX20" fmla="*/ 2080846 w 3598984"/>
              <a:gd name="connsiteY20" fmla="*/ 2069448 h 3781062"/>
              <a:gd name="connsiteX21" fmla="*/ 2332892 w 3598984"/>
              <a:gd name="connsiteY21" fmla="*/ 6186 h 3781062"/>
              <a:gd name="connsiteX22" fmla="*/ 2725615 w 3598984"/>
              <a:gd name="connsiteY22" fmla="*/ 2831448 h 3781062"/>
              <a:gd name="connsiteX23" fmla="*/ 2813538 w 3598984"/>
              <a:gd name="connsiteY23" fmla="*/ 1922909 h 3781062"/>
              <a:gd name="connsiteX24" fmla="*/ 2895600 w 3598984"/>
              <a:gd name="connsiteY24" fmla="*/ 1313309 h 3781062"/>
              <a:gd name="connsiteX25" fmla="*/ 3036277 w 3598984"/>
              <a:gd name="connsiteY25" fmla="*/ 2022556 h 3781062"/>
              <a:gd name="connsiteX26" fmla="*/ 3112477 w 3598984"/>
              <a:gd name="connsiteY26" fmla="*/ 1823263 h 3781062"/>
              <a:gd name="connsiteX27" fmla="*/ 3364523 w 3598984"/>
              <a:gd name="connsiteY27" fmla="*/ 2802140 h 3781062"/>
              <a:gd name="connsiteX28" fmla="*/ 3540369 w 3598984"/>
              <a:gd name="connsiteY28" fmla="*/ 1840848 h 3781062"/>
              <a:gd name="connsiteX29" fmla="*/ 3598984 w 3598984"/>
              <a:gd name="connsiteY29" fmla="*/ 1934633 h 3781062"/>
              <a:gd name="connsiteX0" fmla="*/ 0 w 3464169"/>
              <a:gd name="connsiteY0" fmla="*/ 1893602 h 3781062"/>
              <a:gd name="connsiteX1" fmla="*/ 82062 w 3464169"/>
              <a:gd name="connsiteY1" fmla="*/ 2022556 h 3781062"/>
              <a:gd name="connsiteX2" fmla="*/ 193431 w 3464169"/>
              <a:gd name="connsiteY2" fmla="*/ 1870156 h 3781062"/>
              <a:gd name="connsiteX3" fmla="*/ 263769 w 3464169"/>
              <a:gd name="connsiteY3" fmla="*/ 1963940 h 3781062"/>
              <a:gd name="connsiteX4" fmla="*/ 304800 w 3464169"/>
              <a:gd name="connsiteY4" fmla="*/ 1899463 h 3781062"/>
              <a:gd name="connsiteX5" fmla="*/ 369277 w 3464169"/>
              <a:gd name="connsiteY5" fmla="*/ 1975663 h 3781062"/>
              <a:gd name="connsiteX6" fmla="*/ 439615 w 3464169"/>
              <a:gd name="connsiteY6" fmla="*/ 1893602 h 3781062"/>
              <a:gd name="connsiteX7" fmla="*/ 527538 w 3464169"/>
              <a:gd name="connsiteY7" fmla="*/ 1969802 h 3781062"/>
              <a:gd name="connsiteX8" fmla="*/ 597877 w 3464169"/>
              <a:gd name="connsiteY8" fmla="*/ 1887740 h 3781062"/>
              <a:gd name="connsiteX9" fmla="*/ 656492 w 3464169"/>
              <a:gd name="connsiteY9" fmla="*/ 1981525 h 3781062"/>
              <a:gd name="connsiteX10" fmla="*/ 814754 w 3464169"/>
              <a:gd name="connsiteY10" fmla="*/ 908863 h 3781062"/>
              <a:gd name="connsiteX11" fmla="*/ 1008185 w 3464169"/>
              <a:gd name="connsiteY11" fmla="*/ 1975663 h 3781062"/>
              <a:gd name="connsiteX12" fmla="*/ 1049215 w 3464169"/>
              <a:gd name="connsiteY12" fmla="*/ 1876017 h 3781062"/>
              <a:gd name="connsiteX13" fmla="*/ 1125415 w 3464169"/>
              <a:gd name="connsiteY13" fmla="*/ 1999109 h 3781062"/>
              <a:gd name="connsiteX14" fmla="*/ 1143000 w 3464169"/>
              <a:gd name="connsiteY14" fmla="*/ 1887740 h 3781062"/>
              <a:gd name="connsiteX15" fmla="*/ 1201615 w 3464169"/>
              <a:gd name="connsiteY15" fmla="*/ 1987386 h 3781062"/>
              <a:gd name="connsiteX16" fmla="*/ 1260231 w 3464169"/>
              <a:gd name="connsiteY16" fmla="*/ 1887740 h 3781062"/>
              <a:gd name="connsiteX17" fmla="*/ 1647092 w 3464169"/>
              <a:gd name="connsiteY17" fmla="*/ 3781017 h 3781062"/>
              <a:gd name="connsiteX18" fmla="*/ 1869831 w 3464169"/>
              <a:gd name="connsiteY18" fmla="*/ 1946356 h 3781062"/>
              <a:gd name="connsiteX19" fmla="*/ 1946031 w 3464169"/>
              <a:gd name="connsiteY19" fmla="*/ 2069448 h 3781062"/>
              <a:gd name="connsiteX20" fmla="*/ 2198077 w 3464169"/>
              <a:gd name="connsiteY20" fmla="*/ 6186 h 3781062"/>
              <a:gd name="connsiteX21" fmla="*/ 2590800 w 3464169"/>
              <a:gd name="connsiteY21" fmla="*/ 2831448 h 3781062"/>
              <a:gd name="connsiteX22" fmla="*/ 2678723 w 3464169"/>
              <a:gd name="connsiteY22" fmla="*/ 1922909 h 3781062"/>
              <a:gd name="connsiteX23" fmla="*/ 2760785 w 3464169"/>
              <a:gd name="connsiteY23" fmla="*/ 1313309 h 3781062"/>
              <a:gd name="connsiteX24" fmla="*/ 2901462 w 3464169"/>
              <a:gd name="connsiteY24" fmla="*/ 2022556 h 3781062"/>
              <a:gd name="connsiteX25" fmla="*/ 2977662 w 3464169"/>
              <a:gd name="connsiteY25" fmla="*/ 1823263 h 3781062"/>
              <a:gd name="connsiteX26" fmla="*/ 3229708 w 3464169"/>
              <a:gd name="connsiteY26" fmla="*/ 2802140 h 3781062"/>
              <a:gd name="connsiteX27" fmla="*/ 3405554 w 3464169"/>
              <a:gd name="connsiteY27" fmla="*/ 1840848 h 3781062"/>
              <a:gd name="connsiteX28" fmla="*/ 3464169 w 3464169"/>
              <a:gd name="connsiteY28" fmla="*/ 1934633 h 3781062"/>
              <a:gd name="connsiteX0" fmla="*/ 0 w 3382107"/>
              <a:gd name="connsiteY0" fmla="*/ 2022556 h 3781062"/>
              <a:gd name="connsiteX1" fmla="*/ 111369 w 3382107"/>
              <a:gd name="connsiteY1" fmla="*/ 1870156 h 3781062"/>
              <a:gd name="connsiteX2" fmla="*/ 181707 w 3382107"/>
              <a:gd name="connsiteY2" fmla="*/ 1963940 h 3781062"/>
              <a:gd name="connsiteX3" fmla="*/ 222738 w 3382107"/>
              <a:gd name="connsiteY3" fmla="*/ 1899463 h 3781062"/>
              <a:gd name="connsiteX4" fmla="*/ 287215 w 3382107"/>
              <a:gd name="connsiteY4" fmla="*/ 1975663 h 3781062"/>
              <a:gd name="connsiteX5" fmla="*/ 357553 w 3382107"/>
              <a:gd name="connsiteY5" fmla="*/ 1893602 h 3781062"/>
              <a:gd name="connsiteX6" fmla="*/ 445476 w 3382107"/>
              <a:gd name="connsiteY6" fmla="*/ 1969802 h 3781062"/>
              <a:gd name="connsiteX7" fmla="*/ 515815 w 3382107"/>
              <a:gd name="connsiteY7" fmla="*/ 1887740 h 3781062"/>
              <a:gd name="connsiteX8" fmla="*/ 574430 w 3382107"/>
              <a:gd name="connsiteY8" fmla="*/ 1981525 h 3781062"/>
              <a:gd name="connsiteX9" fmla="*/ 732692 w 3382107"/>
              <a:gd name="connsiteY9" fmla="*/ 908863 h 3781062"/>
              <a:gd name="connsiteX10" fmla="*/ 926123 w 3382107"/>
              <a:gd name="connsiteY10" fmla="*/ 1975663 h 3781062"/>
              <a:gd name="connsiteX11" fmla="*/ 967153 w 3382107"/>
              <a:gd name="connsiteY11" fmla="*/ 1876017 h 3781062"/>
              <a:gd name="connsiteX12" fmla="*/ 1043353 w 3382107"/>
              <a:gd name="connsiteY12" fmla="*/ 1999109 h 3781062"/>
              <a:gd name="connsiteX13" fmla="*/ 1060938 w 3382107"/>
              <a:gd name="connsiteY13" fmla="*/ 1887740 h 3781062"/>
              <a:gd name="connsiteX14" fmla="*/ 1119553 w 3382107"/>
              <a:gd name="connsiteY14" fmla="*/ 1987386 h 3781062"/>
              <a:gd name="connsiteX15" fmla="*/ 1178169 w 3382107"/>
              <a:gd name="connsiteY15" fmla="*/ 1887740 h 3781062"/>
              <a:gd name="connsiteX16" fmla="*/ 1565030 w 3382107"/>
              <a:gd name="connsiteY16" fmla="*/ 3781017 h 3781062"/>
              <a:gd name="connsiteX17" fmla="*/ 1787769 w 3382107"/>
              <a:gd name="connsiteY17" fmla="*/ 1946356 h 3781062"/>
              <a:gd name="connsiteX18" fmla="*/ 1863969 w 3382107"/>
              <a:gd name="connsiteY18" fmla="*/ 2069448 h 3781062"/>
              <a:gd name="connsiteX19" fmla="*/ 2116015 w 3382107"/>
              <a:gd name="connsiteY19" fmla="*/ 6186 h 3781062"/>
              <a:gd name="connsiteX20" fmla="*/ 2508738 w 3382107"/>
              <a:gd name="connsiteY20" fmla="*/ 2831448 h 3781062"/>
              <a:gd name="connsiteX21" fmla="*/ 2596661 w 3382107"/>
              <a:gd name="connsiteY21" fmla="*/ 1922909 h 3781062"/>
              <a:gd name="connsiteX22" fmla="*/ 2678723 w 3382107"/>
              <a:gd name="connsiteY22" fmla="*/ 1313309 h 3781062"/>
              <a:gd name="connsiteX23" fmla="*/ 2819400 w 3382107"/>
              <a:gd name="connsiteY23" fmla="*/ 2022556 h 3781062"/>
              <a:gd name="connsiteX24" fmla="*/ 2895600 w 3382107"/>
              <a:gd name="connsiteY24" fmla="*/ 1823263 h 3781062"/>
              <a:gd name="connsiteX25" fmla="*/ 3147646 w 3382107"/>
              <a:gd name="connsiteY25" fmla="*/ 2802140 h 3781062"/>
              <a:gd name="connsiteX26" fmla="*/ 3323492 w 3382107"/>
              <a:gd name="connsiteY26" fmla="*/ 1840848 h 3781062"/>
              <a:gd name="connsiteX27" fmla="*/ 3382107 w 3382107"/>
              <a:gd name="connsiteY27" fmla="*/ 1934633 h 3781062"/>
              <a:gd name="connsiteX0" fmla="*/ 0 w 3270738"/>
              <a:gd name="connsiteY0" fmla="*/ 1870156 h 3781062"/>
              <a:gd name="connsiteX1" fmla="*/ 70338 w 3270738"/>
              <a:gd name="connsiteY1" fmla="*/ 1963940 h 3781062"/>
              <a:gd name="connsiteX2" fmla="*/ 111369 w 3270738"/>
              <a:gd name="connsiteY2" fmla="*/ 1899463 h 3781062"/>
              <a:gd name="connsiteX3" fmla="*/ 175846 w 3270738"/>
              <a:gd name="connsiteY3" fmla="*/ 1975663 h 3781062"/>
              <a:gd name="connsiteX4" fmla="*/ 246184 w 3270738"/>
              <a:gd name="connsiteY4" fmla="*/ 1893602 h 3781062"/>
              <a:gd name="connsiteX5" fmla="*/ 334107 w 3270738"/>
              <a:gd name="connsiteY5" fmla="*/ 1969802 h 3781062"/>
              <a:gd name="connsiteX6" fmla="*/ 404446 w 3270738"/>
              <a:gd name="connsiteY6" fmla="*/ 1887740 h 3781062"/>
              <a:gd name="connsiteX7" fmla="*/ 463061 w 3270738"/>
              <a:gd name="connsiteY7" fmla="*/ 1981525 h 3781062"/>
              <a:gd name="connsiteX8" fmla="*/ 621323 w 3270738"/>
              <a:gd name="connsiteY8" fmla="*/ 908863 h 3781062"/>
              <a:gd name="connsiteX9" fmla="*/ 814754 w 3270738"/>
              <a:gd name="connsiteY9" fmla="*/ 1975663 h 3781062"/>
              <a:gd name="connsiteX10" fmla="*/ 855784 w 3270738"/>
              <a:gd name="connsiteY10" fmla="*/ 1876017 h 3781062"/>
              <a:gd name="connsiteX11" fmla="*/ 931984 w 3270738"/>
              <a:gd name="connsiteY11" fmla="*/ 1999109 h 3781062"/>
              <a:gd name="connsiteX12" fmla="*/ 949569 w 3270738"/>
              <a:gd name="connsiteY12" fmla="*/ 1887740 h 3781062"/>
              <a:gd name="connsiteX13" fmla="*/ 1008184 w 3270738"/>
              <a:gd name="connsiteY13" fmla="*/ 1987386 h 3781062"/>
              <a:gd name="connsiteX14" fmla="*/ 1066800 w 3270738"/>
              <a:gd name="connsiteY14" fmla="*/ 1887740 h 3781062"/>
              <a:gd name="connsiteX15" fmla="*/ 1453661 w 3270738"/>
              <a:gd name="connsiteY15" fmla="*/ 3781017 h 3781062"/>
              <a:gd name="connsiteX16" fmla="*/ 1676400 w 3270738"/>
              <a:gd name="connsiteY16" fmla="*/ 1946356 h 3781062"/>
              <a:gd name="connsiteX17" fmla="*/ 1752600 w 3270738"/>
              <a:gd name="connsiteY17" fmla="*/ 2069448 h 3781062"/>
              <a:gd name="connsiteX18" fmla="*/ 2004646 w 3270738"/>
              <a:gd name="connsiteY18" fmla="*/ 6186 h 3781062"/>
              <a:gd name="connsiteX19" fmla="*/ 2397369 w 3270738"/>
              <a:gd name="connsiteY19" fmla="*/ 2831448 h 3781062"/>
              <a:gd name="connsiteX20" fmla="*/ 2485292 w 3270738"/>
              <a:gd name="connsiteY20" fmla="*/ 1922909 h 3781062"/>
              <a:gd name="connsiteX21" fmla="*/ 2567354 w 3270738"/>
              <a:gd name="connsiteY21" fmla="*/ 1313309 h 3781062"/>
              <a:gd name="connsiteX22" fmla="*/ 2708031 w 3270738"/>
              <a:gd name="connsiteY22" fmla="*/ 2022556 h 3781062"/>
              <a:gd name="connsiteX23" fmla="*/ 2784231 w 3270738"/>
              <a:gd name="connsiteY23" fmla="*/ 1823263 h 3781062"/>
              <a:gd name="connsiteX24" fmla="*/ 3036277 w 3270738"/>
              <a:gd name="connsiteY24" fmla="*/ 2802140 h 3781062"/>
              <a:gd name="connsiteX25" fmla="*/ 3212123 w 3270738"/>
              <a:gd name="connsiteY25" fmla="*/ 1840848 h 3781062"/>
              <a:gd name="connsiteX26" fmla="*/ 3270738 w 3270738"/>
              <a:gd name="connsiteY26" fmla="*/ 1934633 h 3781062"/>
              <a:gd name="connsiteX0" fmla="*/ 0 w 3200400"/>
              <a:gd name="connsiteY0" fmla="*/ 1963940 h 3781062"/>
              <a:gd name="connsiteX1" fmla="*/ 41031 w 3200400"/>
              <a:gd name="connsiteY1" fmla="*/ 1899463 h 3781062"/>
              <a:gd name="connsiteX2" fmla="*/ 105508 w 3200400"/>
              <a:gd name="connsiteY2" fmla="*/ 1975663 h 3781062"/>
              <a:gd name="connsiteX3" fmla="*/ 175846 w 3200400"/>
              <a:gd name="connsiteY3" fmla="*/ 1893602 h 3781062"/>
              <a:gd name="connsiteX4" fmla="*/ 263769 w 3200400"/>
              <a:gd name="connsiteY4" fmla="*/ 1969802 h 3781062"/>
              <a:gd name="connsiteX5" fmla="*/ 334108 w 3200400"/>
              <a:gd name="connsiteY5" fmla="*/ 1887740 h 3781062"/>
              <a:gd name="connsiteX6" fmla="*/ 392723 w 3200400"/>
              <a:gd name="connsiteY6" fmla="*/ 1981525 h 3781062"/>
              <a:gd name="connsiteX7" fmla="*/ 550985 w 3200400"/>
              <a:gd name="connsiteY7" fmla="*/ 908863 h 3781062"/>
              <a:gd name="connsiteX8" fmla="*/ 744416 w 3200400"/>
              <a:gd name="connsiteY8" fmla="*/ 1975663 h 3781062"/>
              <a:gd name="connsiteX9" fmla="*/ 785446 w 3200400"/>
              <a:gd name="connsiteY9" fmla="*/ 1876017 h 3781062"/>
              <a:gd name="connsiteX10" fmla="*/ 861646 w 3200400"/>
              <a:gd name="connsiteY10" fmla="*/ 1999109 h 3781062"/>
              <a:gd name="connsiteX11" fmla="*/ 879231 w 3200400"/>
              <a:gd name="connsiteY11" fmla="*/ 1887740 h 3781062"/>
              <a:gd name="connsiteX12" fmla="*/ 937846 w 3200400"/>
              <a:gd name="connsiteY12" fmla="*/ 1987386 h 3781062"/>
              <a:gd name="connsiteX13" fmla="*/ 996462 w 3200400"/>
              <a:gd name="connsiteY13" fmla="*/ 1887740 h 3781062"/>
              <a:gd name="connsiteX14" fmla="*/ 1383323 w 3200400"/>
              <a:gd name="connsiteY14" fmla="*/ 3781017 h 3781062"/>
              <a:gd name="connsiteX15" fmla="*/ 1606062 w 3200400"/>
              <a:gd name="connsiteY15" fmla="*/ 1946356 h 3781062"/>
              <a:gd name="connsiteX16" fmla="*/ 1682262 w 3200400"/>
              <a:gd name="connsiteY16" fmla="*/ 2069448 h 3781062"/>
              <a:gd name="connsiteX17" fmla="*/ 1934308 w 3200400"/>
              <a:gd name="connsiteY17" fmla="*/ 6186 h 3781062"/>
              <a:gd name="connsiteX18" fmla="*/ 2327031 w 3200400"/>
              <a:gd name="connsiteY18" fmla="*/ 2831448 h 3781062"/>
              <a:gd name="connsiteX19" fmla="*/ 2414954 w 3200400"/>
              <a:gd name="connsiteY19" fmla="*/ 1922909 h 3781062"/>
              <a:gd name="connsiteX20" fmla="*/ 2497016 w 3200400"/>
              <a:gd name="connsiteY20" fmla="*/ 1313309 h 3781062"/>
              <a:gd name="connsiteX21" fmla="*/ 2637693 w 3200400"/>
              <a:gd name="connsiteY21" fmla="*/ 2022556 h 3781062"/>
              <a:gd name="connsiteX22" fmla="*/ 2713893 w 3200400"/>
              <a:gd name="connsiteY22" fmla="*/ 1823263 h 3781062"/>
              <a:gd name="connsiteX23" fmla="*/ 2965939 w 3200400"/>
              <a:gd name="connsiteY23" fmla="*/ 2802140 h 3781062"/>
              <a:gd name="connsiteX24" fmla="*/ 3141785 w 3200400"/>
              <a:gd name="connsiteY24" fmla="*/ 1840848 h 3781062"/>
              <a:gd name="connsiteX25" fmla="*/ 3200400 w 3200400"/>
              <a:gd name="connsiteY25" fmla="*/ 1934633 h 3781062"/>
              <a:gd name="connsiteX0" fmla="*/ 0 w 3159369"/>
              <a:gd name="connsiteY0" fmla="*/ 1899463 h 3781062"/>
              <a:gd name="connsiteX1" fmla="*/ 64477 w 3159369"/>
              <a:gd name="connsiteY1" fmla="*/ 1975663 h 3781062"/>
              <a:gd name="connsiteX2" fmla="*/ 134815 w 3159369"/>
              <a:gd name="connsiteY2" fmla="*/ 1893602 h 3781062"/>
              <a:gd name="connsiteX3" fmla="*/ 222738 w 3159369"/>
              <a:gd name="connsiteY3" fmla="*/ 1969802 h 3781062"/>
              <a:gd name="connsiteX4" fmla="*/ 293077 w 3159369"/>
              <a:gd name="connsiteY4" fmla="*/ 1887740 h 3781062"/>
              <a:gd name="connsiteX5" fmla="*/ 351692 w 3159369"/>
              <a:gd name="connsiteY5" fmla="*/ 1981525 h 3781062"/>
              <a:gd name="connsiteX6" fmla="*/ 509954 w 3159369"/>
              <a:gd name="connsiteY6" fmla="*/ 908863 h 3781062"/>
              <a:gd name="connsiteX7" fmla="*/ 703385 w 3159369"/>
              <a:gd name="connsiteY7" fmla="*/ 1975663 h 3781062"/>
              <a:gd name="connsiteX8" fmla="*/ 744415 w 3159369"/>
              <a:gd name="connsiteY8" fmla="*/ 1876017 h 3781062"/>
              <a:gd name="connsiteX9" fmla="*/ 820615 w 3159369"/>
              <a:gd name="connsiteY9" fmla="*/ 1999109 h 3781062"/>
              <a:gd name="connsiteX10" fmla="*/ 838200 w 3159369"/>
              <a:gd name="connsiteY10" fmla="*/ 1887740 h 3781062"/>
              <a:gd name="connsiteX11" fmla="*/ 896815 w 3159369"/>
              <a:gd name="connsiteY11" fmla="*/ 1987386 h 3781062"/>
              <a:gd name="connsiteX12" fmla="*/ 955431 w 3159369"/>
              <a:gd name="connsiteY12" fmla="*/ 1887740 h 3781062"/>
              <a:gd name="connsiteX13" fmla="*/ 1342292 w 3159369"/>
              <a:gd name="connsiteY13" fmla="*/ 3781017 h 3781062"/>
              <a:gd name="connsiteX14" fmla="*/ 1565031 w 3159369"/>
              <a:gd name="connsiteY14" fmla="*/ 1946356 h 3781062"/>
              <a:gd name="connsiteX15" fmla="*/ 1641231 w 3159369"/>
              <a:gd name="connsiteY15" fmla="*/ 2069448 h 3781062"/>
              <a:gd name="connsiteX16" fmla="*/ 1893277 w 3159369"/>
              <a:gd name="connsiteY16" fmla="*/ 6186 h 3781062"/>
              <a:gd name="connsiteX17" fmla="*/ 2286000 w 3159369"/>
              <a:gd name="connsiteY17" fmla="*/ 2831448 h 3781062"/>
              <a:gd name="connsiteX18" fmla="*/ 2373923 w 3159369"/>
              <a:gd name="connsiteY18" fmla="*/ 1922909 h 3781062"/>
              <a:gd name="connsiteX19" fmla="*/ 2455985 w 3159369"/>
              <a:gd name="connsiteY19" fmla="*/ 1313309 h 3781062"/>
              <a:gd name="connsiteX20" fmla="*/ 2596662 w 3159369"/>
              <a:gd name="connsiteY20" fmla="*/ 2022556 h 3781062"/>
              <a:gd name="connsiteX21" fmla="*/ 2672862 w 3159369"/>
              <a:gd name="connsiteY21" fmla="*/ 1823263 h 3781062"/>
              <a:gd name="connsiteX22" fmla="*/ 2924908 w 3159369"/>
              <a:gd name="connsiteY22" fmla="*/ 2802140 h 3781062"/>
              <a:gd name="connsiteX23" fmla="*/ 3100754 w 3159369"/>
              <a:gd name="connsiteY23" fmla="*/ 1840848 h 3781062"/>
              <a:gd name="connsiteX24" fmla="*/ 3159369 w 3159369"/>
              <a:gd name="connsiteY24" fmla="*/ 1934633 h 3781062"/>
              <a:gd name="connsiteX0" fmla="*/ 0 w 3094892"/>
              <a:gd name="connsiteY0" fmla="*/ 1975663 h 3781062"/>
              <a:gd name="connsiteX1" fmla="*/ 70338 w 3094892"/>
              <a:gd name="connsiteY1" fmla="*/ 1893602 h 3781062"/>
              <a:gd name="connsiteX2" fmla="*/ 158261 w 3094892"/>
              <a:gd name="connsiteY2" fmla="*/ 1969802 h 3781062"/>
              <a:gd name="connsiteX3" fmla="*/ 228600 w 3094892"/>
              <a:gd name="connsiteY3" fmla="*/ 1887740 h 3781062"/>
              <a:gd name="connsiteX4" fmla="*/ 287215 w 3094892"/>
              <a:gd name="connsiteY4" fmla="*/ 1981525 h 3781062"/>
              <a:gd name="connsiteX5" fmla="*/ 445477 w 3094892"/>
              <a:gd name="connsiteY5" fmla="*/ 908863 h 3781062"/>
              <a:gd name="connsiteX6" fmla="*/ 638908 w 3094892"/>
              <a:gd name="connsiteY6" fmla="*/ 1975663 h 3781062"/>
              <a:gd name="connsiteX7" fmla="*/ 679938 w 3094892"/>
              <a:gd name="connsiteY7" fmla="*/ 1876017 h 3781062"/>
              <a:gd name="connsiteX8" fmla="*/ 756138 w 3094892"/>
              <a:gd name="connsiteY8" fmla="*/ 1999109 h 3781062"/>
              <a:gd name="connsiteX9" fmla="*/ 773723 w 3094892"/>
              <a:gd name="connsiteY9" fmla="*/ 1887740 h 3781062"/>
              <a:gd name="connsiteX10" fmla="*/ 832338 w 3094892"/>
              <a:gd name="connsiteY10" fmla="*/ 1987386 h 3781062"/>
              <a:gd name="connsiteX11" fmla="*/ 890954 w 3094892"/>
              <a:gd name="connsiteY11" fmla="*/ 1887740 h 3781062"/>
              <a:gd name="connsiteX12" fmla="*/ 1277815 w 3094892"/>
              <a:gd name="connsiteY12" fmla="*/ 3781017 h 3781062"/>
              <a:gd name="connsiteX13" fmla="*/ 1500554 w 3094892"/>
              <a:gd name="connsiteY13" fmla="*/ 1946356 h 3781062"/>
              <a:gd name="connsiteX14" fmla="*/ 1576754 w 3094892"/>
              <a:gd name="connsiteY14" fmla="*/ 2069448 h 3781062"/>
              <a:gd name="connsiteX15" fmla="*/ 1828800 w 3094892"/>
              <a:gd name="connsiteY15" fmla="*/ 6186 h 3781062"/>
              <a:gd name="connsiteX16" fmla="*/ 2221523 w 3094892"/>
              <a:gd name="connsiteY16" fmla="*/ 2831448 h 3781062"/>
              <a:gd name="connsiteX17" fmla="*/ 2309446 w 3094892"/>
              <a:gd name="connsiteY17" fmla="*/ 1922909 h 3781062"/>
              <a:gd name="connsiteX18" fmla="*/ 2391508 w 3094892"/>
              <a:gd name="connsiteY18" fmla="*/ 1313309 h 3781062"/>
              <a:gd name="connsiteX19" fmla="*/ 2532185 w 3094892"/>
              <a:gd name="connsiteY19" fmla="*/ 2022556 h 3781062"/>
              <a:gd name="connsiteX20" fmla="*/ 2608385 w 3094892"/>
              <a:gd name="connsiteY20" fmla="*/ 1823263 h 3781062"/>
              <a:gd name="connsiteX21" fmla="*/ 2860431 w 3094892"/>
              <a:gd name="connsiteY21" fmla="*/ 2802140 h 3781062"/>
              <a:gd name="connsiteX22" fmla="*/ 3036277 w 3094892"/>
              <a:gd name="connsiteY22" fmla="*/ 1840848 h 3781062"/>
              <a:gd name="connsiteX23" fmla="*/ 3094892 w 3094892"/>
              <a:gd name="connsiteY23" fmla="*/ 1934633 h 3781062"/>
              <a:gd name="connsiteX0" fmla="*/ 0 w 3024554"/>
              <a:gd name="connsiteY0" fmla="*/ 1893602 h 3781062"/>
              <a:gd name="connsiteX1" fmla="*/ 87923 w 3024554"/>
              <a:gd name="connsiteY1" fmla="*/ 1969802 h 3781062"/>
              <a:gd name="connsiteX2" fmla="*/ 158262 w 3024554"/>
              <a:gd name="connsiteY2" fmla="*/ 1887740 h 3781062"/>
              <a:gd name="connsiteX3" fmla="*/ 216877 w 3024554"/>
              <a:gd name="connsiteY3" fmla="*/ 1981525 h 3781062"/>
              <a:gd name="connsiteX4" fmla="*/ 375139 w 3024554"/>
              <a:gd name="connsiteY4" fmla="*/ 908863 h 3781062"/>
              <a:gd name="connsiteX5" fmla="*/ 568570 w 3024554"/>
              <a:gd name="connsiteY5" fmla="*/ 1975663 h 3781062"/>
              <a:gd name="connsiteX6" fmla="*/ 609600 w 3024554"/>
              <a:gd name="connsiteY6" fmla="*/ 1876017 h 3781062"/>
              <a:gd name="connsiteX7" fmla="*/ 685800 w 3024554"/>
              <a:gd name="connsiteY7" fmla="*/ 1999109 h 3781062"/>
              <a:gd name="connsiteX8" fmla="*/ 703385 w 3024554"/>
              <a:gd name="connsiteY8" fmla="*/ 1887740 h 3781062"/>
              <a:gd name="connsiteX9" fmla="*/ 762000 w 3024554"/>
              <a:gd name="connsiteY9" fmla="*/ 1987386 h 3781062"/>
              <a:gd name="connsiteX10" fmla="*/ 820616 w 3024554"/>
              <a:gd name="connsiteY10" fmla="*/ 1887740 h 3781062"/>
              <a:gd name="connsiteX11" fmla="*/ 1207477 w 3024554"/>
              <a:gd name="connsiteY11" fmla="*/ 3781017 h 3781062"/>
              <a:gd name="connsiteX12" fmla="*/ 1430216 w 3024554"/>
              <a:gd name="connsiteY12" fmla="*/ 1946356 h 3781062"/>
              <a:gd name="connsiteX13" fmla="*/ 1506416 w 3024554"/>
              <a:gd name="connsiteY13" fmla="*/ 2069448 h 3781062"/>
              <a:gd name="connsiteX14" fmla="*/ 1758462 w 3024554"/>
              <a:gd name="connsiteY14" fmla="*/ 6186 h 3781062"/>
              <a:gd name="connsiteX15" fmla="*/ 2151185 w 3024554"/>
              <a:gd name="connsiteY15" fmla="*/ 2831448 h 3781062"/>
              <a:gd name="connsiteX16" fmla="*/ 2239108 w 3024554"/>
              <a:gd name="connsiteY16" fmla="*/ 1922909 h 3781062"/>
              <a:gd name="connsiteX17" fmla="*/ 2321170 w 3024554"/>
              <a:gd name="connsiteY17" fmla="*/ 1313309 h 3781062"/>
              <a:gd name="connsiteX18" fmla="*/ 2461847 w 3024554"/>
              <a:gd name="connsiteY18" fmla="*/ 2022556 h 3781062"/>
              <a:gd name="connsiteX19" fmla="*/ 2538047 w 3024554"/>
              <a:gd name="connsiteY19" fmla="*/ 1823263 h 3781062"/>
              <a:gd name="connsiteX20" fmla="*/ 2790093 w 3024554"/>
              <a:gd name="connsiteY20" fmla="*/ 2802140 h 3781062"/>
              <a:gd name="connsiteX21" fmla="*/ 2965939 w 3024554"/>
              <a:gd name="connsiteY21" fmla="*/ 1840848 h 3781062"/>
              <a:gd name="connsiteX22" fmla="*/ 3024554 w 3024554"/>
              <a:gd name="connsiteY22" fmla="*/ 1934633 h 3781062"/>
              <a:gd name="connsiteX0" fmla="*/ 0 w 2936631"/>
              <a:gd name="connsiteY0" fmla="*/ 1969802 h 3781062"/>
              <a:gd name="connsiteX1" fmla="*/ 70339 w 2936631"/>
              <a:gd name="connsiteY1" fmla="*/ 1887740 h 3781062"/>
              <a:gd name="connsiteX2" fmla="*/ 128954 w 2936631"/>
              <a:gd name="connsiteY2" fmla="*/ 1981525 h 3781062"/>
              <a:gd name="connsiteX3" fmla="*/ 287216 w 2936631"/>
              <a:gd name="connsiteY3" fmla="*/ 908863 h 3781062"/>
              <a:gd name="connsiteX4" fmla="*/ 480647 w 2936631"/>
              <a:gd name="connsiteY4" fmla="*/ 1975663 h 3781062"/>
              <a:gd name="connsiteX5" fmla="*/ 521677 w 2936631"/>
              <a:gd name="connsiteY5" fmla="*/ 1876017 h 3781062"/>
              <a:gd name="connsiteX6" fmla="*/ 597877 w 2936631"/>
              <a:gd name="connsiteY6" fmla="*/ 1999109 h 3781062"/>
              <a:gd name="connsiteX7" fmla="*/ 615462 w 2936631"/>
              <a:gd name="connsiteY7" fmla="*/ 1887740 h 3781062"/>
              <a:gd name="connsiteX8" fmla="*/ 674077 w 2936631"/>
              <a:gd name="connsiteY8" fmla="*/ 1987386 h 3781062"/>
              <a:gd name="connsiteX9" fmla="*/ 732693 w 2936631"/>
              <a:gd name="connsiteY9" fmla="*/ 1887740 h 3781062"/>
              <a:gd name="connsiteX10" fmla="*/ 1119554 w 2936631"/>
              <a:gd name="connsiteY10" fmla="*/ 3781017 h 3781062"/>
              <a:gd name="connsiteX11" fmla="*/ 1342293 w 2936631"/>
              <a:gd name="connsiteY11" fmla="*/ 1946356 h 3781062"/>
              <a:gd name="connsiteX12" fmla="*/ 1418493 w 2936631"/>
              <a:gd name="connsiteY12" fmla="*/ 2069448 h 3781062"/>
              <a:gd name="connsiteX13" fmla="*/ 1670539 w 2936631"/>
              <a:gd name="connsiteY13" fmla="*/ 6186 h 3781062"/>
              <a:gd name="connsiteX14" fmla="*/ 2063262 w 2936631"/>
              <a:gd name="connsiteY14" fmla="*/ 2831448 h 3781062"/>
              <a:gd name="connsiteX15" fmla="*/ 2151185 w 2936631"/>
              <a:gd name="connsiteY15" fmla="*/ 1922909 h 3781062"/>
              <a:gd name="connsiteX16" fmla="*/ 2233247 w 2936631"/>
              <a:gd name="connsiteY16" fmla="*/ 1313309 h 3781062"/>
              <a:gd name="connsiteX17" fmla="*/ 2373924 w 2936631"/>
              <a:gd name="connsiteY17" fmla="*/ 2022556 h 3781062"/>
              <a:gd name="connsiteX18" fmla="*/ 2450124 w 2936631"/>
              <a:gd name="connsiteY18" fmla="*/ 1823263 h 3781062"/>
              <a:gd name="connsiteX19" fmla="*/ 2702170 w 2936631"/>
              <a:gd name="connsiteY19" fmla="*/ 2802140 h 3781062"/>
              <a:gd name="connsiteX20" fmla="*/ 2878016 w 2936631"/>
              <a:gd name="connsiteY20" fmla="*/ 1840848 h 3781062"/>
              <a:gd name="connsiteX21" fmla="*/ 2936631 w 2936631"/>
              <a:gd name="connsiteY21" fmla="*/ 1934633 h 3781062"/>
              <a:gd name="connsiteX0" fmla="*/ 0 w 2866292"/>
              <a:gd name="connsiteY0" fmla="*/ 1887740 h 3781062"/>
              <a:gd name="connsiteX1" fmla="*/ 58615 w 2866292"/>
              <a:gd name="connsiteY1" fmla="*/ 1981525 h 3781062"/>
              <a:gd name="connsiteX2" fmla="*/ 216877 w 2866292"/>
              <a:gd name="connsiteY2" fmla="*/ 908863 h 3781062"/>
              <a:gd name="connsiteX3" fmla="*/ 410308 w 2866292"/>
              <a:gd name="connsiteY3" fmla="*/ 1975663 h 3781062"/>
              <a:gd name="connsiteX4" fmla="*/ 451338 w 2866292"/>
              <a:gd name="connsiteY4" fmla="*/ 1876017 h 3781062"/>
              <a:gd name="connsiteX5" fmla="*/ 527538 w 2866292"/>
              <a:gd name="connsiteY5" fmla="*/ 1999109 h 3781062"/>
              <a:gd name="connsiteX6" fmla="*/ 545123 w 2866292"/>
              <a:gd name="connsiteY6" fmla="*/ 1887740 h 3781062"/>
              <a:gd name="connsiteX7" fmla="*/ 603738 w 2866292"/>
              <a:gd name="connsiteY7" fmla="*/ 1987386 h 3781062"/>
              <a:gd name="connsiteX8" fmla="*/ 662354 w 2866292"/>
              <a:gd name="connsiteY8" fmla="*/ 1887740 h 3781062"/>
              <a:gd name="connsiteX9" fmla="*/ 1049215 w 2866292"/>
              <a:gd name="connsiteY9" fmla="*/ 3781017 h 3781062"/>
              <a:gd name="connsiteX10" fmla="*/ 1271954 w 2866292"/>
              <a:gd name="connsiteY10" fmla="*/ 1946356 h 3781062"/>
              <a:gd name="connsiteX11" fmla="*/ 1348154 w 2866292"/>
              <a:gd name="connsiteY11" fmla="*/ 2069448 h 3781062"/>
              <a:gd name="connsiteX12" fmla="*/ 1600200 w 2866292"/>
              <a:gd name="connsiteY12" fmla="*/ 6186 h 3781062"/>
              <a:gd name="connsiteX13" fmla="*/ 1992923 w 2866292"/>
              <a:gd name="connsiteY13" fmla="*/ 2831448 h 3781062"/>
              <a:gd name="connsiteX14" fmla="*/ 2080846 w 2866292"/>
              <a:gd name="connsiteY14" fmla="*/ 1922909 h 3781062"/>
              <a:gd name="connsiteX15" fmla="*/ 2162908 w 2866292"/>
              <a:gd name="connsiteY15" fmla="*/ 1313309 h 3781062"/>
              <a:gd name="connsiteX16" fmla="*/ 2303585 w 2866292"/>
              <a:gd name="connsiteY16" fmla="*/ 2022556 h 3781062"/>
              <a:gd name="connsiteX17" fmla="*/ 2379785 w 2866292"/>
              <a:gd name="connsiteY17" fmla="*/ 1823263 h 3781062"/>
              <a:gd name="connsiteX18" fmla="*/ 2631831 w 2866292"/>
              <a:gd name="connsiteY18" fmla="*/ 2802140 h 3781062"/>
              <a:gd name="connsiteX19" fmla="*/ 2807677 w 2866292"/>
              <a:gd name="connsiteY19" fmla="*/ 1840848 h 3781062"/>
              <a:gd name="connsiteX20" fmla="*/ 2866292 w 2866292"/>
              <a:gd name="connsiteY20" fmla="*/ 1934633 h 3781062"/>
              <a:gd name="connsiteX0" fmla="*/ 0 w 2807677"/>
              <a:gd name="connsiteY0" fmla="*/ 1981525 h 3781062"/>
              <a:gd name="connsiteX1" fmla="*/ 158262 w 2807677"/>
              <a:gd name="connsiteY1" fmla="*/ 908863 h 3781062"/>
              <a:gd name="connsiteX2" fmla="*/ 351693 w 2807677"/>
              <a:gd name="connsiteY2" fmla="*/ 1975663 h 3781062"/>
              <a:gd name="connsiteX3" fmla="*/ 392723 w 2807677"/>
              <a:gd name="connsiteY3" fmla="*/ 1876017 h 3781062"/>
              <a:gd name="connsiteX4" fmla="*/ 468923 w 2807677"/>
              <a:gd name="connsiteY4" fmla="*/ 1999109 h 3781062"/>
              <a:gd name="connsiteX5" fmla="*/ 486508 w 2807677"/>
              <a:gd name="connsiteY5" fmla="*/ 1887740 h 3781062"/>
              <a:gd name="connsiteX6" fmla="*/ 545123 w 2807677"/>
              <a:gd name="connsiteY6" fmla="*/ 1987386 h 3781062"/>
              <a:gd name="connsiteX7" fmla="*/ 603739 w 2807677"/>
              <a:gd name="connsiteY7" fmla="*/ 1887740 h 3781062"/>
              <a:gd name="connsiteX8" fmla="*/ 990600 w 2807677"/>
              <a:gd name="connsiteY8" fmla="*/ 3781017 h 3781062"/>
              <a:gd name="connsiteX9" fmla="*/ 1213339 w 2807677"/>
              <a:gd name="connsiteY9" fmla="*/ 1946356 h 3781062"/>
              <a:gd name="connsiteX10" fmla="*/ 1289539 w 2807677"/>
              <a:gd name="connsiteY10" fmla="*/ 2069448 h 3781062"/>
              <a:gd name="connsiteX11" fmla="*/ 1541585 w 2807677"/>
              <a:gd name="connsiteY11" fmla="*/ 6186 h 3781062"/>
              <a:gd name="connsiteX12" fmla="*/ 1934308 w 2807677"/>
              <a:gd name="connsiteY12" fmla="*/ 2831448 h 3781062"/>
              <a:gd name="connsiteX13" fmla="*/ 2022231 w 2807677"/>
              <a:gd name="connsiteY13" fmla="*/ 1922909 h 3781062"/>
              <a:gd name="connsiteX14" fmla="*/ 2104293 w 2807677"/>
              <a:gd name="connsiteY14" fmla="*/ 1313309 h 3781062"/>
              <a:gd name="connsiteX15" fmla="*/ 2244970 w 2807677"/>
              <a:gd name="connsiteY15" fmla="*/ 2022556 h 3781062"/>
              <a:gd name="connsiteX16" fmla="*/ 2321170 w 2807677"/>
              <a:gd name="connsiteY16" fmla="*/ 1823263 h 3781062"/>
              <a:gd name="connsiteX17" fmla="*/ 2573216 w 2807677"/>
              <a:gd name="connsiteY17" fmla="*/ 2802140 h 3781062"/>
              <a:gd name="connsiteX18" fmla="*/ 2749062 w 2807677"/>
              <a:gd name="connsiteY18" fmla="*/ 1840848 h 3781062"/>
              <a:gd name="connsiteX19" fmla="*/ 2807677 w 2807677"/>
              <a:gd name="connsiteY19" fmla="*/ 1934633 h 3781062"/>
              <a:gd name="connsiteX0" fmla="*/ 0 w 2649415"/>
              <a:gd name="connsiteY0" fmla="*/ 908863 h 3781062"/>
              <a:gd name="connsiteX1" fmla="*/ 193431 w 2649415"/>
              <a:gd name="connsiteY1" fmla="*/ 1975663 h 3781062"/>
              <a:gd name="connsiteX2" fmla="*/ 234461 w 2649415"/>
              <a:gd name="connsiteY2" fmla="*/ 1876017 h 3781062"/>
              <a:gd name="connsiteX3" fmla="*/ 310661 w 2649415"/>
              <a:gd name="connsiteY3" fmla="*/ 1999109 h 3781062"/>
              <a:gd name="connsiteX4" fmla="*/ 328246 w 2649415"/>
              <a:gd name="connsiteY4" fmla="*/ 1887740 h 3781062"/>
              <a:gd name="connsiteX5" fmla="*/ 386861 w 2649415"/>
              <a:gd name="connsiteY5" fmla="*/ 1987386 h 3781062"/>
              <a:gd name="connsiteX6" fmla="*/ 445477 w 2649415"/>
              <a:gd name="connsiteY6" fmla="*/ 1887740 h 3781062"/>
              <a:gd name="connsiteX7" fmla="*/ 832338 w 2649415"/>
              <a:gd name="connsiteY7" fmla="*/ 3781017 h 3781062"/>
              <a:gd name="connsiteX8" fmla="*/ 1055077 w 2649415"/>
              <a:gd name="connsiteY8" fmla="*/ 1946356 h 3781062"/>
              <a:gd name="connsiteX9" fmla="*/ 1131277 w 2649415"/>
              <a:gd name="connsiteY9" fmla="*/ 2069448 h 3781062"/>
              <a:gd name="connsiteX10" fmla="*/ 1383323 w 2649415"/>
              <a:gd name="connsiteY10" fmla="*/ 6186 h 3781062"/>
              <a:gd name="connsiteX11" fmla="*/ 1776046 w 2649415"/>
              <a:gd name="connsiteY11" fmla="*/ 2831448 h 3781062"/>
              <a:gd name="connsiteX12" fmla="*/ 1863969 w 2649415"/>
              <a:gd name="connsiteY12" fmla="*/ 1922909 h 3781062"/>
              <a:gd name="connsiteX13" fmla="*/ 1946031 w 2649415"/>
              <a:gd name="connsiteY13" fmla="*/ 1313309 h 3781062"/>
              <a:gd name="connsiteX14" fmla="*/ 2086708 w 2649415"/>
              <a:gd name="connsiteY14" fmla="*/ 2022556 h 3781062"/>
              <a:gd name="connsiteX15" fmla="*/ 2162908 w 2649415"/>
              <a:gd name="connsiteY15" fmla="*/ 1823263 h 3781062"/>
              <a:gd name="connsiteX16" fmla="*/ 2414954 w 2649415"/>
              <a:gd name="connsiteY16" fmla="*/ 2802140 h 3781062"/>
              <a:gd name="connsiteX17" fmla="*/ 2590800 w 2649415"/>
              <a:gd name="connsiteY17" fmla="*/ 1840848 h 3781062"/>
              <a:gd name="connsiteX18" fmla="*/ 2649415 w 2649415"/>
              <a:gd name="connsiteY18" fmla="*/ 1934633 h 3781062"/>
              <a:gd name="connsiteX0" fmla="*/ 0 w 2455984"/>
              <a:gd name="connsiteY0" fmla="*/ 1975663 h 3781062"/>
              <a:gd name="connsiteX1" fmla="*/ 41030 w 2455984"/>
              <a:gd name="connsiteY1" fmla="*/ 1876017 h 3781062"/>
              <a:gd name="connsiteX2" fmla="*/ 117230 w 2455984"/>
              <a:gd name="connsiteY2" fmla="*/ 1999109 h 3781062"/>
              <a:gd name="connsiteX3" fmla="*/ 134815 w 2455984"/>
              <a:gd name="connsiteY3" fmla="*/ 1887740 h 3781062"/>
              <a:gd name="connsiteX4" fmla="*/ 193430 w 2455984"/>
              <a:gd name="connsiteY4" fmla="*/ 1987386 h 3781062"/>
              <a:gd name="connsiteX5" fmla="*/ 252046 w 2455984"/>
              <a:gd name="connsiteY5" fmla="*/ 1887740 h 3781062"/>
              <a:gd name="connsiteX6" fmla="*/ 638907 w 2455984"/>
              <a:gd name="connsiteY6" fmla="*/ 3781017 h 3781062"/>
              <a:gd name="connsiteX7" fmla="*/ 861646 w 2455984"/>
              <a:gd name="connsiteY7" fmla="*/ 1946356 h 3781062"/>
              <a:gd name="connsiteX8" fmla="*/ 937846 w 2455984"/>
              <a:gd name="connsiteY8" fmla="*/ 2069448 h 3781062"/>
              <a:gd name="connsiteX9" fmla="*/ 1189892 w 2455984"/>
              <a:gd name="connsiteY9" fmla="*/ 6186 h 3781062"/>
              <a:gd name="connsiteX10" fmla="*/ 1582615 w 2455984"/>
              <a:gd name="connsiteY10" fmla="*/ 2831448 h 3781062"/>
              <a:gd name="connsiteX11" fmla="*/ 1670538 w 2455984"/>
              <a:gd name="connsiteY11" fmla="*/ 1922909 h 3781062"/>
              <a:gd name="connsiteX12" fmla="*/ 1752600 w 2455984"/>
              <a:gd name="connsiteY12" fmla="*/ 1313309 h 3781062"/>
              <a:gd name="connsiteX13" fmla="*/ 1893277 w 2455984"/>
              <a:gd name="connsiteY13" fmla="*/ 2022556 h 3781062"/>
              <a:gd name="connsiteX14" fmla="*/ 1969477 w 2455984"/>
              <a:gd name="connsiteY14" fmla="*/ 1823263 h 3781062"/>
              <a:gd name="connsiteX15" fmla="*/ 2221523 w 2455984"/>
              <a:gd name="connsiteY15" fmla="*/ 2802140 h 3781062"/>
              <a:gd name="connsiteX16" fmla="*/ 2397369 w 2455984"/>
              <a:gd name="connsiteY16" fmla="*/ 1840848 h 3781062"/>
              <a:gd name="connsiteX17" fmla="*/ 2455984 w 2455984"/>
              <a:gd name="connsiteY17" fmla="*/ 1934633 h 3781062"/>
              <a:gd name="connsiteX0" fmla="*/ 0 w 2414954"/>
              <a:gd name="connsiteY0" fmla="*/ 1876017 h 3781062"/>
              <a:gd name="connsiteX1" fmla="*/ 76200 w 2414954"/>
              <a:gd name="connsiteY1" fmla="*/ 1999109 h 3781062"/>
              <a:gd name="connsiteX2" fmla="*/ 93785 w 2414954"/>
              <a:gd name="connsiteY2" fmla="*/ 1887740 h 3781062"/>
              <a:gd name="connsiteX3" fmla="*/ 152400 w 2414954"/>
              <a:gd name="connsiteY3" fmla="*/ 1987386 h 3781062"/>
              <a:gd name="connsiteX4" fmla="*/ 211016 w 2414954"/>
              <a:gd name="connsiteY4" fmla="*/ 1887740 h 3781062"/>
              <a:gd name="connsiteX5" fmla="*/ 597877 w 2414954"/>
              <a:gd name="connsiteY5" fmla="*/ 3781017 h 3781062"/>
              <a:gd name="connsiteX6" fmla="*/ 820616 w 2414954"/>
              <a:gd name="connsiteY6" fmla="*/ 1946356 h 3781062"/>
              <a:gd name="connsiteX7" fmla="*/ 896816 w 2414954"/>
              <a:gd name="connsiteY7" fmla="*/ 2069448 h 3781062"/>
              <a:gd name="connsiteX8" fmla="*/ 1148862 w 2414954"/>
              <a:gd name="connsiteY8" fmla="*/ 6186 h 3781062"/>
              <a:gd name="connsiteX9" fmla="*/ 1541585 w 2414954"/>
              <a:gd name="connsiteY9" fmla="*/ 2831448 h 3781062"/>
              <a:gd name="connsiteX10" fmla="*/ 1629508 w 2414954"/>
              <a:gd name="connsiteY10" fmla="*/ 1922909 h 3781062"/>
              <a:gd name="connsiteX11" fmla="*/ 1711570 w 2414954"/>
              <a:gd name="connsiteY11" fmla="*/ 1313309 h 3781062"/>
              <a:gd name="connsiteX12" fmla="*/ 1852247 w 2414954"/>
              <a:gd name="connsiteY12" fmla="*/ 2022556 h 3781062"/>
              <a:gd name="connsiteX13" fmla="*/ 1928447 w 2414954"/>
              <a:gd name="connsiteY13" fmla="*/ 1823263 h 3781062"/>
              <a:gd name="connsiteX14" fmla="*/ 2180493 w 2414954"/>
              <a:gd name="connsiteY14" fmla="*/ 2802140 h 3781062"/>
              <a:gd name="connsiteX15" fmla="*/ 2356339 w 2414954"/>
              <a:gd name="connsiteY15" fmla="*/ 1840848 h 3781062"/>
              <a:gd name="connsiteX16" fmla="*/ 2414954 w 2414954"/>
              <a:gd name="connsiteY16" fmla="*/ 1934633 h 3781062"/>
              <a:gd name="connsiteX0" fmla="*/ 0 w 2338754"/>
              <a:gd name="connsiteY0" fmla="*/ 1999109 h 3781062"/>
              <a:gd name="connsiteX1" fmla="*/ 17585 w 2338754"/>
              <a:gd name="connsiteY1" fmla="*/ 1887740 h 3781062"/>
              <a:gd name="connsiteX2" fmla="*/ 76200 w 2338754"/>
              <a:gd name="connsiteY2" fmla="*/ 1987386 h 3781062"/>
              <a:gd name="connsiteX3" fmla="*/ 134816 w 2338754"/>
              <a:gd name="connsiteY3" fmla="*/ 1887740 h 3781062"/>
              <a:gd name="connsiteX4" fmla="*/ 521677 w 2338754"/>
              <a:gd name="connsiteY4" fmla="*/ 3781017 h 3781062"/>
              <a:gd name="connsiteX5" fmla="*/ 744416 w 2338754"/>
              <a:gd name="connsiteY5" fmla="*/ 1946356 h 3781062"/>
              <a:gd name="connsiteX6" fmla="*/ 820616 w 2338754"/>
              <a:gd name="connsiteY6" fmla="*/ 2069448 h 3781062"/>
              <a:gd name="connsiteX7" fmla="*/ 1072662 w 2338754"/>
              <a:gd name="connsiteY7" fmla="*/ 6186 h 3781062"/>
              <a:gd name="connsiteX8" fmla="*/ 1465385 w 2338754"/>
              <a:gd name="connsiteY8" fmla="*/ 2831448 h 3781062"/>
              <a:gd name="connsiteX9" fmla="*/ 1553308 w 2338754"/>
              <a:gd name="connsiteY9" fmla="*/ 1922909 h 3781062"/>
              <a:gd name="connsiteX10" fmla="*/ 1635370 w 2338754"/>
              <a:gd name="connsiteY10" fmla="*/ 1313309 h 3781062"/>
              <a:gd name="connsiteX11" fmla="*/ 1776047 w 2338754"/>
              <a:gd name="connsiteY11" fmla="*/ 2022556 h 3781062"/>
              <a:gd name="connsiteX12" fmla="*/ 1852247 w 2338754"/>
              <a:gd name="connsiteY12" fmla="*/ 1823263 h 3781062"/>
              <a:gd name="connsiteX13" fmla="*/ 2104293 w 2338754"/>
              <a:gd name="connsiteY13" fmla="*/ 2802140 h 3781062"/>
              <a:gd name="connsiteX14" fmla="*/ 2280139 w 2338754"/>
              <a:gd name="connsiteY14" fmla="*/ 1840848 h 3781062"/>
              <a:gd name="connsiteX15" fmla="*/ 2338754 w 2338754"/>
              <a:gd name="connsiteY15" fmla="*/ 1934633 h 3781062"/>
              <a:gd name="connsiteX0" fmla="*/ 0 w 2321169"/>
              <a:gd name="connsiteY0" fmla="*/ 1887740 h 3781062"/>
              <a:gd name="connsiteX1" fmla="*/ 58615 w 2321169"/>
              <a:gd name="connsiteY1" fmla="*/ 1987386 h 3781062"/>
              <a:gd name="connsiteX2" fmla="*/ 117231 w 2321169"/>
              <a:gd name="connsiteY2" fmla="*/ 1887740 h 3781062"/>
              <a:gd name="connsiteX3" fmla="*/ 504092 w 2321169"/>
              <a:gd name="connsiteY3" fmla="*/ 3781017 h 3781062"/>
              <a:gd name="connsiteX4" fmla="*/ 726831 w 2321169"/>
              <a:gd name="connsiteY4" fmla="*/ 1946356 h 3781062"/>
              <a:gd name="connsiteX5" fmla="*/ 803031 w 2321169"/>
              <a:gd name="connsiteY5" fmla="*/ 2069448 h 3781062"/>
              <a:gd name="connsiteX6" fmla="*/ 1055077 w 2321169"/>
              <a:gd name="connsiteY6" fmla="*/ 6186 h 3781062"/>
              <a:gd name="connsiteX7" fmla="*/ 1447800 w 2321169"/>
              <a:gd name="connsiteY7" fmla="*/ 2831448 h 3781062"/>
              <a:gd name="connsiteX8" fmla="*/ 1535723 w 2321169"/>
              <a:gd name="connsiteY8" fmla="*/ 1922909 h 3781062"/>
              <a:gd name="connsiteX9" fmla="*/ 1617785 w 2321169"/>
              <a:gd name="connsiteY9" fmla="*/ 1313309 h 3781062"/>
              <a:gd name="connsiteX10" fmla="*/ 1758462 w 2321169"/>
              <a:gd name="connsiteY10" fmla="*/ 2022556 h 3781062"/>
              <a:gd name="connsiteX11" fmla="*/ 1834662 w 2321169"/>
              <a:gd name="connsiteY11" fmla="*/ 1823263 h 3781062"/>
              <a:gd name="connsiteX12" fmla="*/ 2086708 w 2321169"/>
              <a:gd name="connsiteY12" fmla="*/ 2802140 h 3781062"/>
              <a:gd name="connsiteX13" fmla="*/ 2262554 w 2321169"/>
              <a:gd name="connsiteY13" fmla="*/ 1840848 h 3781062"/>
              <a:gd name="connsiteX14" fmla="*/ 2321169 w 2321169"/>
              <a:gd name="connsiteY14" fmla="*/ 1934633 h 3781062"/>
              <a:gd name="connsiteX0" fmla="*/ 0 w 2302119"/>
              <a:gd name="connsiteY0" fmla="*/ 1867653 h 3781062"/>
              <a:gd name="connsiteX1" fmla="*/ 39565 w 2302119"/>
              <a:gd name="connsiteY1" fmla="*/ 1987386 h 3781062"/>
              <a:gd name="connsiteX2" fmla="*/ 98181 w 2302119"/>
              <a:gd name="connsiteY2" fmla="*/ 1887740 h 3781062"/>
              <a:gd name="connsiteX3" fmla="*/ 485042 w 2302119"/>
              <a:gd name="connsiteY3" fmla="*/ 3781017 h 3781062"/>
              <a:gd name="connsiteX4" fmla="*/ 707781 w 2302119"/>
              <a:gd name="connsiteY4" fmla="*/ 1946356 h 3781062"/>
              <a:gd name="connsiteX5" fmla="*/ 783981 w 2302119"/>
              <a:gd name="connsiteY5" fmla="*/ 2069448 h 3781062"/>
              <a:gd name="connsiteX6" fmla="*/ 1036027 w 2302119"/>
              <a:gd name="connsiteY6" fmla="*/ 6186 h 3781062"/>
              <a:gd name="connsiteX7" fmla="*/ 1428750 w 2302119"/>
              <a:gd name="connsiteY7" fmla="*/ 2831448 h 3781062"/>
              <a:gd name="connsiteX8" fmla="*/ 1516673 w 2302119"/>
              <a:gd name="connsiteY8" fmla="*/ 1922909 h 3781062"/>
              <a:gd name="connsiteX9" fmla="*/ 1598735 w 2302119"/>
              <a:gd name="connsiteY9" fmla="*/ 1313309 h 3781062"/>
              <a:gd name="connsiteX10" fmla="*/ 1739412 w 2302119"/>
              <a:gd name="connsiteY10" fmla="*/ 2022556 h 3781062"/>
              <a:gd name="connsiteX11" fmla="*/ 1815612 w 2302119"/>
              <a:gd name="connsiteY11" fmla="*/ 1823263 h 3781062"/>
              <a:gd name="connsiteX12" fmla="*/ 2067658 w 2302119"/>
              <a:gd name="connsiteY12" fmla="*/ 2802140 h 3781062"/>
              <a:gd name="connsiteX13" fmla="*/ 2243504 w 2302119"/>
              <a:gd name="connsiteY13" fmla="*/ 1840848 h 3781062"/>
              <a:gd name="connsiteX14" fmla="*/ 2302119 w 2302119"/>
              <a:gd name="connsiteY14" fmla="*/ 1934633 h 3781062"/>
              <a:gd name="connsiteX0" fmla="*/ 0 w 2262554"/>
              <a:gd name="connsiteY0" fmla="*/ 1987386 h 3781062"/>
              <a:gd name="connsiteX1" fmla="*/ 58616 w 2262554"/>
              <a:gd name="connsiteY1" fmla="*/ 1887740 h 3781062"/>
              <a:gd name="connsiteX2" fmla="*/ 445477 w 2262554"/>
              <a:gd name="connsiteY2" fmla="*/ 3781017 h 3781062"/>
              <a:gd name="connsiteX3" fmla="*/ 668216 w 2262554"/>
              <a:gd name="connsiteY3" fmla="*/ 1946356 h 3781062"/>
              <a:gd name="connsiteX4" fmla="*/ 744416 w 2262554"/>
              <a:gd name="connsiteY4" fmla="*/ 2069448 h 3781062"/>
              <a:gd name="connsiteX5" fmla="*/ 996462 w 2262554"/>
              <a:gd name="connsiteY5" fmla="*/ 6186 h 3781062"/>
              <a:gd name="connsiteX6" fmla="*/ 1389185 w 2262554"/>
              <a:gd name="connsiteY6" fmla="*/ 2831448 h 3781062"/>
              <a:gd name="connsiteX7" fmla="*/ 1477108 w 2262554"/>
              <a:gd name="connsiteY7" fmla="*/ 1922909 h 3781062"/>
              <a:gd name="connsiteX8" fmla="*/ 1559170 w 2262554"/>
              <a:gd name="connsiteY8" fmla="*/ 1313309 h 3781062"/>
              <a:gd name="connsiteX9" fmla="*/ 1699847 w 2262554"/>
              <a:gd name="connsiteY9" fmla="*/ 2022556 h 3781062"/>
              <a:gd name="connsiteX10" fmla="*/ 1776047 w 2262554"/>
              <a:gd name="connsiteY10" fmla="*/ 1823263 h 3781062"/>
              <a:gd name="connsiteX11" fmla="*/ 2028093 w 2262554"/>
              <a:gd name="connsiteY11" fmla="*/ 2802140 h 3781062"/>
              <a:gd name="connsiteX12" fmla="*/ 2203939 w 2262554"/>
              <a:gd name="connsiteY12" fmla="*/ 1840848 h 3781062"/>
              <a:gd name="connsiteX13" fmla="*/ 2262554 w 2262554"/>
              <a:gd name="connsiteY13" fmla="*/ 1934633 h 3781062"/>
              <a:gd name="connsiteX0" fmla="*/ 0 w 2203938"/>
              <a:gd name="connsiteY0" fmla="*/ 1887740 h 3781062"/>
              <a:gd name="connsiteX1" fmla="*/ 386861 w 2203938"/>
              <a:gd name="connsiteY1" fmla="*/ 3781017 h 3781062"/>
              <a:gd name="connsiteX2" fmla="*/ 609600 w 2203938"/>
              <a:gd name="connsiteY2" fmla="*/ 1946356 h 3781062"/>
              <a:gd name="connsiteX3" fmla="*/ 685800 w 2203938"/>
              <a:gd name="connsiteY3" fmla="*/ 2069448 h 3781062"/>
              <a:gd name="connsiteX4" fmla="*/ 937846 w 2203938"/>
              <a:gd name="connsiteY4" fmla="*/ 6186 h 3781062"/>
              <a:gd name="connsiteX5" fmla="*/ 1330569 w 2203938"/>
              <a:gd name="connsiteY5" fmla="*/ 2831448 h 3781062"/>
              <a:gd name="connsiteX6" fmla="*/ 1418492 w 2203938"/>
              <a:gd name="connsiteY6" fmla="*/ 1922909 h 3781062"/>
              <a:gd name="connsiteX7" fmla="*/ 1500554 w 2203938"/>
              <a:gd name="connsiteY7" fmla="*/ 1313309 h 3781062"/>
              <a:gd name="connsiteX8" fmla="*/ 1641231 w 2203938"/>
              <a:gd name="connsiteY8" fmla="*/ 2022556 h 3781062"/>
              <a:gd name="connsiteX9" fmla="*/ 1717431 w 2203938"/>
              <a:gd name="connsiteY9" fmla="*/ 1823263 h 3781062"/>
              <a:gd name="connsiteX10" fmla="*/ 1969477 w 2203938"/>
              <a:gd name="connsiteY10" fmla="*/ 2802140 h 3781062"/>
              <a:gd name="connsiteX11" fmla="*/ 2145323 w 2203938"/>
              <a:gd name="connsiteY11" fmla="*/ 1840848 h 3781062"/>
              <a:gd name="connsiteX12" fmla="*/ 2203938 w 2203938"/>
              <a:gd name="connsiteY12" fmla="*/ 1934633 h 3781062"/>
              <a:gd name="connsiteX0" fmla="*/ 0 w 2203938"/>
              <a:gd name="connsiteY0" fmla="*/ 1887740 h 3781062"/>
              <a:gd name="connsiteX1" fmla="*/ 386861 w 2203938"/>
              <a:gd name="connsiteY1" fmla="*/ 3781017 h 3781062"/>
              <a:gd name="connsiteX2" fmla="*/ 609600 w 2203938"/>
              <a:gd name="connsiteY2" fmla="*/ 1946356 h 3781062"/>
              <a:gd name="connsiteX3" fmla="*/ 685800 w 2203938"/>
              <a:gd name="connsiteY3" fmla="*/ 2069448 h 3781062"/>
              <a:gd name="connsiteX4" fmla="*/ 937846 w 2203938"/>
              <a:gd name="connsiteY4" fmla="*/ 6186 h 3781062"/>
              <a:gd name="connsiteX5" fmla="*/ 1330569 w 2203938"/>
              <a:gd name="connsiteY5" fmla="*/ 2831448 h 3781062"/>
              <a:gd name="connsiteX6" fmla="*/ 1418492 w 2203938"/>
              <a:gd name="connsiteY6" fmla="*/ 1922909 h 3781062"/>
              <a:gd name="connsiteX7" fmla="*/ 1500554 w 2203938"/>
              <a:gd name="connsiteY7" fmla="*/ 1313309 h 3781062"/>
              <a:gd name="connsiteX8" fmla="*/ 1641231 w 2203938"/>
              <a:gd name="connsiteY8" fmla="*/ 2022556 h 3781062"/>
              <a:gd name="connsiteX9" fmla="*/ 1717431 w 2203938"/>
              <a:gd name="connsiteY9" fmla="*/ 1823263 h 3781062"/>
              <a:gd name="connsiteX10" fmla="*/ 1969477 w 2203938"/>
              <a:gd name="connsiteY10" fmla="*/ 2802140 h 3781062"/>
              <a:gd name="connsiteX11" fmla="*/ 2145323 w 2203938"/>
              <a:gd name="connsiteY11" fmla="*/ 1840848 h 3781062"/>
              <a:gd name="connsiteX12" fmla="*/ 2203938 w 2203938"/>
              <a:gd name="connsiteY12" fmla="*/ 1934633 h 3781062"/>
              <a:gd name="connsiteX0" fmla="*/ 0 w 2145323"/>
              <a:gd name="connsiteY0" fmla="*/ 1887740 h 3781062"/>
              <a:gd name="connsiteX1" fmla="*/ 386861 w 2145323"/>
              <a:gd name="connsiteY1" fmla="*/ 3781017 h 3781062"/>
              <a:gd name="connsiteX2" fmla="*/ 609600 w 2145323"/>
              <a:gd name="connsiteY2" fmla="*/ 1946356 h 3781062"/>
              <a:gd name="connsiteX3" fmla="*/ 685800 w 2145323"/>
              <a:gd name="connsiteY3" fmla="*/ 2069448 h 3781062"/>
              <a:gd name="connsiteX4" fmla="*/ 937846 w 2145323"/>
              <a:gd name="connsiteY4" fmla="*/ 6186 h 3781062"/>
              <a:gd name="connsiteX5" fmla="*/ 1330569 w 2145323"/>
              <a:gd name="connsiteY5" fmla="*/ 2831448 h 3781062"/>
              <a:gd name="connsiteX6" fmla="*/ 1418492 w 2145323"/>
              <a:gd name="connsiteY6" fmla="*/ 1922909 h 3781062"/>
              <a:gd name="connsiteX7" fmla="*/ 1500554 w 2145323"/>
              <a:gd name="connsiteY7" fmla="*/ 1313309 h 3781062"/>
              <a:gd name="connsiteX8" fmla="*/ 1641231 w 2145323"/>
              <a:gd name="connsiteY8" fmla="*/ 2022556 h 3781062"/>
              <a:gd name="connsiteX9" fmla="*/ 1717431 w 2145323"/>
              <a:gd name="connsiteY9" fmla="*/ 1823263 h 3781062"/>
              <a:gd name="connsiteX10" fmla="*/ 1969477 w 2145323"/>
              <a:gd name="connsiteY10" fmla="*/ 2802140 h 3781062"/>
              <a:gd name="connsiteX11" fmla="*/ 2145323 w 2145323"/>
              <a:gd name="connsiteY11" fmla="*/ 1840848 h 3781062"/>
              <a:gd name="connsiteX0" fmla="*/ 0 w 1969478"/>
              <a:gd name="connsiteY0" fmla="*/ 1887740 h 3781062"/>
              <a:gd name="connsiteX1" fmla="*/ 386861 w 1969478"/>
              <a:gd name="connsiteY1" fmla="*/ 3781017 h 3781062"/>
              <a:gd name="connsiteX2" fmla="*/ 609600 w 1969478"/>
              <a:gd name="connsiteY2" fmla="*/ 1946356 h 3781062"/>
              <a:gd name="connsiteX3" fmla="*/ 685800 w 1969478"/>
              <a:gd name="connsiteY3" fmla="*/ 2069448 h 3781062"/>
              <a:gd name="connsiteX4" fmla="*/ 937846 w 1969478"/>
              <a:gd name="connsiteY4" fmla="*/ 6186 h 3781062"/>
              <a:gd name="connsiteX5" fmla="*/ 1330569 w 1969478"/>
              <a:gd name="connsiteY5" fmla="*/ 2831448 h 3781062"/>
              <a:gd name="connsiteX6" fmla="*/ 1418492 w 1969478"/>
              <a:gd name="connsiteY6" fmla="*/ 1922909 h 3781062"/>
              <a:gd name="connsiteX7" fmla="*/ 1500554 w 1969478"/>
              <a:gd name="connsiteY7" fmla="*/ 1313309 h 3781062"/>
              <a:gd name="connsiteX8" fmla="*/ 1641231 w 1969478"/>
              <a:gd name="connsiteY8" fmla="*/ 2022556 h 3781062"/>
              <a:gd name="connsiteX9" fmla="*/ 1717431 w 1969478"/>
              <a:gd name="connsiteY9" fmla="*/ 1823263 h 3781062"/>
              <a:gd name="connsiteX10" fmla="*/ 1969477 w 1969478"/>
              <a:gd name="connsiteY10" fmla="*/ 2802140 h 3781062"/>
              <a:gd name="connsiteX0" fmla="*/ 0 w 1717431"/>
              <a:gd name="connsiteY0" fmla="*/ 1887740 h 3781062"/>
              <a:gd name="connsiteX1" fmla="*/ 386861 w 1717431"/>
              <a:gd name="connsiteY1" fmla="*/ 3781017 h 3781062"/>
              <a:gd name="connsiteX2" fmla="*/ 609600 w 1717431"/>
              <a:gd name="connsiteY2" fmla="*/ 1946356 h 3781062"/>
              <a:gd name="connsiteX3" fmla="*/ 685800 w 1717431"/>
              <a:gd name="connsiteY3" fmla="*/ 2069448 h 3781062"/>
              <a:gd name="connsiteX4" fmla="*/ 937846 w 1717431"/>
              <a:gd name="connsiteY4" fmla="*/ 6186 h 3781062"/>
              <a:gd name="connsiteX5" fmla="*/ 1330569 w 1717431"/>
              <a:gd name="connsiteY5" fmla="*/ 2831448 h 3781062"/>
              <a:gd name="connsiteX6" fmla="*/ 1418492 w 1717431"/>
              <a:gd name="connsiteY6" fmla="*/ 1922909 h 3781062"/>
              <a:gd name="connsiteX7" fmla="*/ 1500554 w 1717431"/>
              <a:gd name="connsiteY7" fmla="*/ 1313309 h 3781062"/>
              <a:gd name="connsiteX8" fmla="*/ 1641231 w 1717431"/>
              <a:gd name="connsiteY8" fmla="*/ 2022556 h 3781062"/>
              <a:gd name="connsiteX9" fmla="*/ 1717431 w 1717431"/>
              <a:gd name="connsiteY9" fmla="*/ 1823263 h 3781062"/>
              <a:gd name="connsiteX0" fmla="*/ 0 w 1641231"/>
              <a:gd name="connsiteY0" fmla="*/ 1887740 h 3781062"/>
              <a:gd name="connsiteX1" fmla="*/ 386861 w 1641231"/>
              <a:gd name="connsiteY1" fmla="*/ 3781017 h 3781062"/>
              <a:gd name="connsiteX2" fmla="*/ 609600 w 1641231"/>
              <a:gd name="connsiteY2" fmla="*/ 1946356 h 3781062"/>
              <a:gd name="connsiteX3" fmla="*/ 685800 w 1641231"/>
              <a:gd name="connsiteY3" fmla="*/ 2069448 h 3781062"/>
              <a:gd name="connsiteX4" fmla="*/ 937846 w 1641231"/>
              <a:gd name="connsiteY4" fmla="*/ 6186 h 3781062"/>
              <a:gd name="connsiteX5" fmla="*/ 1330569 w 1641231"/>
              <a:gd name="connsiteY5" fmla="*/ 2831448 h 3781062"/>
              <a:gd name="connsiteX6" fmla="*/ 1418492 w 1641231"/>
              <a:gd name="connsiteY6" fmla="*/ 1922909 h 3781062"/>
              <a:gd name="connsiteX7" fmla="*/ 1500554 w 1641231"/>
              <a:gd name="connsiteY7" fmla="*/ 1313309 h 3781062"/>
              <a:gd name="connsiteX8" fmla="*/ 1641231 w 1641231"/>
              <a:gd name="connsiteY8" fmla="*/ 2022556 h 3781062"/>
              <a:gd name="connsiteX0" fmla="*/ 0 w 1500553"/>
              <a:gd name="connsiteY0" fmla="*/ 1887740 h 3781062"/>
              <a:gd name="connsiteX1" fmla="*/ 386861 w 1500553"/>
              <a:gd name="connsiteY1" fmla="*/ 3781017 h 3781062"/>
              <a:gd name="connsiteX2" fmla="*/ 609600 w 1500553"/>
              <a:gd name="connsiteY2" fmla="*/ 1946356 h 3781062"/>
              <a:gd name="connsiteX3" fmla="*/ 685800 w 1500553"/>
              <a:gd name="connsiteY3" fmla="*/ 2069448 h 3781062"/>
              <a:gd name="connsiteX4" fmla="*/ 937846 w 1500553"/>
              <a:gd name="connsiteY4" fmla="*/ 6186 h 3781062"/>
              <a:gd name="connsiteX5" fmla="*/ 1330569 w 1500553"/>
              <a:gd name="connsiteY5" fmla="*/ 2831448 h 3781062"/>
              <a:gd name="connsiteX6" fmla="*/ 1418492 w 1500553"/>
              <a:gd name="connsiteY6" fmla="*/ 1922909 h 3781062"/>
              <a:gd name="connsiteX7" fmla="*/ 1500554 w 1500553"/>
              <a:gd name="connsiteY7" fmla="*/ 1313309 h 3781062"/>
              <a:gd name="connsiteX0" fmla="*/ 0 w 1418493"/>
              <a:gd name="connsiteY0" fmla="*/ 1887740 h 3781062"/>
              <a:gd name="connsiteX1" fmla="*/ 386861 w 1418493"/>
              <a:gd name="connsiteY1" fmla="*/ 3781017 h 3781062"/>
              <a:gd name="connsiteX2" fmla="*/ 609600 w 1418493"/>
              <a:gd name="connsiteY2" fmla="*/ 1946356 h 3781062"/>
              <a:gd name="connsiteX3" fmla="*/ 685800 w 1418493"/>
              <a:gd name="connsiteY3" fmla="*/ 2069448 h 3781062"/>
              <a:gd name="connsiteX4" fmla="*/ 937846 w 1418493"/>
              <a:gd name="connsiteY4" fmla="*/ 6186 h 3781062"/>
              <a:gd name="connsiteX5" fmla="*/ 1330569 w 1418493"/>
              <a:gd name="connsiteY5" fmla="*/ 2831448 h 3781062"/>
              <a:gd name="connsiteX6" fmla="*/ 1418492 w 1418493"/>
              <a:gd name="connsiteY6" fmla="*/ 1922909 h 3781062"/>
              <a:gd name="connsiteX0" fmla="*/ 0 w 1330569"/>
              <a:gd name="connsiteY0" fmla="*/ 1887740 h 3781062"/>
              <a:gd name="connsiteX1" fmla="*/ 386861 w 1330569"/>
              <a:gd name="connsiteY1" fmla="*/ 3781017 h 3781062"/>
              <a:gd name="connsiteX2" fmla="*/ 609600 w 1330569"/>
              <a:gd name="connsiteY2" fmla="*/ 1946356 h 3781062"/>
              <a:gd name="connsiteX3" fmla="*/ 685800 w 1330569"/>
              <a:gd name="connsiteY3" fmla="*/ 2069448 h 3781062"/>
              <a:gd name="connsiteX4" fmla="*/ 937846 w 1330569"/>
              <a:gd name="connsiteY4" fmla="*/ 6186 h 3781062"/>
              <a:gd name="connsiteX5" fmla="*/ 1330569 w 1330569"/>
              <a:gd name="connsiteY5" fmla="*/ 2831448 h 3781062"/>
              <a:gd name="connsiteX0" fmla="*/ 0 w 937846"/>
              <a:gd name="connsiteY0" fmla="*/ 1887740 h 3781062"/>
              <a:gd name="connsiteX1" fmla="*/ 386861 w 937846"/>
              <a:gd name="connsiteY1" fmla="*/ 3781017 h 3781062"/>
              <a:gd name="connsiteX2" fmla="*/ 609600 w 937846"/>
              <a:gd name="connsiteY2" fmla="*/ 1946356 h 3781062"/>
              <a:gd name="connsiteX3" fmla="*/ 685800 w 937846"/>
              <a:gd name="connsiteY3" fmla="*/ 2069448 h 3781062"/>
              <a:gd name="connsiteX4" fmla="*/ 937846 w 937846"/>
              <a:gd name="connsiteY4" fmla="*/ 6186 h 3781062"/>
              <a:gd name="connsiteX0" fmla="*/ 0 w 685801"/>
              <a:gd name="connsiteY0" fmla="*/ 8876 h 1902198"/>
              <a:gd name="connsiteX1" fmla="*/ 386861 w 685801"/>
              <a:gd name="connsiteY1" fmla="*/ 1902153 h 1902198"/>
              <a:gd name="connsiteX2" fmla="*/ 609600 w 685801"/>
              <a:gd name="connsiteY2" fmla="*/ 67492 h 1902198"/>
              <a:gd name="connsiteX3" fmla="*/ 685800 w 685801"/>
              <a:gd name="connsiteY3" fmla="*/ 190584 h 1902198"/>
              <a:gd name="connsiteX0" fmla="*/ 0 w 685800"/>
              <a:gd name="connsiteY0" fmla="*/ 108724 h 2002031"/>
              <a:gd name="connsiteX1" fmla="*/ 386861 w 685800"/>
              <a:gd name="connsiteY1" fmla="*/ 2002001 h 2002031"/>
              <a:gd name="connsiteX2" fmla="*/ 624397 w 685800"/>
              <a:gd name="connsiteY2" fmla="*/ 60207 h 2002031"/>
              <a:gd name="connsiteX3" fmla="*/ 685800 w 685800"/>
              <a:gd name="connsiteY3" fmla="*/ 290432 h 2002031"/>
              <a:gd name="connsiteX0" fmla="*/ 0 w 685800"/>
              <a:gd name="connsiteY0" fmla="*/ 52788 h 1946095"/>
              <a:gd name="connsiteX1" fmla="*/ 386861 w 685800"/>
              <a:gd name="connsiteY1" fmla="*/ 1946065 h 1946095"/>
              <a:gd name="connsiteX2" fmla="*/ 624397 w 685800"/>
              <a:gd name="connsiteY2" fmla="*/ 4271 h 1946095"/>
              <a:gd name="connsiteX3" fmla="*/ 685800 w 685800"/>
              <a:gd name="connsiteY3" fmla="*/ 234496 h 1946095"/>
              <a:gd name="connsiteX0" fmla="*/ 0 w 685800"/>
              <a:gd name="connsiteY0" fmla="*/ 52788 h 1946095"/>
              <a:gd name="connsiteX1" fmla="*/ 386861 w 685800"/>
              <a:gd name="connsiteY1" fmla="*/ 1946065 h 1946095"/>
              <a:gd name="connsiteX2" fmla="*/ 624397 w 685800"/>
              <a:gd name="connsiteY2" fmla="*/ 4271 h 1946095"/>
              <a:gd name="connsiteX3" fmla="*/ 685800 w 685800"/>
              <a:gd name="connsiteY3" fmla="*/ 234496 h 1946095"/>
              <a:gd name="connsiteX0" fmla="*/ 0 w 685800"/>
              <a:gd name="connsiteY0" fmla="*/ 48598 h 1941905"/>
              <a:gd name="connsiteX1" fmla="*/ 386861 w 685800"/>
              <a:gd name="connsiteY1" fmla="*/ 1941875 h 1941905"/>
              <a:gd name="connsiteX2" fmla="*/ 624397 w 685800"/>
              <a:gd name="connsiteY2" fmla="*/ 81 h 1941905"/>
              <a:gd name="connsiteX3" fmla="*/ 685800 w 685800"/>
              <a:gd name="connsiteY3" fmla="*/ 230306 h 1941905"/>
              <a:gd name="connsiteX0" fmla="*/ 0 w 685800"/>
              <a:gd name="connsiteY0" fmla="*/ 48598 h 1941905"/>
              <a:gd name="connsiteX1" fmla="*/ 386861 w 685800"/>
              <a:gd name="connsiteY1" fmla="*/ 1941875 h 1941905"/>
              <a:gd name="connsiteX2" fmla="*/ 624397 w 685800"/>
              <a:gd name="connsiteY2" fmla="*/ 81 h 1941905"/>
              <a:gd name="connsiteX3" fmla="*/ 685800 w 685800"/>
              <a:gd name="connsiteY3" fmla="*/ 230306 h 1941905"/>
              <a:gd name="connsiteX0" fmla="*/ 0 w 624397"/>
              <a:gd name="connsiteY0" fmla="*/ 48598 h 1941905"/>
              <a:gd name="connsiteX1" fmla="*/ 386861 w 624397"/>
              <a:gd name="connsiteY1" fmla="*/ 1941875 h 1941905"/>
              <a:gd name="connsiteX2" fmla="*/ 624397 w 624397"/>
              <a:gd name="connsiteY2" fmla="*/ 81 h 1941905"/>
              <a:gd name="connsiteX0" fmla="*/ 0 w 624397"/>
              <a:gd name="connsiteY0" fmla="*/ 48598 h 1932367"/>
              <a:gd name="connsiteX1" fmla="*/ 330590 w 624397"/>
              <a:gd name="connsiteY1" fmla="*/ 1932337 h 1932367"/>
              <a:gd name="connsiteX2" fmla="*/ 624397 w 624397"/>
              <a:gd name="connsiteY2" fmla="*/ 81 h 1932367"/>
            </a:gdLst>
            <a:ahLst/>
            <a:cxnLst>
              <a:cxn ang="0">
                <a:pos x="connsiteX0" y="connsiteY0"/>
              </a:cxn>
              <a:cxn ang="0">
                <a:pos x="connsiteX1" y="connsiteY1"/>
              </a:cxn>
              <a:cxn ang="0">
                <a:pos x="connsiteX2" y="connsiteY2"/>
              </a:cxn>
            </a:cxnLst>
            <a:rect l="l" t="t" r="r" b="b"/>
            <a:pathLst>
              <a:path w="624397" h="1932367">
                <a:moveTo>
                  <a:pt x="0" y="48598"/>
                </a:moveTo>
                <a:cubicBezTo>
                  <a:pt x="57578" y="357581"/>
                  <a:pt x="226524" y="1940423"/>
                  <a:pt x="330590" y="1932337"/>
                </a:cubicBezTo>
                <a:cubicBezTo>
                  <a:pt x="434656" y="1924251"/>
                  <a:pt x="575499" y="-14291"/>
                  <a:pt x="624397" y="81"/>
                </a:cubicBezTo>
              </a:path>
            </a:pathLst>
          </a:custGeom>
          <a:noFill/>
          <a:ln w="19050">
            <a:gradFill flip="none" rotWithShape="1">
              <a:gsLst>
                <a:gs pos="0">
                  <a:schemeClr val="accent5">
                    <a:lumMod val="75000"/>
                  </a:schemeClr>
                </a:gs>
                <a:gs pos="50000">
                  <a:schemeClr val="accent2">
                    <a:lumMod val="75000"/>
                  </a:schemeClr>
                </a:gs>
                <a:gs pos="100000">
                  <a:schemeClr val="accent2">
                    <a:lumMod val="75000"/>
                  </a:schemeClr>
                </a:gs>
              </a:gsLst>
              <a:lin ang="5400000" scaled="1"/>
              <a:tileRect/>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6" name="TextBox 55">
            <a:extLst>
              <a:ext uri="{FF2B5EF4-FFF2-40B4-BE49-F238E27FC236}">
                <a16:creationId xmlns:a16="http://schemas.microsoft.com/office/drawing/2014/main" id="{EC5DACCA-637B-859F-33C5-FECAD2B93DC8}"/>
              </a:ext>
            </a:extLst>
          </p:cNvPr>
          <p:cNvSpPr txBox="1"/>
          <p:nvPr/>
        </p:nvSpPr>
        <p:spPr>
          <a:xfrm>
            <a:off x="7536367" y="2688090"/>
            <a:ext cx="2375666" cy="461665"/>
          </a:xfrm>
          <a:prstGeom prst="rect">
            <a:avLst/>
          </a:prstGeom>
          <a:noFill/>
        </p:spPr>
        <p:txBody>
          <a:bodyPr wrap="square" rtlCol="0">
            <a:spAutoFit/>
          </a:bodyPr>
          <a:lstStyle/>
          <a:p>
            <a:pPr algn="r"/>
            <a:r>
              <a:rPr lang="en-GB" sz="1200" dirty="0">
                <a:solidFill>
                  <a:schemeClr val="accent4">
                    <a:lumMod val="50000"/>
                  </a:schemeClr>
                </a:solidFill>
              </a:rPr>
              <a:t>Manic relapse </a:t>
            </a:r>
            <a:br>
              <a:rPr lang="en-GB" sz="1200" dirty="0">
                <a:solidFill>
                  <a:schemeClr val="accent4">
                    <a:lumMod val="50000"/>
                  </a:schemeClr>
                </a:solidFill>
              </a:rPr>
            </a:br>
            <a:r>
              <a:rPr lang="en-GB" sz="1200" dirty="0">
                <a:solidFill>
                  <a:schemeClr val="accent4">
                    <a:lumMod val="50000"/>
                  </a:schemeClr>
                </a:solidFill>
              </a:rPr>
              <a:t>– requires acute treatment</a:t>
            </a:r>
          </a:p>
        </p:txBody>
      </p:sp>
    </p:spTree>
    <p:extLst>
      <p:ext uri="{BB962C8B-B14F-4D97-AF65-F5344CB8AC3E}">
        <p14:creationId xmlns:p14="http://schemas.microsoft.com/office/powerpoint/2010/main" val="1265200809"/>
      </p:ext>
    </p:extLst>
  </p:cSld>
  <p:clrMapOvr>
    <a:masterClrMapping/>
  </p:clrMapOvr>
</p:sld>
</file>

<file path=ppt/theme/theme1.xml><?xml version="1.0" encoding="utf-8"?>
<a:theme xmlns:a="http://schemas.openxmlformats.org/drawingml/2006/main" name="1_Office Theme">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Neurotorium - PowerPoint-Skabelon v4" id="{B78E2528-6A34-4D57-9586-40EB99C5AB5F}" vid="{5BD959D7-3C72-4A14-ABA8-21435FAD6A9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438" row="6">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D2A94D76-BF58-4338-9A89-5A6F8105C834}">
  <we:reference id="b0430364-2ab6-47cd-907e-f8b72239b204" version="3.19.222.0" store="EXCatalog" storeType="EXCatalog"/>
  <we:alternateReferences>
    <we:reference id="WA200000729" version="3.19.222.0" store="en-GB"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28627d7c-4416-4bc1-86cf-ca6c3a42a8f2">
      <Terms xmlns="http://schemas.microsoft.com/office/infopath/2007/PartnerControls"/>
    </lcf76f155ced4ddcb4097134ff3c332f>
    <TaxCatchAll xmlns="08562aa6-c0ad-4fb9-8a82-15409d3a28b4"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62B393518E922946AD600E2E02326B8A" ma:contentTypeVersion="15" ma:contentTypeDescription="Create a new document." ma:contentTypeScope="" ma:versionID="f3e46bd671af22874b8b36d04e1c77ea">
  <xsd:schema xmlns:xsd="http://www.w3.org/2001/XMLSchema" xmlns:xs="http://www.w3.org/2001/XMLSchema" xmlns:p="http://schemas.microsoft.com/office/2006/metadata/properties" xmlns:ns2="28627d7c-4416-4bc1-86cf-ca6c3a42a8f2" xmlns:ns3="08562aa6-c0ad-4fb9-8a82-15409d3a28b4" targetNamespace="http://schemas.microsoft.com/office/2006/metadata/properties" ma:root="true" ma:fieldsID="9f69a753dd815c958e9a0d3771e06274" ns2:_="" ns3:_="">
    <xsd:import namespace="28627d7c-4416-4bc1-86cf-ca6c3a42a8f2"/>
    <xsd:import namespace="08562aa6-c0ad-4fb9-8a82-15409d3a28b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627d7c-4416-4bc1-86cf-ca6c3a42a8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e078bdb-18a8-4b38-96d3-955d15450c4a"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8562aa6-c0ad-4fb9-8a82-15409d3a28b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61de0876-55d8-41bd-b4f0-ce3da1a25b06}" ma:internalName="TaxCatchAll" ma:showField="CatchAllData" ma:web="08562aa6-c0ad-4fb9-8a82-15409d3a28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90FA4C0-807E-4B20-B9E3-BE4D33CA6932}">
  <ds:schemaRefs>
    <ds:schemaRef ds:uri="http://schemas.microsoft.com/sharepoint/v3/contenttype/forms"/>
  </ds:schemaRefs>
</ds:datastoreItem>
</file>

<file path=customXml/itemProps2.xml><?xml version="1.0" encoding="utf-8"?>
<ds:datastoreItem xmlns:ds="http://schemas.openxmlformats.org/officeDocument/2006/customXml" ds:itemID="{414E3334-BC67-4578-B9B6-FB2C697BED54}">
  <ds:schemaRefs>
    <ds:schemaRef ds:uri="http://www.w3.org/XML/1998/namespace"/>
    <ds:schemaRef ds:uri="http://schemas.microsoft.com/office/2006/documentManagement/types"/>
    <ds:schemaRef ds:uri="http://schemas.openxmlformats.org/package/2006/metadata/core-properties"/>
    <ds:schemaRef ds:uri="http://purl.org/dc/dcmitype/"/>
    <ds:schemaRef ds:uri="http://purl.org/dc/terms/"/>
    <ds:schemaRef ds:uri="http://purl.org/dc/elements/1.1/"/>
    <ds:schemaRef ds:uri="http://schemas.microsoft.com/office/infopath/2007/PartnerControls"/>
    <ds:schemaRef ds:uri="08562aa6-c0ad-4fb9-8a82-15409d3a28b4"/>
    <ds:schemaRef ds:uri="28627d7c-4416-4bc1-86cf-ca6c3a42a8f2"/>
    <ds:schemaRef ds:uri="http://schemas.microsoft.com/office/2006/metadata/properties"/>
  </ds:schemaRefs>
</ds:datastoreItem>
</file>

<file path=customXml/itemProps3.xml><?xml version="1.0" encoding="utf-8"?>
<ds:datastoreItem xmlns:ds="http://schemas.openxmlformats.org/officeDocument/2006/customXml" ds:itemID="{2B43B9CB-87A7-457C-A0CB-6B9A855D4DF6}">
  <ds:schemaRefs>
    <ds:schemaRef ds:uri="08562aa6-c0ad-4fb9-8a82-15409d3a28b4"/>
    <ds:schemaRef ds:uri="28627d7c-4416-4bc1-86cf-ca6c3a42a8f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269</TotalTime>
  <Words>543</Words>
  <Application>Microsoft Office PowerPoint</Application>
  <PresentationFormat>Widescreen</PresentationFormat>
  <Paragraphs>30</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Times New Roman</vt:lpstr>
      <vt:lpstr>1_Office Theme</vt:lpstr>
      <vt:lpstr>The long-term course of bipolar disorder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Maria Nordfang</dc:creator>
  <cp:lastModifiedBy>Viktoria-Maria Hvidtfelt Lykke</cp:lastModifiedBy>
  <cp:revision>25</cp:revision>
  <cp:lastPrinted>2024-07-02T15:20:05Z</cp:lastPrinted>
  <dcterms:created xsi:type="dcterms:W3CDTF">2022-06-30T09:48:17Z</dcterms:created>
  <dcterms:modified xsi:type="dcterms:W3CDTF">2024-07-25T08:16:44Z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0x01010062B393518E922946AD600E2E02326B8A</vt:lpwstr>
  </property>
  <property fmtid="{D5CDD505-2E9C-101B-9397-08002B2CF9AE}" pid="3" name="MediaServiceImageTags">
    <vt:lpwstr/>
  </property>
</Properties>
</file>