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6" r:id="rId5"/>
  </p:sldIdLst>
  <p:sldSz cx="12192000" cy="6858000"/>
  <p:notesSz cx="6797675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E724-D880-589D-7847-075D7484F967}" name="Khoula Afzal" initials="KA" userId="S::Khoula.Afzal@primeglobalpeople.com::8e77703b-8248-40cc-a055-dddb939bf3b5" providerId="AD"/>
  <p188:author id="{A650F12B-C64C-074B-07F6-F48D2265D014}" name="Christoph U. Correll" initials="CC" userId="eaee6724343eddb1" providerId="Windows Live"/>
  <p188:author id="{BAFB692C-2DFB-4433-BA2B-0D4F185CF30B}" name="Aoife Gratte" initials="AG" userId="S::Aoife.Gratte@primeglobalpeople.com::c48a97b4-164b-412e-b235-2ebf0a8f49bd" providerId="AD"/>
  <p188:author id="{D669653C-A31C-B9BB-2003-9D1DC725BAAA}" name="Dani Guinart" initials="DG" userId="e7e1dcf6d05fdd77" providerId="Windows Live"/>
  <p188:author id="{98A6AB53-9D2B-0901-9F14-939E1BA46278}" name="Salazar Pablo,  Gonzalo" initials="" userId="S::GSalazarPablo@slam.nhs.uk::21c2393d-61fb-4ff1-82d1-f3d703ee0d31" providerId="AD"/>
  <p188:author id="{C07A505D-5E7E-6BEB-4195-801D42364FA7}" name="Ceren Akdeniz Vogt" initials="CA" userId="S::cak@lundbeckfonden.com::6291f9b8-8487-4396-8769-615d243e0f4b" providerId="AD"/>
  <p188:author id="{F286F46B-D11B-7411-908D-9B4A368D0C37}" name="Chris Edge" initials="CE" userId="S::Chris.Edge@primeglobalpeople.com::9878e1fe-fc43-4c11-846c-29f97c46eb4b" providerId="AD"/>
  <p188:author id="{5ACDF9C1-C97A-4004-6B13-08511EB5CE41}" name="Rachel Jagger" initials="RJ" userId="S::Rachel.Jagger@primeglobalpeople.com::cf4acb15-657a-45e0-bad4-d602a69c1922" providerId="AD"/>
  <p188:author id="{E001FAE8-F21C-B15A-2373-561243264116}" name="Gonzalo Salazar de Pablo" initials="GS" userId="S::k1803994@kcl.ac.uk::6c908b0a-4dba-4077-baf4-d0d4067d2d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99"/>
    <a:srgbClr val="FFFFFF"/>
    <a:srgbClr val="EFECEB"/>
    <a:srgbClr val="E5EBF1"/>
    <a:srgbClr val="F0F0F0"/>
    <a:srgbClr val="3F1A01"/>
    <a:srgbClr val="D9D1CC"/>
    <a:srgbClr val="EB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0" autoAdjust="0"/>
    <p:restoredTop sz="85215" autoAdjust="0"/>
  </p:normalViewPr>
  <p:slideViewPr>
    <p:cSldViewPr snapToGrid="0">
      <p:cViewPr varScale="1">
        <p:scale>
          <a:sx n="130" d="100"/>
          <a:sy n="130" d="100"/>
        </p:scale>
        <p:origin x="9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3492" y="-15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6E7B-8C32-4825-8DA0-080E630493A9}" type="datetimeFigureOut">
              <a:rPr lang="da-DK" smtClean="0"/>
              <a:t>25-07-2024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475" y="1127125"/>
            <a:ext cx="60547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0847" y="4778722"/>
            <a:ext cx="5455982" cy="3975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70BF-B400-48B4-BD31-9AEFB95A08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1475" y="1127125"/>
            <a:ext cx="6054725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70BF-B400-48B4-BD31-9AEFB95A08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87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 userDrawn="1"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166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3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7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2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7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5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81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335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4701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79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09233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1297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72644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5235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6477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894171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90487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91956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90783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969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 userDrawn="1"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 userDrawn="1"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 userDrawn="1"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071393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419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46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99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567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54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 userDrawn="1"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 userDrawn="1"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 userDrawn="1"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 userDrawn="1"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 userDrawn="1"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 userDrawn="1"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 userDrawn="1"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 userDrawn="1"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 userDrawn="1"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 userDrawn="1"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 userDrawn="1"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 userDrawn="1"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 userDrawn="1"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7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 userDrawn="1"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29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C5E73D8C-6D1C-4360-8101-83ED279A0FF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 userDrawn="1"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4022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20ACF-5578-B5D4-5EA5-16F328E32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Psychological maintenance treatment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9929F-0ED1-840E-B831-2C3D464B8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2209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v4" id="{B78E2528-6A34-4D57-9586-40EB99C5AB5F}" vid="{5BD959D7-3C72-4A14-ABA8-21435FAD6A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A94D76-BF58-4338-9A89-5A6F8105C834}">
  <we:reference id="b0430364-2ab6-47cd-907e-f8b72239b204" version="3.19.222.0" store="EXCatalog" storeType="EXCatalog"/>
  <we:alternateReferences>
    <we:reference id="WA200000729" version="3.19.222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0FA4C0-807E-4B20-B9E3-BE4D33CA6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4E3334-BC67-4578-B9B6-FB2C697BED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B43B9CB-87A7-457C-A0CB-6B9A855D4DF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1_Office Theme</vt:lpstr>
      <vt:lpstr>Psychological maintenance treatment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Nordfang</dc:creator>
  <cp:lastModifiedBy>Viktoria-Maria Hvidtfelt Lykke</cp:lastModifiedBy>
  <cp:revision>45</cp:revision>
  <cp:lastPrinted>2024-07-02T15:20:05Z</cp:lastPrinted>
  <dcterms:created xsi:type="dcterms:W3CDTF">2022-06-30T09:48:17Z</dcterms:created>
  <dcterms:modified xsi:type="dcterms:W3CDTF">2024-07-25T08:29:42Z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