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1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0" d="100"/>
          <a:sy n="130" d="100"/>
        </p:scale>
        <p:origin x="96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1300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F99CE-5166-8361-AFAE-63C78C122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Pharmacological maintenance treatment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ADDB7-66AF-4A20-28EF-D46D61DB8D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76124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4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Pharmacological maintenance treatment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29</cp:revision>
  <cp:lastPrinted>2024-07-02T15:20:05Z</cp:lastPrinted>
  <dcterms:created xsi:type="dcterms:W3CDTF">2022-06-30T09:48:17Z</dcterms:created>
  <dcterms:modified xsi:type="dcterms:W3CDTF">2024-07-25T08:18:28Z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