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996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801E724-D880-589D-7847-075D7484F967}" name="Khoula Afzal" initials="KA" userId="S::Khoula.Afzal@primeglobalpeople.com::8e77703b-8248-40cc-a055-dddb939bf3b5" providerId="AD"/>
  <p188:author id="{45252C3A-5349-81E1-9C4F-980A23EB28AB}" name="שני שטרן" initials="שש" userId="שני שטרן" providerId="None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5ACDF9C1-C97A-4004-6B13-08511EB5CE41}" name="Rachel Jagger" initials="RJ" userId="S::Rachel.Jagger@primeglobalpeople.com::cf4acb15-657a-45e0-bad4-d602a69c192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F0EE"/>
    <a:srgbClr val="D9D1CC"/>
    <a:srgbClr val="FFFFFF"/>
    <a:srgbClr val="7B9CBB"/>
    <a:srgbClr val="E3E3E3"/>
    <a:srgbClr val="E5EBF1"/>
    <a:srgbClr val="ECE5EA"/>
    <a:srgbClr val="3F1A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750" autoAdjust="0"/>
    <p:restoredTop sz="90194" autoAdjust="0"/>
  </p:normalViewPr>
  <p:slideViewPr>
    <p:cSldViewPr snapToGrid="0" showGuides="1">
      <p:cViewPr varScale="1">
        <p:scale>
          <a:sx n="93" d="100"/>
          <a:sy n="93" d="100"/>
        </p:scale>
        <p:origin x="840" y="9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518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notesViewPr>
    <p:cSldViewPr snapToGrid="0">
      <p:cViewPr>
        <p:scale>
          <a:sx n="200" d="100"/>
          <a:sy n="200" d="100"/>
        </p:scale>
        <p:origin x="7068" y="-377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BB6E7B-8C32-4825-8DA0-080E630493A9}" type="datetimeFigureOut">
              <a:rPr lang="da-DK" smtClean="0"/>
              <a:t>04-06-2024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40800" y="1038225"/>
            <a:ext cx="5576400" cy="31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6800" y="4400550"/>
            <a:ext cx="5504400" cy="36612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a-D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4970BF-B400-48B4-BD31-9AEFB95A0870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5415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41350" y="1038225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970BF-B400-48B4-BD31-9AEFB95A0870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690264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16680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4139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76774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7274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9573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6525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4176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5251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4727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71652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95817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547083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593351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47015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51047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5479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210398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092337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12971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26444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523527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64770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941714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904870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919563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907837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69355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713932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54194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97465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265996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95567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536541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63637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9747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9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40224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3A1FC5-9464-2429-980E-28377D27E81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Bipolar disorder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431377-A9F8-A61A-4050-010EF490962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Neurobiology and aetiology</a:t>
            </a:r>
          </a:p>
        </p:txBody>
      </p:sp>
      <p:pic>
        <p:nvPicPr>
          <p:cNvPr id="8" name="Picture Placeholder 7" descr="A close-up of a nerve cell&#10;&#10;Description automatically generated">
            <a:extLst>
              <a:ext uri="{FF2B5EF4-FFF2-40B4-BE49-F238E27FC236}">
                <a16:creationId xmlns:a16="http://schemas.microsoft.com/office/drawing/2014/main" id="{7AAAC544-802A-DDE9-4BB6-1EF56AB9024A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53" r="885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7885194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90FA4C0-807E-4B20-B9E3-BE4D33CA693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14E3334-BC67-4578-B9B6-FB2C697BED54}">
  <ds:schemaRefs>
    <ds:schemaRef ds:uri="http://schemas.microsoft.com/office/2006/metadata/properties"/>
    <ds:schemaRef ds:uri="http://www.w3.org/XML/1998/namespace"/>
    <ds:schemaRef ds:uri="1e2b83f2-608e-4d8b-aad5-9aeb00a6b8cf"/>
    <ds:schemaRef ds:uri="http://purl.org/dc/elements/1.1/"/>
    <ds:schemaRef ds:uri="http://purl.org/dc/dcmitype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93782682-a62d-48e0-b485-eee0eb8db0f5"/>
    <ds:schemaRef ds:uri="http://purl.org/dc/terms/"/>
    <ds:schemaRef ds:uri="28627d7c-4416-4bc1-86cf-ca6c3a42a8f2"/>
    <ds:schemaRef ds:uri="08562aa6-c0ad-4fb9-8a82-15409d3a28b4"/>
  </ds:schemaRefs>
</ds:datastoreItem>
</file>

<file path=customXml/itemProps3.xml><?xml version="1.0" encoding="utf-8"?>
<ds:datastoreItem xmlns:ds="http://schemas.openxmlformats.org/officeDocument/2006/customXml" ds:itemID="{798C005F-4BC7-4033-A6B0-BBBA872ABC6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35489</TotalTime>
  <Words>6</Words>
  <Application>Microsoft Office PowerPoint</Application>
  <PresentationFormat>Widescreen</PresentationFormat>
  <Paragraphs>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1_Office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Nordfang</dc:creator>
  <cp:lastModifiedBy>Viktoria-Maria Hvidtfelt Lykke</cp:lastModifiedBy>
  <cp:revision>197</cp:revision>
  <dcterms:created xsi:type="dcterms:W3CDTF">2022-06-30T09:48:17Z</dcterms:created>
  <dcterms:modified xsi:type="dcterms:W3CDTF">2024-06-04T07:34:09Z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0x0101007624F5F2B767614E9B54E34B918641FF</vt:lpwstr>
  </property>
  <property fmtid="{D5CDD505-2E9C-101B-9397-08002B2CF9AE}" pid="3" name="MediaServiceImageTags">
    <vt:lpwstr/>
  </property>
</Properties>
</file>