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Bipolar disorders are characterized by biphasic mood disturbances of (hypo)manic and depressive episodes.</a:t>
            </a:r>
            <a:r>
              <a:rPr lang="en-GB" baseline="30000" dirty="0"/>
              <a:t>3</a:t>
            </a:r>
            <a:r>
              <a:rPr lang="en-GB" dirty="0"/>
              <a:t> Better understood now than in the past, bipolar disorder is believed to be brought about by a complex interplay of genetic, environmental, and neurological factors.</a:t>
            </a:r>
            <a:r>
              <a:rPr lang="en-GB" baseline="30000" dirty="0"/>
              <a:t>1-4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Scaini</a:t>
            </a:r>
            <a:r>
              <a:rPr lang="en-GB" dirty="0"/>
              <a:t> G, </a:t>
            </a:r>
            <a:r>
              <a:rPr lang="en-GB" dirty="0" err="1"/>
              <a:t>Valvassori</a:t>
            </a:r>
            <a:r>
              <a:rPr lang="en-GB" dirty="0"/>
              <a:t> SS, Diaz AP, et al. Neurobiology of bipolar disorders: a review of genetic components, </a:t>
            </a:r>
            <a:r>
              <a:rPr lang="en-GB" dirty="0" err="1"/>
              <a:t>signaling</a:t>
            </a:r>
            <a:r>
              <a:rPr lang="en-GB" dirty="0"/>
              <a:t> pathways, biochemical changes, and neuroimaging findings. Braz J Psychiatry 2020; 42 (5): 536–551.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Harrison PJ, Geddes JR, Tunbridge EM. The emerging neurobiology of bipolar disorder. Trends </a:t>
            </a:r>
            <a:r>
              <a:rPr lang="en-GB" dirty="0" err="1"/>
              <a:t>Neurosci</a:t>
            </a:r>
            <a:r>
              <a:rPr lang="en-GB" dirty="0"/>
              <a:t> 2018; 41 (1): 18–30.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Charney AW, Mullins N, Park YJ, Xu J. On the diagnostic and neurobiological origins of bipolar disorder. </a:t>
            </a:r>
            <a:r>
              <a:rPr lang="en-GB" dirty="0" err="1"/>
              <a:t>Transl</a:t>
            </a:r>
            <a:r>
              <a:rPr lang="en-GB" dirty="0"/>
              <a:t> Psychiatry 2020; 10 (1): 118.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8958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735F25-9A33-9A19-F4FA-2C651DCE69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A142DA0-359B-9502-7C3D-06294B8B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aetiology of bipolar disorder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C299EDC-B536-FCA3-FA7E-9E9097206E3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Although the exact cause(s) of BD are not fully understood, the condition is thought to be the result of a complex interplay of genetic, environmental, and biochemical factors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D0802A7-4622-0B85-413C-A8A2FC2348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GWAS=genome-wide association study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Scaini</a:t>
            </a:r>
            <a:r>
              <a:rPr lang="en-GB" dirty="0"/>
              <a:t> et al. Braz J Psychiatry 2020;42(5):536–551; 2. Harrison et al. Trends </a:t>
            </a:r>
            <a:r>
              <a:rPr lang="en-GB" dirty="0" err="1"/>
              <a:t>Neurosci</a:t>
            </a:r>
            <a:r>
              <a:rPr lang="en-GB" dirty="0"/>
              <a:t> 2018;41(1):18–30; </a:t>
            </a:r>
            <a:r>
              <a:rPr lang="en-US" dirty="0"/>
              <a:t>3. Vieta et al. Nat Rev Dis Primers 2018;4:18008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2F094D-F2F3-E4BB-DBD9-B204CC337A4A}"/>
              </a:ext>
            </a:extLst>
          </p:cNvPr>
          <p:cNvSpPr txBox="1"/>
          <p:nvPr/>
        </p:nvSpPr>
        <p:spPr>
          <a:xfrm>
            <a:off x="3121023" y="4026377"/>
            <a:ext cx="4051302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Genetics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1,2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dirty="0"/>
              <a:t>An increasing weight of GWAS data are suggesting that the function of some genes are important in the pathology of BD, including the function of calcium channels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301EB3-8B72-95E1-1274-8B8714BBE886}"/>
              </a:ext>
            </a:extLst>
          </p:cNvPr>
          <p:cNvSpPr txBox="1"/>
          <p:nvPr/>
        </p:nvSpPr>
        <p:spPr>
          <a:xfrm>
            <a:off x="5286632" y="1416785"/>
            <a:ext cx="3872608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Environment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dirty="0"/>
              <a:t>Factors such as early life trauma, substance and drug use, and stressful life events have been implicated in the aetiology of BD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AC6F1-C877-6C67-82DD-B936CD124531}"/>
              </a:ext>
            </a:extLst>
          </p:cNvPr>
          <p:cNvSpPr txBox="1"/>
          <p:nvPr/>
        </p:nvSpPr>
        <p:spPr>
          <a:xfrm>
            <a:off x="8273294" y="4026377"/>
            <a:ext cx="3461506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Biochemical/neurochemical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GB" dirty="0"/>
              <a:t>Many biochemical pathways interact in BD to cause cell damage, mitochondrial dysfunction, inflammation, and impairment in cell function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E10CD-996D-2176-6C0A-2556CC267B70}"/>
              </a:ext>
            </a:extLst>
          </p:cNvPr>
          <p:cNvGrpSpPr/>
          <p:nvPr/>
        </p:nvGrpSpPr>
        <p:grpSpPr>
          <a:xfrm rot="15256617">
            <a:off x="8954073" y="1583631"/>
            <a:ext cx="2016270" cy="2495984"/>
            <a:chOff x="9214657" y="1272705"/>
            <a:chExt cx="3643901" cy="4510865"/>
          </a:xfrm>
          <a:solidFill>
            <a:srgbClr val="D9D1CC"/>
          </a:solidFill>
        </p:grpSpPr>
        <p:pic>
          <p:nvPicPr>
            <p:cNvPr id="2" name="Graphic 1" descr="Nerve with solid fill">
              <a:extLst>
                <a:ext uri="{FF2B5EF4-FFF2-40B4-BE49-F238E27FC236}">
                  <a16:creationId xmlns:a16="http://schemas.microsoft.com/office/drawing/2014/main" id="{2FA5A1E9-1583-56AB-6CC2-9A8CEDEAC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046877" flipH="1">
              <a:off x="10297235" y="3222246"/>
              <a:ext cx="2561324" cy="2561323"/>
            </a:xfrm>
            <a:prstGeom prst="rect">
              <a:avLst/>
            </a:prstGeom>
          </p:spPr>
        </p:pic>
        <p:pic>
          <p:nvPicPr>
            <p:cNvPr id="3" name="Graphic 2" descr="Nerve with solid fill">
              <a:extLst>
                <a:ext uri="{FF2B5EF4-FFF2-40B4-BE49-F238E27FC236}">
                  <a16:creationId xmlns:a16="http://schemas.microsoft.com/office/drawing/2014/main" id="{DBA09570-F03F-109C-6480-B8B44944D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274776">
              <a:off x="9214657" y="1272705"/>
              <a:ext cx="2561322" cy="2561322"/>
            </a:xfrm>
            <a:prstGeom prst="rect">
              <a:avLst/>
            </a:prstGeom>
          </p:spPr>
        </p:pic>
      </p:grpSp>
      <p:sp>
        <p:nvSpPr>
          <p:cNvPr id="4" name="Freeform: Shape 3" descr="DNA with solid fill">
            <a:extLst>
              <a:ext uri="{FF2B5EF4-FFF2-40B4-BE49-F238E27FC236}">
                <a16:creationId xmlns:a16="http://schemas.microsoft.com/office/drawing/2014/main" id="{B8949459-26C9-160B-A8F3-042F7D1C54D0}"/>
              </a:ext>
            </a:extLst>
          </p:cNvPr>
          <p:cNvSpPr/>
          <p:nvPr/>
        </p:nvSpPr>
        <p:spPr>
          <a:xfrm rot="7068777">
            <a:off x="4890064" y="2129543"/>
            <a:ext cx="449236" cy="2372374"/>
          </a:xfrm>
          <a:custGeom>
            <a:avLst/>
            <a:gdLst>
              <a:gd name="connsiteX0" fmla="*/ 490306 w 978599"/>
              <a:gd name="connsiteY0" fmla="*/ 4619622 h 5167896"/>
              <a:gd name="connsiteX1" fmla="*/ 239500 w 978599"/>
              <a:gd name="connsiteY1" fmla="*/ 4841895 h 5167896"/>
              <a:gd name="connsiteX2" fmla="*/ 741111 w 978599"/>
              <a:gd name="connsiteY2" fmla="*/ 4841895 h 5167896"/>
              <a:gd name="connsiteX3" fmla="*/ 490306 w 978599"/>
              <a:gd name="connsiteY3" fmla="*/ 4619622 h 5167896"/>
              <a:gd name="connsiteX4" fmla="*/ 235061 w 978599"/>
              <a:gd name="connsiteY4" fmla="*/ 4189893 h 5167896"/>
              <a:gd name="connsiteX5" fmla="*/ 490305 w 978599"/>
              <a:gd name="connsiteY5" fmla="*/ 4418094 h 5167896"/>
              <a:gd name="connsiteX6" fmla="*/ 745550 w 978599"/>
              <a:gd name="connsiteY6" fmla="*/ 4189893 h 5167896"/>
              <a:gd name="connsiteX7" fmla="*/ 152939 w 978599"/>
              <a:gd name="connsiteY7" fmla="*/ 3715710 h 5167896"/>
              <a:gd name="connsiteX8" fmla="*/ 135183 w 978599"/>
              <a:gd name="connsiteY8" fmla="*/ 3863892 h 5167896"/>
              <a:gd name="connsiteX9" fmla="*/ 152939 w 978599"/>
              <a:gd name="connsiteY9" fmla="*/ 4012075 h 5167896"/>
              <a:gd name="connsiteX10" fmla="*/ 829892 w 978599"/>
              <a:gd name="connsiteY10" fmla="*/ 4012075 h 5167896"/>
              <a:gd name="connsiteX11" fmla="*/ 847647 w 978599"/>
              <a:gd name="connsiteY11" fmla="*/ 3863892 h 5167896"/>
              <a:gd name="connsiteX12" fmla="*/ 829892 w 978599"/>
              <a:gd name="connsiteY12" fmla="*/ 3715710 h 5167896"/>
              <a:gd name="connsiteX13" fmla="*/ 490306 w 978599"/>
              <a:gd name="connsiteY13" fmla="*/ 3312654 h 5167896"/>
              <a:gd name="connsiteX14" fmla="*/ 237280 w 978599"/>
              <a:gd name="connsiteY14" fmla="*/ 3537891 h 5167896"/>
              <a:gd name="connsiteX15" fmla="*/ 743330 w 978599"/>
              <a:gd name="connsiteY15" fmla="*/ 3537891 h 5167896"/>
              <a:gd name="connsiteX16" fmla="*/ 490306 w 978599"/>
              <a:gd name="connsiteY16" fmla="*/ 3312654 h 5167896"/>
              <a:gd name="connsiteX17" fmla="*/ 237280 w 978599"/>
              <a:gd name="connsiteY17" fmla="*/ 2885889 h 5167896"/>
              <a:gd name="connsiteX18" fmla="*/ 488085 w 978599"/>
              <a:gd name="connsiteY18" fmla="*/ 3111126 h 5167896"/>
              <a:gd name="connsiteX19" fmla="*/ 741110 w 978599"/>
              <a:gd name="connsiteY19" fmla="*/ 2885889 h 5167896"/>
              <a:gd name="connsiteX20" fmla="*/ 150927 w 978599"/>
              <a:gd name="connsiteY20" fmla="*/ 2459826 h 5167896"/>
              <a:gd name="connsiteX21" fmla="*/ 137888 w 978599"/>
              <a:gd name="connsiteY21" fmla="*/ 2529472 h 5167896"/>
              <a:gd name="connsiteX22" fmla="*/ 135625 w 978599"/>
              <a:gd name="connsiteY22" fmla="*/ 2567147 h 5167896"/>
              <a:gd name="connsiteX23" fmla="*/ 139900 w 978599"/>
              <a:gd name="connsiteY23" fmla="*/ 2637313 h 5167896"/>
              <a:gd name="connsiteX24" fmla="*/ 152939 w 978599"/>
              <a:gd name="connsiteY24" fmla="*/ 2708070 h 5167896"/>
              <a:gd name="connsiteX25" fmla="*/ 827672 w 978599"/>
              <a:gd name="connsiteY25" fmla="*/ 2708070 h 5167896"/>
              <a:gd name="connsiteX26" fmla="*/ 840712 w 978599"/>
              <a:gd name="connsiteY26" fmla="*/ 2637314 h 5167896"/>
              <a:gd name="connsiteX27" fmla="*/ 842960 w 978599"/>
              <a:gd name="connsiteY27" fmla="*/ 2600408 h 5167896"/>
              <a:gd name="connsiteX28" fmla="*/ 838700 w 978599"/>
              <a:gd name="connsiteY28" fmla="*/ 2529471 h 5167896"/>
              <a:gd name="connsiteX29" fmla="*/ 825660 w 978599"/>
              <a:gd name="connsiteY29" fmla="*/ 2459826 h 5167896"/>
              <a:gd name="connsiteX30" fmla="*/ 488294 w 978599"/>
              <a:gd name="connsiteY30" fmla="*/ 2059734 h 5167896"/>
              <a:gd name="connsiteX31" fmla="*/ 237488 w 978599"/>
              <a:gd name="connsiteY31" fmla="*/ 2282007 h 5167896"/>
              <a:gd name="connsiteX32" fmla="*/ 739099 w 978599"/>
              <a:gd name="connsiteY32" fmla="*/ 2282007 h 5167896"/>
              <a:gd name="connsiteX33" fmla="*/ 488294 w 978599"/>
              <a:gd name="connsiteY33" fmla="*/ 2059734 h 5167896"/>
              <a:gd name="connsiteX34" fmla="*/ 233049 w 978599"/>
              <a:gd name="connsiteY34" fmla="*/ 1630005 h 5167896"/>
              <a:gd name="connsiteX35" fmla="*/ 488294 w 978599"/>
              <a:gd name="connsiteY35" fmla="*/ 1858206 h 5167896"/>
              <a:gd name="connsiteX36" fmla="*/ 743538 w 978599"/>
              <a:gd name="connsiteY36" fmla="*/ 1630005 h 5167896"/>
              <a:gd name="connsiteX37" fmla="*/ 150927 w 978599"/>
              <a:gd name="connsiteY37" fmla="*/ 1155822 h 5167896"/>
              <a:gd name="connsiteX38" fmla="*/ 133171 w 978599"/>
              <a:gd name="connsiteY38" fmla="*/ 1304004 h 5167896"/>
              <a:gd name="connsiteX39" fmla="*/ 150927 w 978599"/>
              <a:gd name="connsiteY39" fmla="*/ 1452187 h 5167896"/>
              <a:gd name="connsiteX40" fmla="*/ 827880 w 978599"/>
              <a:gd name="connsiteY40" fmla="*/ 1452187 h 5167896"/>
              <a:gd name="connsiteX41" fmla="*/ 845636 w 978599"/>
              <a:gd name="connsiteY41" fmla="*/ 1304004 h 5167896"/>
              <a:gd name="connsiteX42" fmla="*/ 827880 w 978599"/>
              <a:gd name="connsiteY42" fmla="*/ 1155822 h 5167896"/>
              <a:gd name="connsiteX43" fmla="*/ 488294 w 978599"/>
              <a:gd name="connsiteY43" fmla="*/ 752766 h 5167896"/>
              <a:gd name="connsiteX44" fmla="*/ 235269 w 978599"/>
              <a:gd name="connsiteY44" fmla="*/ 978003 h 5167896"/>
              <a:gd name="connsiteX45" fmla="*/ 741319 w 978599"/>
              <a:gd name="connsiteY45" fmla="*/ 978003 h 5167896"/>
              <a:gd name="connsiteX46" fmla="*/ 488294 w 978599"/>
              <a:gd name="connsiteY46" fmla="*/ 752766 h 5167896"/>
              <a:gd name="connsiteX47" fmla="*/ 235269 w 978599"/>
              <a:gd name="connsiteY47" fmla="*/ 326001 h 5167896"/>
              <a:gd name="connsiteX48" fmla="*/ 486074 w 978599"/>
              <a:gd name="connsiteY48" fmla="*/ 551238 h 5167896"/>
              <a:gd name="connsiteX49" fmla="*/ 739099 w 978599"/>
              <a:gd name="connsiteY49" fmla="*/ 326001 h 5167896"/>
              <a:gd name="connsiteX50" fmla="*/ 0 w 978599"/>
              <a:gd name="connsiteY50" fmla="*/ 0 h 5167896"/>
              <a:gd name="connsiteX51" fmla="*/ 133171 w 978599"/>
              <a:gd name="connsiteY51" fmla="*/ 0 h 5167896"/>
              <a:gd name="connsiteX52" fmla="*/ 150927 w 978599"/>
              <a:gd name="connsiteY52" fmla="*/ 148182 h 5167896"/>
              <a:gd name="connsiteX53" fmla="*/ 825660 w 978599"/>
              <a:gd name="connsiteY53" fmla="*/ 148182 h 5167896"/>
              <a:gd name="connsiteX54" fmla="*/ 843416 w 978599"/>
              <a:gd name="connsiteY54" fmla="*/ 0 h 5167896"/>
              <a:gd name="connsiteX55" fmla="*/ 976587 w 978599"/>
              <a:gd name="connsiteY55" fmla="*/ 0 h 5167896"/>
              <a:gd name="connsiteX56" fmla="*/ 628123 w 978599"/>
              <a:gd name="connsiteY56" fmla="*/ 652002 h 5167896"/>
              <a:gd name="connsiteX57" fmla="*/ 976587 w 978599"/>
              <a:gd name="connsiteY57" fmla="*/ 1304004 h 5167896"/>
              <a:gd name="connsiteX58" fmla="*/ 628123 w 978599"/>
              <a:gd name="connsiteY58" fmla="*/ 1958970 h 5167896"/>
              <a:gd name="connsiteX59" fmla="*/ 968988 w 978599"/>
              <a:gd name="connsiteY59" fmla="*/ 2488710 h 5167896"/>
              <a:gd name="connsiteX60" fmla="*/ 973522 w 978599"/>
              <a:gd name="connsiteY60" fmla="*/ 2559888 h 5167896"/>
              <a:gd name="connsiteX61" fmla="*/ 978599 w 978599"/>
              <a:gd name="connsiteY61" fmla="*/ 2559888 h 5167896"/>
              <a:gd name="connsiteX62" fmla="*/ 976061 w 978599"/>
              <a:gd name="connsiteY62" fmla="*/ 2599740 h 5167896"/>
              <a:gd name="connsiteX63" fmla="*/ 976587 w 978599"/>
              <a:gd name="connsiteY63" fmla="*/ 2608008 h 5167896"/>
              <a:gd name="connsiteX64" fmla="*/ 975533 w 978599"/>
              <a:gd name="connsiteY64" fmla="*/ 2608008 h 5167896"/>
              <a:gd name="connsiteX65" fmla="*/ 970999 w 978599"/>
              <a:gd name="connsiteY65" fmla="*/ 2679193 h 5167896"/>
              <a:gd name="connsiteX66" fmla="*/ 630135 w 978599"/>
              <a:gd name="connsiteY66" fmla="*/ 3211890 h 5167896"/>
              <a:gd name="connsiteX67" fmla="*/ 978599 w 978599"/>
              <a:gd name="connsiteY67" fmla="*/ 3863892 h 5167896"/>
              <a:gd name="connsiteX68" fmla="*/ 630135 w 978599"/>
              <a:gd name="connsiteY68" fmla="*/ 4518858 h 5167896"/>
              <a:gd name="connsiteX69" fmla="*/ 978599 w 978599"/>
              <a:gd name="connsiteY69" fmla="*/ 5167896 h 5167896"/>
              <a:gd name="connsiteX70" fmla="*/ 845428 w 978599"/>
              <a:gd name="connsiteY70" fmla="*/ 5167896 h 5167896"/>
              <a:gd name="connsiteX71" fmla="*/ 827672 w 978599"/>
              <a:gd name="connsiteY71" fmla="*/ 5019714 h 5167896"/>
              <a:gd name="connsiteX72" fmla="*/ 152939 w 978599"/>
              <a:gd name="connsiteY72" fmla="*/ 5019714 h 5167896"/>
              <a:gd name="connsiteX73" fmla="*/ 135183 w 978599"/>
              <a:gd name="connsiteY73" fmla="*/ 5167896 h 5167896"/>
              <a:gd name="connsiteX74" fmla="*/ 2012 w 978599"/>
              <a:gd name="connsiteY74" fmla="*/ 5167896 h 5167896"/>
              <a:gd name="connsiteX75" fmla="*/ 350476 w 978599"/>
              <a:gd name="connsiteY75" fmla="*/ 4518858 h 5167896"/>
              <a:gd name="connsiteX76" fmla="*/ 2012 w 978599"/>
              <a:gd name="connsiteY76" fmla="*/ 3863892 h 5167896"/>
              <a:gd name="connsiteX77" fmla="*/ 350476 w 978599"/>
              <a:gd name="connsiteY77" fmla="*/ 3211890 h 5167896"/>
              <a:gd name="connsiteX78" fmla="*/ 9611 w 978599"/>
              <a:gd name="connsiteY78" fmla="*/ 2679192 h 5167896"/>
              <a:gd name="connsiteX79" fmla="*/ 5077 w 978599"/>
              <a:gd name="connsiteY79" fmla="*/ 2608008 h 5167896"/>
              <a:gd name="connsiteX80" fmla="*/ 0 w 978599"/>
              <a:gd name="connsiteY80" fmla="*/ 2608008 h 5167896"/>
              <a:gd name="connsiteX81" fmla="*/ 2539 w 978599"/>
              <a:gd name="connsiteY81" fmla="*/ 2568158 h 5167896"/>
              <a:gd name="connsiteX82" fmla="*/ 2012 w 978599"/>
              <a:gd name="connsiteY82" fmla="*/ 2559888 h 5167896"/>
              <a:gd name="connsiteX83" fmla="*/ 3065 w 978599"/>
              <a:gd name="connsiteY83" fmla="*/ 2559888 h 5167896"/>
              <a:gd name="connsiteX84" fmla="*/ 7599 w 978599"/>
              <a:gd name="connsiteY84" fmla="*/ 2488710 h 5167896"/>
              <a:gd name="connsiteX85" fmla="*/ 348464 w 978599"/>
              <a:gd name="connsiteY85" fmla="*/ 1958970 h 5167896"/>
              <a:gd name="connsiteX86" fmla="*/ 0 w 978599"/>
              <a:gd name="connsiteY86" fmla="*/ 1304004 h 5167896"/>
              <a:gd name="connsiteX87" fmla="*/ 348464 w 978599"/>
              <a:gd name="connsiteY87" fmla="*/ 652002 h 5167896"/>
              <a:gd name="connsiteX88" fmla="*/ 0 w 978599"/>
              <a:gd name="connsiteY88" fmla="*/ 0 h 516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78599" h="5167896">
                <a:moveTo>
                  <a:pt x="490306" y="4619622"/>
                </a:moveTo>
                <a:cubicBezTo>
                  <a:pt x="392646" y="4687786"/>
                  <a:pt x="303866" y="4755950"/>
                  <a:pt x="239500" y="4841895"/>
                </a:cubicBezTo>
                <a:lnTo>
                  <a:pt x="741111" y="4841895"/>
                </a:lnTo>
                <a:cubicBezTo>
                  <a:pt x="676745" y="4755950"/>
                  <a:pt x="587964" y="4687786"/>
                  <a:pt x="490306" y="4619622"/>
                </a:cubicBezTo>
                <a:close/>
                <a:moveTo>
                  <a:pt x="235061" y="4189893"/>
                </a:moveTo>
                <a:cubicBezTo>
                  <a:pt x="299427" y="4278803"/>
                  <a:pt x="390427" y="4346967"/>
                  <a:pt x="490305" y="4418094"/>
                </a:cubicBezTo>
                <a:cubicBezTo>
                  <a:pt x="590184" y="4346967"/>
                  <a:pt x="681184" y="4278803"/>
                  <a:pt x="745550" y="4189893"/>
                </a:cubicBezTo>
                <a:close/>
                <a:moveTo>
                  <a:pt x="152939" y="3715710"/>
                </a:moveTo>
                <a:cubicBezTo>
                  <a:pt x="141842" y="3760165"/>
                  <a:pt x="135183" y="3810547"/>
                  <a:pt x="135183" y="3863892"/>
                </a:cubicBezTo>
                <a:cubicBezTo>
                  <a:pt x="135183" y="3917238"/>
                  <a:pt x="141841" y="3967620"/>
                  <a:pt x="152939" y="4012075"/>
                </a:cubicBezTo>
                <a:lnTo>
                  <a:pt x="829892" y="4012075"/>
                </a:lnTo>
                <a:cubicBezTo>
                  <a:pt x="840989" y="3967621"/>
                  <a:pt x="847648" y="3917238"/>
                  <a:pt x="847647" y="3863892"/>
                </a:cubicBezTo>
                <a:cubicBezTo>
                  <a:pt x="847648" y="3810547"/>
                  <a:pt x="840989" y="3760165"/>
                  <a:pt x="829892" y="3715710"/>
                </a:cubicBezTo>
                <a:close/>
                <a:moveTo>
                  <a:pt x="490306" y="3312654"/>
                </a:moveTo>
                <a:cubicBezTo>
                  <a:pt x="392646" y="3380818"/>
                  <a:pt x="301646" y="3451945"/>
                  <a:pt x="237280" y="3537891"/>
                </a:cubicBezTo>
                <a:lnTo>
                  <a:pt x="743330" y="3537891"/>
                </a:lnTo>
                <a:cubicBezTo>
                  <a:pt x="678965" y="3451945"/>
                  <a:pt x="587963" y="3383782"/>
                  <a:pt x="490306" y="3312654"/>
                </a:cubicBezTo>
                <a:close/>
                <a:moveTo>
                  <a:pt x="237280" y="2885889"/>
                </a:moveTo>
                <a:cubicBezTo>
                  <a:pt x="301647" y="2971835"/>
                  <a:pt x="392647" y="3039999"/>
                  <a:pt x="488085" y="3111126"/>
                </a:cubicBezTo>
                <a:cubicBezTo>
                  <a:pt x="585745" y="3039999"/>
                  <a:pt x="676744" y="2971835"/>
                  <a:pt x="741110" y="2885889"/>
                </a:cubicBezTo>
                <a:close/>
                <a:moveTo>
                  <a:pt x="150927" y="2459826"/>
                </a:moveTo>
                <a:cubicBezTo>
                  <a:pt x="145379" y="2482053"/>
                  <a:pt x="140940" y="2505022"/>
                  <a:pt x="137888" y="2529472"/>
                </a:cubicBezTo>
                <a:lnTo>
                  <a:pt x="135625" y="2567147"/>
                </a:lnTo>
                <a:lnTo>
                  <a:pt x="139900" y="2637313"/>
                </a:lnTo>
                <a:cubicBezTo>
                  <a:pt x="142952" y="2662134"/>
                  <a:pt x="147391" y="2685843"/>
                  <a:pt x="152939" y="2708070"/>
                </a:cubicBezTo>
                <a:lnTo>
                  <a:pt x="827672" y="2708070"/>
                </a:lnTo>
                <a:cubicBezTo>
                  <a:pt x="833221" y="2685843"/>
                  <a:pt x="837660" y="2662134"/>
                  <a:pt x="840712" y="2637314"/>
                </a:cubicBezTo>
                <a:lnTo>
                  <a:pt x="842960" y="2600408"/>
                </a:lnTo>
                <a:lnTo>
                  <a:pt x="838700" y="2529471"/>
                </a:lnTo>
                <a:cubicBezTo>
                  <a:pt x="835648" y="2505022"/>
                  <a:pt x="831209" y="2482053"/>
                  <a:pt x="825660" y="2459826"/>
                </a:cubicBezTo>
                <a:close/>
                <a:moveTo>
                  <a:pt x="488294" y="2059734"/>
                </a:moveTo>
                <a:cubicBezTo>
                  <a:pt x="390635" y="2127898"/>
                  <a:pt x="301854" y="2196062"/>
                  <a:pt x="237488" y="2282007"/>
                </a:cubicBezTo>
                <a:lnTo>
                  <a:pt x="739099" y="2282007"/>
                </a:lnTo>
                <a:cubicBezTo>
                  <a:pt x="674733" y="2196062"/>
                  <a:pt x="585952" y="2127898"/>
                  <a:pt x="488294" y="2059734"/>
                </a:cubicBezTo>
                <a:close/>
                <a:moveTo>
                  <a:pt x="233049" y="1630005"/>
                </a:moveTo>
                <a:cubicBezTo>
                  <a:pt x="297415" y="1718915"/>
                  <a:pt x="388415" y="1787079"/>
                  <a:pt x="488294" y="1858206"/>
                </a:cubicBezTo>
                <a:cubicBezTo>
                  <a:pt x="588172" y="1787079"/>
                  <a:pt x="679172" y="1718915"/>
                  <a:pt x="743538" y="1630005"/>
                </a:cubicBezTo>
                <a:close/>
                <a:moveTo>
                  <a:pt x="150927" y="1155822"/>
                </a:moveTo>
                <a:cubicBezTo>
                  <a:pt x="139830" y="1200277"/>
                  <a:pt x="133171" y="1250659"/>
                  <a:pt x="133171" y="1304004"/>
                </a:cubicBezTo>
                <a:cubicBezTo>
                  <a:pt x="133171" y="1357350"/>
                  <a:pt x="139830" y="1407732"/>
                  <a:pt x="150927" y="1452187"/>
                </a:cubicBezTo>
                <a:lnTo>
                  <a:pt x="827880" y="1452187"/>
                </a:lnTo>
                <a:cubicBezTo>
                  <a:pt x="838977" y="1407732"/>
                  <a:pt x="845636" y="1357350"/>
                  <a:pt x="845636" y="1304004"/>
                </a:cubicBezTo>
                <a:cubicBezTo>
                  <a:pt x="845636" y="1250659"/>
                  <a:pt x="838977" y="1200277"/>
                  <a:pt x="827880" y="1155822"/>
                </a:cubicBezTo>
                <a:close/>
                <a:moveTo>
                  <a:pt x="488294" y="752766"/>
                </a:moveTo>
                <a:cubicBezTo>
                  <a:pt x="390635" y="820930"/>
                  <a:pt x="299635" y="892057"/>
                  <a:pt x="235269" y="978003"/>
                </a:cubicBezTo>
                <a:lnTo>
                  <a:pt x="741319" y="978003"/>
                </a:lnTo>
                <a:cubicBezTo>
                  <a:pt x="676953" y="892057"/>
                  <a:pt x="585952" y="823894"/>
                  <a:pt x="488294" y="752766"/>
                </a:cubicBezTo>
                <a:close/>
                <a:moveTo>
                  <a:pt x="235269" y="326001"/>
                </a:moveTo>
                <a:cubicBezTo>
                  <a:pt x="299635" y="411947"/>
                  <a:pt x="390635" y="480111"/>
                  <a:pt x="486074" y="551238"/>
                </a:cubicBezTo>
                <a:cubicBezTo>
                  <a:pt x="583733" y="480111"/>
                  <a:pt x="674733" y="411947"/>
                  <a:pt x="739099" y="326001"/>
                </a:cubicBezTo>
                <a:close/>
                <a:moveTo>
                  <a:pt x="0" y="0"/>
                </a:moveTo>
                <a:lnTo>
                  <a:pt x="133171" y="0"/>
                </a:lnTo>
                <a:cubicBezTo>
                  <a:pt x="133171" y="53346"/>
                  <a:pt x="139830" y="103728"/>
                  <a:pt x="150927" y="148182"/>
                </a:cubicBezTo>
                <a:lnTo>
                  <a:pt x="825660" y="148182"/>
                </a:lnTo>
                <a:cubicBezTo>
                  <a:pt x="836758" y="103728"/>
                  <a:pt x="843416" y="53346"/>
                  <a:pt x="843416" y="0"/>
                </a:cubicBezTo>
                <a:lnTo>
                  <a:pt x="976587" y="0"/>
                </a:lnTo>
                <a:cubicBezTo>
                  <a:pt x="976587" y="337856"/>
                  <a:pt x="807904" y="512711"/>
                  <a:pt x="628123" y="652002"/>
                </a:cubicBezTo>
                <a:cubicBezTo>
                  <a:pt x="807904" y="788330"/>
                  <a:pt x="976587" y="966149"/>
                  <a:pt x="976587" y="1304004"/>
                </a:cubicBezTo>
                <a:cubicBezTo>
                  <a:pt x="976587" y="1644824"/>
                  <a:pt x="807904" y="1822642"/>
                  <a:pt x="628123" y="1958970"/>
                </a:cubicBezTo>
                <a:cubicBezTo>
                  <a:pt x="785432" y="2078257"/>
                  <a:pt x="934242" y="2227042"/>
                  <a:pt x="968988" y="2488710"/>
                </a:cubicBezTo>
                <a:lnTo>
                  <a:pt x="973522" y="2559888"/>
                </a:lnTo>
                <a:lnTo>
                  <a:pt x="978599" y="2559888"/>
                </a:lnTo>
                <a:lnTo>
                  <a:pt x="976061" y="2599740"/>
                </a:lnTo>
                <a:lnTo>
                  <a:pt x="976587" y="2608008"/>
                </a:lnTo>
                <a:lnTo>
                  <a:pt x="975533" y="2608008"/>
                </a:lnTo>
                <a:lnTo>
                  <a:pt x="970999" y="2679193"/>
                </a:lnTo>
                <a:cubicBezTo>
                  <a:pt x="936255" y="2940902"/>
                  <a:pt x="787443" y="3090011"/>
                  <a:pt x="630135" y="3211890"/>
                </a:cubicBezTo>
                <a:cubicBezTo>
                  <a:pt x="809916" y="3348218"/>
                  <a:pt x="978599" y="3526037"/>
                  <a:pt x="978599" y="3863892"/>
                </a:cubicBezTo>
                <a:cubicBezTo>
                  <a:pt x="978599" y="4204712"/>
                  <a:pt x="809916" y="4382530"/>
                  <a:pt x="630135" y="4518858"/>
                </a:cubicBezTo>
                <a:cubicBezTo>
                  <a:pt x="809916" y="4655186"/>
                  <a:pt x="978598" y="4830041"/>
                  <a:pt x="978599" y="5167896"/>
                </a:cubicBezTo>
                <a:lnTo>
                  <a:pt x="845428" y="5167896"/>
                </a:lnTo>
                <a:cubicBezTo>
                  <a:pt x="845428" y="5111587"/>
                  <a:pt x="838770" y="5064169"/>
                  <a:pt x="827672" y="5019714"/>
                </a:cubicBezTo>
                <a:lnTo>
                  <a:pt x="152939" y="5019714"/>
                </a:lnTo>
                <a:cubicBezTo>
                  <a:pt x="141842" y="5064169"/>
                  <a:pt x="135183" y="5111587"/>
                  <a:pt x="135183" y="5167896"/>
                </a:cubicBezTo>
                <a:lnTo>
                  <a:pt x="2012" y="5167896"/>
                </a:lnTo>
                <a:cubicBezTo>
                  <a:pt x="2012" y="4830041"/>
                  <a:pt x="170695" y="4655186"/>
                  <a:pt x="350476" y="4518858"/>
                </a:cubicBezTo>
                <a:cubicBezTo>
                  <a:pt x="170695" y="4382530"/>
                  <a:pt x="2012" y="4204712"/>
                  <a:pt x="2012" y="3863892"/>
                </a:cubicBezTo>
                <a:cubicBezTo>
                  <a:pt x="2012" y="3526037"/>
                  <a:pt x="170695" y="3348218"/>
                  <a:pt x="350476" y="3211890"/>
                </a:cubicBezTo>
                <a:cubicBezTo>
                  <a:pt x="193167" y="3090011"/>
                  <a:pt x="44356" y="2940902"/>
                  <a:pt x="9611" y="2679192"/>
                </a:cubicBezTo>
                <a:lnTo>
                  <a:pt x="5077" y="2608008"/>
                </a:lnTo>
                <a:lnTo>
                  <a:pt x="0" y="2608008"/>
                </a:lnTo>
                <a:lnTo>
                  <a:pt x="2539" y="2568158"/>
                </a:lnTo>
                <a:lnTo>
                  <a:pt x="2012" y="2559888"/>
                </a:lnTo>
                <a:lnTo>
                  <a:pt x="3065" y="2559888"/>
                </a:lnTo>
                <a:lnTo>
                  <a:pt x="7599" y="2488710"/>
                </a:lnTo>
                <a:cubicBezTo>
                  <a:pt x="42345" y="2227041"/>
                  <a:pt x="191156" y="2078257"/>
                  <a:pt x="348464" y="1958970"/>
                </a:cubicBezTo>
                <a:cubicBezTo>
                  <a:pt x="168683" y="1822642"/>
                  <a:pt x="0" y="1644824"/>
                  <a:pt x="0" y="1304004"/>
                </a:cubicBezTo>
                <a:cubicBezTo>
                  <a:pt x="0" y="966149"/>
                  <a:pt x="168683" y="788330"/>
                  <a:pt x="348464" y="652002"/>
                </a:cubicBezTo>
                <a:cubicBezTo>
                  <a:pt x="168683" y="512711"/>
                  <a:pt x="0" y="337856"/>
                  <a:pt x="0" y="0"/>
                </a:cubicBezTo>
                <a:close/>
              </a:path>
            </a:pathLst>
          </a:custGeom>
          <a:solidFill>
            <a:srgbClr val="D9D1CC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19B68B-9214-722C-2DB4-8A80F095317E}"/>
              </a:ext>
            </a:extLst>
          </p:cNvPr>
          <p:cNvGrpSpPr/>
          <p:nvPr/>
        </p:nvGrpSpPr>
        <p:grpSpPr>
          <a:xfrm>
            <a:off x="6835449" y="2971614"/>
            <a:ext cx="1247778" cy="1101059"/>
            <a:chOff x="6855797" y="3315729"/>
            <a:chExt cx="1247778" cy="110105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A3B078-CE49-7C96-56D2-95038A01DC48}"/>
                </a:ext>
              </a:extLst>
            </p:cNvPr>
            <p:cNvSpPr/>
            <p:nvPr/>
          </p:nvSpPr>
          <p:spPr>
            <a:xfrm>
              <a:off x="6983886" y="3447856"/>
              <a:ext cx="327014" cy="572550"/>
            </a:xfrm>
            <a:custGeom>
              <a:avLst/>
              <a:gdLst>
                <a:gd name="connsiteX0" fmla="*/ 239458 w 327014"/>
                <a:gd name="connsiteY0" fmla="*/ 307827 h 572550"/>
                <a:gd name="connsiteX1" fmla="*/ 293337 w 327014"/>
                <a:gd name="connsiteY1" fmla="*/ 307827 h 572550"/>
                <a:gd name="connsiteX2" fmla="*/ 163676 w 327014"/>
                <a:gd name="connsiteY2" fmla="*/ 0 h 572550"/>
                <a:gd name="connsiteX3" fmla="*/ 33678 w 327014"/>
                <a:gd name="connsiteY3" fmla="*/ 307827 h 572550"/>
                <a:gd name="connsiteX4" fmla="*/ 87571 w 327014"/>
                <a:gd name="connsiteY4" fmla="*/ 307827 h 572550"/>
                <a:gd name="connsiteX5" fmla="*/ 0 w 327014"/>
                <a:gd name="connsiteY5" fmla="*/ 490705 h 572550"/>
                <a:gd name="connsiteX6" fmla="*/ 129998 w 327014"/>
                <a:gd name="connsiteY6" fmla="*/ 490705 h 572550"/>
                <a:gd name="connsiteX7" fmla="*/ 129998 w 327014"/>
                <a:gd name="connsiteY7" fmla="*/ 572551 h 572550"/>
                <a:gd name="connsiteX8" fmla="*/ 197354 w 327014"/>
                <a:gd name="connsiteY8" fmla="*/ 572551 h 572550"/>
                <a:gd name="connsiteX9" fmla="*/ 197354 w 327014"/>
                <a:gd name="connsiteY9" fmla="*/ 490705 h 572550"/>
                <a:gd name="connsiteX10" fmla="*/ 327015 w 327014"/>
                <a:gd name="connsiteY10" fmla="*/ 490705 h 572550"/>
                <a:gd name="connsiteX11" fmla="*/ 239458 w 327014"/>
                <a:gd name="connsiteY11" fmla="*/ 307827 h 572550"/>
                <a:gd name="connsiteX12" fmla="*/ 239458 w 327014"/>
                <a:gd name="connsiteY12" fmla="*/ 307827 h 57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014" h="572550">
                  <a:moveTo>
                    <a:pt x="239458" y="307827"/>
                  </a:moveTo>
                  <a:lnTo>
                    <a:pt x="293337" y="307827"/>
                  </a:lnTo>
                  <a:lnTo>
                    <a:pt x="163676" y="0"/>
                  </a:lnTo>
                  <a:lnTo>
                    <a:pt x="33678" y="307827"/>
                  </a:lnTo>
                  <a:lnTo>
                    <a:pt x="87571" y="307827"/>
                  </a:lnTo>
                  <a:lnTo>
                    <a:pt x="0" y="490705"/>
                  </a:lnTo>
                  <a:lnTo>
                    <a:pt x="129998" y="490705"/>
                  </a:lnTo>
                  <a:lnTo>
                    <a:pt x="129998" y="572551"/>
                  </a:lnTo>
                  <a:lnTo>
                    <a:pt x="197354" y="572551"/>
                  </a:lnTo>
                  <a:lnTo>
                    <a:pt x="197354" y="490705"/>
                  </a:lnTo>
                  <a:lnTo>
                    <a:pt x="327015" y="490705"/>
                  </a:lnTo>
                  <a:lnTo>
                    <a:pt x="239458" y="307827"/>
                  </a:lnTo>
                  <a:lnTo>
                    <a:pt x="239458" y="307827"/>
                  </a:lnTo>
                  <a:close/>
                </a:path>
              </a:pathLst>
            </a:custGeom>
            <a:solidFill>
              <a:srgbClr val="D9D1CC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19C1A8-BBE7-6529-0ABA-53B8E937DF90}"/>
                </a:ext>
              </a:extLst>
            </p:cNvPr>
            <p:cNvSpPr/>
            <p:nvPr/>
          </p:nvSpPr>
          <p:spPr>
            <a:xfrm>
              <a:off x="7872999" y="3315729"/>
              <a:ext cx="230576" cy="403692"/>
            </a:xfrm>
            <a:custGeom>
              <a:avLst/>
              <a:gdLst>
                <a:gd name="connsiteX0" fmla="*/ 168844 w 230576"/>
                <a:gd name="connsiteY0" fmla="*/ 217041 h 403692"/>
                <a:gd name="connsiteX1" fmla="*/ 206838 w 230576"/>
                <a:gd name="connsiteY1" fmla="*/ 217041 h 403692"/>
                <a:gd name="connsiteX2" fmla="*/ 115406 w 230576"/>
                <a:gd name="connsiteY2" fmla="*/ 0 h 403692"/>
                <a:gd name="connsiteX3" fmla="*/ 23754 w 230576"/>
                <a:gd name="connsiteY3" fmla="*/ 217041 h 403692"/>
                <a:gd name="connsiteX4" fmla="*/ 61747 w 230576"/>
                <a:gd name="connsiteY4" fmla="*/ 217041 h 403692"/>
                <a:gd name="connsiteX5" fmla="*/ 0 w 230576"/>
                <a:gd name="connsiteY5" fmla="*/ 345997 h 403692"/>
                <a:gd name="connsiteX6" fmla="*/ 91667 w 230576"/>
                <a:gd name="connsiteY6" fmla="*/ 345997 h 403692"/>
                <a:gd name="connsiteX7" fmla="*/ 91667 w 230576"/>
                <a:gd name="connsiteY7" fmla="*/ 403692 h 403692"/>
                <a:gd name="connsiteX8" fmla="*/ 139159 w 230576"/>
                <a:gd name="connsiteY8" fmla="*/ 403692 h 403692"/>
                <a:gd name="connsiteX9" fmla="*/ 139159 w 230576"/>
                <a:gd name="connsiteY9" fmla="*/ 345997 h 403692"/>
                <a:gd name="connsiteX10" fmla="*/ 230577 w 230576"/>
                <a:gd name="connsiteY10" fmla="*/ 345997 h 403692"/>
                <a:gd name="connsiteX11" fmla="*/ 168844 w 230576"/>
                <a:gd name="connsiteY11" fmla="*/ 217041 h 403692"/>
                <a:gd name="connsiteX12" fmla="*/ 168844 w 230576"/>
                <a:gd name="connsiteY12" fmla="*/ 217041 h 40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76" h="403692">
                  <a:moveTo>
                    <a:pt x="168844" y="217041"/>
                  </a:moveTo>
                  <a:lnTo>
                    <a:pt x="206838" y="217041"/>
                  </a:lnTo>
                  <a:lnTo>
                    <a:pt x="115406" y="0"/>
                  </a:lnTo>
                  <a:lnTo>
                    <a:pt x="23754" y="217041"/>
                  </a:lnTo>
                  <a:lnTo>
                    <a:pt x="61747" y="217041"/>
                  </a:lnTo>
                  <a:lnTo>
                    <a:pt x="0" y="345997"/>
                  </a:lnTo>
                  <a:lnTo>
                    <a:pt x="91667" y="345997"/>
                  </a:lnTo>
                  <a:lnTo>
                    <a:pt x="91667" y="403692"/>
                  </a:lnTo>
                  <a:lnTo>
                    <a:pt x="139159" y="403692"/>
                  </a:lnTo>
                  <a:lnTo>
                    <a:pt x="139159" y="345997"/>
                  </a:lnTo>
                  <a:lnTo>
                    <a:pt x="230577" y="345997"/>
                  </a:lnTo>
                  <a:lnTo>
                    <a:pt x="168844" y="217041"/>
                  </a:lnTo>
                  <a:lnTo>
                    <a:pt x="168844" y="217041"/>
                  </a:lnTo>
                  <a:close/>
                </a:path>
              </a:pathLst>
            </a:custGeom>
            <a:solidFill>
              <a:srgbClr val="D9D1CC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7228B6B-185B-7103-5E8C-5A14EE25F7AC}"/>
                </a:ext>
              </a:extLst>
            </p:cNvPr>
            <p:cNvSpPr/>
            <p:nvPr/>
          </p:nvSpPr>
          <p:spPr>
            <a:xfrm>
              <a:off x="6855797" y="3521250"/>
              <a:ext cx="1090171" cy="895538"/>
            </a:xfrm>
            <a:custGeom>
              <a:avLst/>
              <a:gdLst>
                <a:gd name="connsiteX0" fmla="*/ 731823 w 1090171"/>
                <a:gd name="connsiteY0" fmla="*/ 111863 h 895538"/>
                <a:gd name="connsiteX1" fmla="*/ 985903 w 1090171"/>
                <a:gd name="connsiteY1" fmla="*/ 253224 h 895538"/>
                <a:gd name="connsiteX2" fmla="*/ 1054110 w 1090171"/>
                <a:gd name="connsiteY2" fmla="*/ 512443 h 895538"/>
                <a:gd name="connsiteX3" fmla="*/ 806651 w 1090171"/>
                <a:gd name="connsiteY3" fmla="*/ 895538 h 895538"/>
                <a:gd name="connsiteX4" fmla="*/ 0 w 1090171"/>
                <a:gd name="connsiteY4" fmla="*/ 895538 h 895538"/>
                <a:gd name="connsiteX5" fmla="*/ 642798 w 1090171"/>
                <a:gd name="connsiteY5" fmla="*/ 498761 h 895538"/>
                <a:gd name="connsiteX6" fmla="*/ 719359 w 1090171"/>
                <a:gd name="connsiteY6" fmla="*/ 249584 h 895538"/>
                <a:gd name="connsiteX7" fmla="*/ 586380 w 1090171"/>
                <a:gd name="connsiteY7" fmla="*/ 111290 h 895538"/>
                <a:gd name="connsiteX8" fmla="*/ 734040 w 1090171"/>
                <a:gd name="connsiteY8" fmla="*/ 10 h 895538"/>
                <a:gd name="connsiteX9" fmla="*/ 792763 w 1090171"/>
                <a:gd name="connsiteY9" fmla="*/ 10 h 895538"/>
                <a:gd name="connsiteX10" fmla="*/ 731823 w 1090171"/>
                <a:gd name="connsiteY10" fmla="*/ 111863 h 89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0171" h="895538">
                  <a:moveTo>
                    <a:pt x="731823" y="111863"/>
                  </a:moveTo>
                  <a:cubicBezTo>
                    <a:pt x="793379" y="153527"/>
                    <a:pt x="958024" y="233376"/>
                    <a:pt x="985903" y="253224"/>
                  </a:cubicBezTo>
                  <a:cubicBezTo>
                    <a:pt x="1024895" y="280971"/>
                    <a:pt x="1151561" y="343438"/>
                    <a:pt x="1054110" y="512443"/>
                  </a:cubicBezTo>
                  <a:cubicBezTo>
                    <a:pt x="956659" y="681448"/>
                    <a:pt x="866402" y="805986"/>
                    <a:pt x="806651" y="895538"/>
                  </a:cubicBezTo>
                  <a:lnTo>
                    <a:pt x="0" y="895538"/>
                  </a:lnTo>
                  <a:cubicBezTo>
                    <a:pt x="200569" y="730893"/>
                    <a:pt x="509335" y="595037"/>
                    <a:pt x="642798" y="498761"/>
                  </a:cubicBezTo>
                  <a:cubicBezTo>
                    <a:pt x="776262" y="402484"/>
                    <a:pt x="783499" y="329755"/>
                    <a:pt x="719359" y="249584"/>
                  </a:cubicBezTo>
                  <a:cubicBezTo>
                    <a:pt x="660636" y="176180"/>
                    <a:pt x="607961" y="155494"/>
                    <a:pt x="586380" y="111290"/>
                  </a:cubicBezTo>
                  <a:cubicBezTo>
                    <a:pt x="547961" y="32631"/>
                    <a:pt x="686709" y="-665"/>
                    <a:pt x="734040" y="10"/>
                  </a:cubicBezTo>
                  <a:cubicBezTo>
                    <a:pt x="739780" y="10"/>
                    <a:pt x="792763" y="10"/>
                    <a:pt x="792763" y="10"/>
                  </a:cubicBezTo>
                  <a:cubicBezTo>
                    <a:pt x="792763" y="10"/>
                    <a:pt x="670252" y="70214"/>
                    <a:pt x="731823" y="111863"/>
                  </a:cubicBezTo>
                  <a:close/>
                </a:path>
              </a:pathLst>
            </a:custGeom>
            <a:solidFill>
              <a:srgbClr val="D9D1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206168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35489</TotalTime>
  <Words>346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aetiology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198</cp:revision>
  <dcterms:created xsi:type="dcterms:W3CDTF">2022-06-30T09:48:17Z</dcterms:created>
  <dcterms:modified xsi:type="dcterms:W3CDTF">2024-06-04T07:34:32Z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