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1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1" d="100"/>
          <a:sy n="91" d="100"/>
        </p:scale>
        <p:origin x="6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5177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6CF19FA-BE66-FCE9-BC8D-4A8685BD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genetics of bipolar disorder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58E5A9-0640-05F2-33D1-FBB7AF9A7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0157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35490</TotalTime>
  <Words>6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The genetics of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199</cp:revision>
  <dcterms:created xsi:type="dcterms:W3CDTF">2022-06-30T09:48:17Z</dcterms:created>
  <dcterms:modified xsi:type="dcterms:W3CDTF">2024-06-04T07:34:51Z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