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1" d="100"/>
          <a:sy n="91" d="100"/>
        </p:scale>
        <p:origin x="66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Harrison PJ, Geddes JR, Tunbridge EM. The emerging neurobiology of bipolar disorder. Trends </a:t>
            </a:r>
            <a:r>
              <a:rPr lang="en-GB" dirty="0" err="1"/>
              <a:t>Neurosci</a:t>
            </a:r>
            <a:r>
              <a:rPr lang="en-GB" dirty="0"/>
              <a:t> 2018; 41 (1): 18–30.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0928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6BDAE1E-60E6-A7A7-7DD1-FAD62F51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Our understanding of BD remains frustratingly limited. It continues to be a descriptive syndrome, since we lack sufficient knowledge to allow its characterization or conceptualization based on aetiology or mechanism</a:t>
            </a:r>
            <a:endParaRPr lang="en-GB" sz="32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DCFA46-852F-85C5-E208-7E41DCC9C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Harrison et al. Trends </a:t>
            </a:r>
            <a:r>
              <a:rPr lang="en-GB" dirty="0" err="1"/>
              <a:t>Neurosci</a:t>
            </a:r>
            <a:r>
              <a:rPr lang="en-GB" dirty="0"/>
              <a:t> 2018;41(1):18–30</a:t>
            </a:r>
          </a:p>
        </p:txBody>
      </p:sp>
    </p:spTree>
    <p:extLst>
      <p:ext uri="{BB962C8B-B14F-4D97-AF65-F5344CB8AC3E}">
        <p14:creationId xmlns:p14="http://schemas.microsoft.com/office/powerpoint/2010/main" val="29278053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8627d7c-4416-4bc1-86cf-ca6c3a42a8f2"/>
    <ds:schemaRef ds:uri="http://schemas.openxmlformats.org/package/2006/metadata/core-properties"/>
    <ds:schemaRef ds:uri="08562aa6-c0ad-4fb9-8a82-15409d3a28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35500</TotalTime>
  <Words>70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Our understanding of BD remains frustratingly limited. It continues to be a descriptive syndrome, since we lack sufficient knowledge to allow its characterization or conceptualization based on aetiology or mechanism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228</cp:revision>
  <dcterms:created xsi:type="dcterms:W3CDTF">2022-06-30T09:48:17Z</dcterms:created>
  <dcterms:modified xsi:type="dcterms:W3CDTF">2024-06-04T07:45:29Z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