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1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1" d="100"/>
          <a:sy n="91" d="100"/>
        </p:scale>
        <p:origin x="6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6326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DFA073D-78FC-4B0A-CD03-51B8AA6B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Models for studying bipolar disorder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7E08F4-36CA-5080-06F5-325F65066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6276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35492</TotalTime>
  <Words>6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Models for studying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204</cp:revision>
  <dcterms:created xsi:type="dcterms:W3CDTF">2022-06-30T09:48:17Z</dcterms:created>
  <dcterms:modified xsi:type="dcterms:W3CDTF">2024-06-04T07:36:46Z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