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5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7" r:id="rId2"/>
  </p:sldMasterIdLst>
  <p:notesMasterIdLst>
    <p:notesMasterId r:id="rId3"/>
  </p:notesMasterIdLst>
  <p:sldIdLst>
    <p:sldId id="259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78FEED5B-F94F-02B0-A78F-4EE687495A39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366D66-E3CC-44AB-39DF-4E06FE62B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8C080-6F18-C534-5C10-0D1F7CF3E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1C403-9225-EBC6-47FC-1876C0EE82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val="1442765744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svg" /><Relationship Id="rId3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5BC60A-D1D9-4B27-804C-D5B113DE9C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EA54B1-E17D-43D1-9660-2414655C49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53CFAD2-57C5-487F-A5C4-76F483695B2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AE0BFD6-5330-4431-A9E8-030FEB8B2BE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EE83208-3B88-4C65-BA85-DE1DC37D18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9D2E924-3902-4639-9184-F165109A469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C220D6D-056F-4558-BDDF-86983A52DB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8A202E-E7F5-4CD5-8D85-988828FA48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4267"/>
            </a:lvl1pPr>
            <a:lvl2pPr marL="609600" indent="0">
              <a:buNone/>
              <a:defRPr sz="3733"/>
            </a:lvl2pPr>
            <a:lvl3pPr marL="1219200" indent="0">
              <a:buNone/>
              <a:defRPr sz="3200"/>
            </a:lvl3pPr>
            <a:lvl4pPr marL="1828800" indent="0">
              <a:buNone/>
              <a:defRPr sz="2667"/>
            </a:lvl4pPr>
            <a:lvl5pPr marL="2438400" indent="0">
              <a:buNone/>
              <a:defRPr sz="2667"/>
            </a:lvl5pPr>
            <a:lvl6pPr marL="3048000" indent="0">
              <a:buNone/>
              <a:defRPr sz="2667"/>
            </a:lvl6pPr>
            <a:lvl7pPr marL="3657600" indent="0">
              <a:buNone/>
              <a:defRPr sz="2667"/>
            </a:lvl7pPr>
            <a:lvl8pPr marL="4267200" indent="0">
              <a:buNone/>
              <a:defRPr sz="2667"/>
            </a:lvl8pPr>
            <a:lvl9pPr marL="4876800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B925FB-2494-41FB-8460-F38740F4F3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851120-02F6-401C-8972-6FDEFB3230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040B1-E37E-451B-9B1C-0462F1B9A6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9737417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7810335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2832732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6657140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6208303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8599319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09693049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1849713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0268134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75542274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192818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223876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34393942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78563282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652445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945517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514677981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25440464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4904136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71416715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130892307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189006029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310774074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059452721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8163838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199606951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817015397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718141065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11197987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79741337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201245976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1956515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90242170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0249356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>
            <a:fillRect/>
          </a:stretch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/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/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/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/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colorguides, Tables and elements that you can pick from when you need to build your presentation.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/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3" r="1"/>
          <a:stretch>
            <a:fillRect/>
          </a:stretch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1399688039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val="30681059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image" Target="../media/image2.png" /><Relationship Id="rId38" Type="http://schemas.openxmlformats.org/officeDocument/2006/relationships/image" Target="../media/image3.svg" /><Relationship Id="rId3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33E07032-D327-8027-4080-E12A73036B60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9071BC8-A261-9045-609B-D9354D65D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Somatic comorbidity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BAEB72-4E10-6FFE-5535-21AC4F36E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val="145897752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</Paragraphs>
  <Slides>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</vt:lpstr>
      <vt:lpstr>Times New Roman</vt:lpstr>
      <vt:lpstr>Calibri Light</vt:lpstr>
      <vt:lpstr>Office Theme</vt:lpstr>
      <vt:lpstr>Somatic comorbidity</vt:lpstr>
    </vt:vector>
  </TitlesOfParts>
  <LinksUpToDate>0</LinksUpToDate>
  <SharedDoc>0</SharedDoc>
  <HyperlinksChanged>0</HyperlinksChanged>
  <Application>Aspose.Slides for .NET</Application>
  <AppVersion>25.0100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2025-10-15T04:18:21.829</cp:lastPrinted>
  <dcterms:created xsi:type="dcterms:W3CDTF">2025-10-15T11:18:21Z</dcterms:created>
  <dcterms:modified xsi:type="dcterms:W3CDTF">2025-10-15T11:18:22Z</dcterms:modified>
</cp:coreProperties>
</file>