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svg" ContentType="image/sv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25.1-->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57" r:id="rId2"/>
  </p:sldMasterIdLst>
  <p:notesMasterIdLst>
    <p:notesMasterId r:id="rId3"/>
  </p:notesMasterIdLst>
  <p:sldIdLst>
    <p:sldId id="259" r:id="rId4"/>
  </p:sldIdLst>
  <p:sldSz cx="12192000" cy="6858000"/>
  <p:notesSz cx="6858000" cy="9144000"/>
  <p:custDataLst>
    <p:tags r:id="rId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extLs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guideLst>
        <p:guide orient="horz" pos="2160"/>
        <p:guide pos="2880"/>
      </p:guideLst>
    </p:cSldViewPr>
  </p:slideViewPr>
  <p:notesViewPr>
    <p:cSldViewPr>
      <p:cViewPr>
        <p:scale>
          <a:sx n="1" d="100"/>
          <a:sy n="1" d="100"/>
        </p:scale>
        <p:origin x="0" y="0"/>
      </p:cViewPr>
      <p:guideLst/>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2" Type="http://schemas.openxmlformats.org/officeDocument/2006/relationships/slideMaster" Target="slideMasters/slideMaster2.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tags" Target="tags/tag1.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heme" Target="theme/theme1.xml" /><Relationship Id="rId9" Type="http://schemas.openxmlformats.org/officeDocument/2006/relationships/tableStyles" Target="tableStyles.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3A0FB-6C74-48BA-B76F-76E3220A53F2}" type="datetimeFigureOut">
              <a:rPr lang="en-US" smtClean="0"/>
              <a:t>10/15/2025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21F48-A6A6-4C52-B94D-420AADA25D47}" type="slidenum">
              <a:rPr lang="en-US" smtClean="0"/>
              <a:t>‹#›</a:t>
            </a:fld>
            <a:endParaRPr lang="en-US"/>
          </a:p>
        </p:txBody>
      </p:sp>
    </p:spTree>
    <p:extLst>
      <p:ext uri="{BB962C8B-B14F-4D97-AF65-F5344CB8AC3E}">
        <p14:creationId val="1475729441"/>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3" name="Notes Placeholder 2"/>
          <p:cNvSpPr>
            <a:spLocks noGrp="1"/>
          </p:cNvSpPr>
          <p:nvPr>
            <p:ph type="body" idx="1"/>
          </p:nvPr>
        </p:nvSpPr>
        <p:spPr/>
        <p:txBody>
          <a:bodyPr/>
          <a:lstStyle/>
          <a:p>
            <a:pPr lvl="0"/>
            <a:r>
              <a:rPr lang="en-GB"/>
              <a:t>Chance comorbidities are conditions that are as frequent in people with epilepsy as would be expected in the general population; in statistical comorbidities, non-causal associations between epilepsy and a comorbid condition arise as a result of information or selection bias rather than a true causal link.</a:t>
            </a:r>
            <a:r>
              <a:rPr lang="en-GB" baseline="30000"/>
              <a:t>1</a:t>
            </a:r>
          </a:p>
          <a:p>
            <a:pPr lvl="0"/>
            <a:r>
              <a:rPr lang="en-GB"/>
              <a:t>In a causative association between a comorbidity and epilepsy, comorbidity appears first and then gives rise to epilepsy directly (e.g., cerebrovascular disease) or indirectly (e.g., cigarette smoking can indirectly cause epilepsy by increasing the risk of cancer or stroke).</a:t>
            </a:r>
            <a:r>
              <a:rPr lang="en-GB" baseline="30000"/>
              <a:t>1</a:t>
            </a:r>
            <a:r>
              <a:rPr lang="en-GB"/>
              <a:t> In a resultant association between epilepsy and a comorbidity, the temporal link is reversed: for example, epilepsy may lead to aspiration pneumonia or seizure-related fractures.</a:t>
            </a:r>
            <a:r>
              <a:rPr lang="en-GB" baseline="30000"/>
              <a:t>1</a:t>
            </a:r>
          </a:p>
          <a:p>
            <a:pPr lvl="0"/>
            <a:r>
              <a:rPr lang="en-GB"/>
              <a:t>Moreover, epilepsy and other comorbid conditions may not have a direct association with each other, but they may share genetic, environmental, structural or physiological risk factors.</a:t>
            </a:r>
            <a:r>
              <a:rPr lang="en-GB" baseline="30000"/>
              <a:t>1</a:t>
            </a:r>
            <a:endParaRPr lang="en-GB"/>
          </a:p>
          <a:p>
            <a:pPr lvl="0"/>
            <a:r>
              <a:rPr lang="en-GB"/>
              <a:t>Finally, the relationship between epilepsy and certain comorbidities may be bidirectional, i.e., either condition can cause the other; however, it is crucial to distinguish between truly bidirectional causality and varying temporal sequence of epilepsy and its comorbidities between different people.</a:t>
            </a:r>
            <a:r>
              <a:rPr lang="en-GB" baseline="30000"/>
              <a:t>1</a:t>
            </a:r>
          </a:p>
          <a:p>
            <a:endParaRPr lang="en-GB"/>
          </a:p>
          <a:p>
            <a:r>
              <a:rPr lang="en-GB"/>
              <a:t>Reference:</a:t>
            </a:r>
          </a:p>
          <a:p>
            <a:pPr marL="228600" marR="0" lvl="0" indent="-228600" algn="l" defTabSz="914400" rtl="0" eaLnBrk="1" fontAlgn="auto" latinLnBrk="0" hangingPunct="1">
              <a:lnSpc>
                <a:spcPct val="100000"/>
              </a:lnSpc>
              <a:spcBef>
                <a:spcPts val="360"/>
              </a:spcBef>
              <a:spcAft>
                <a:spcPct val="0"/>
              </a:spcAft>
              <a:buClrTx/>
              <a:buSzTx/>
              <a:buFont typeface="+mj-lt"/>
              <a:buAutoNum type="arabicPeriod"/>
              <a:defRPr/>
            </a:pPr>
            <a:r>
              <a:rPr lang="en-US"/>
              <a:t>Keezer MR, Sisodiya SM, Sander JW. Comorbidities of epilepsy: current concepts and future perspectives. Lancet Neurol 2016; 15 (1): 106–115. </a:t>
            </a:r>
          </a:p>
        </p:txBody>
      </p:sp>
      <p:sp>
        <p:nvSpPr>
          <p:cNvPr id="4" name="Slide Number Placeholder 3"/>
          <p:cNvSpPr>
            <a:spLocks noGrp="1"/>
          </p:cNvSpPr>
          <p:nvPr>
            <p:ph type="sldNum" sz="quarter" idx="5"/>
          </p:nvPr>
        </p:nvSpPr>
        <p:spPr/>
        <p:txBody>
          <a:bodyPr/>
          <a:lstStyle/>
          <a:p>
            <a:fld id="{DE4970BF-B400-48B4-BD31-9AEFB95A0870}" type="slidenum">
              <a:rPr lang="da-DK" smtClean="0"/>
              <a:t>1</a:t>
            </a:fld>
            <a:endParaRPr lang="da-DK"/>
          </a:p>
        </p:txBody>
      </p:sp>
      <p:sp>
        <p:nvSpPr>
          <p:cNvPr id="8" name="Slide Image Placeholder 7">
            <a:extLst>
              <a:ext uri="{FF2B5EF4-FFF2-40B4-BE49-F238E27FC236}">
                <a16:creationId xmlns:a16="http://schemas.microsoft.com/office/drawing/2014/main" id="{8A9ED9FA-E8A1-F3DC-7AC2-86515C2C0DC6}"/>
              </a:ext>
            </a:extLst>
          </p:cNvPr>
          <p:cNvSpPr>
            <a:spLocks noGrp="1" noRot="1" noChangeAspect="1"/>
          </p:cNvSpPr>
          <p:nvPr>
            <p:ph type="sldImg"/>
          </p:nvPr>
        </p:nvSpPr>
        <p:spPr/>
      </p:sp>
    </p:spTree>
    <p:extLst>
      <p:ext uri="{BB962C8B-B14F-4D97-AF65-F5344CB8AC3E}">
        <p14:creationId val="839738761"/>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26.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8.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image" Target="../media/image3.svg" /><Relationship Id="rId3" Type="http://schemas.openxmlformats.org/officeDocument/2006/relationships/slideMaster" Target="../slideMasters/slideMaster2.xml" /></Relationships>
</file>

<file path=ppt/slideLayouts/_rels/slideLayout29.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30.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31.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3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3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3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3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36.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37.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38.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39.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40.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41.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4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4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44.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45.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2.xml" /></Relationships>
</file>

<file path=ppt/slideLayouts/_rels/slideLayout46.xml.rels>&#65279;<?xml version="1.0" encoding="utf-8" standalone="yes"?><Relationships xmlns="http://schemas.openxmlformats.org/package/2006/relationships"><Relationship Id="rId1" Type="http://schemas.openxmlformats.org/officeDocument/2006/relationships/image" Target="../media/image4.png" /><Relationship Id="rId10" Type="http://schemas.openxmlformats.org/officeDocument/2006/relationships/slideMaster" Target="../slideMasters/slideMaster2.xml" /><Relationship Id="rId2" Type="http://schemas.openxmlformats.org/officeDocument/2006/relationships/image" Target="../media/image5.png" /><Relationship Id="rId3" Type="http://schemas.openxmlformats.org/officeDocument/2006/relationships/image" Target="../media/image6.png" /><Relationship Id="rId4" Type="http://schemas.openxmlformats.org/officeDocument/2006/relationships/image" Target="../media/image7.png" /><Relationship Id="rId5" Type="http://schemas.openxmlformats.org/officeDocument/2006/relationships/image" Target="../media/image8.png" /><Relationship Id="rId6" Type="http://schemas.openxmlformats.org/officeDocument/2006/relationships/image" Target="../media/image9.png" /><Relationship Id="rId7" Type="http://schemas.openxmlformats.org/officeDocument/2006/relationships/image" Target="../media/image10.png" /><Relationship Id="rId8" Type="http://schemas.openxmlformats.org/officeDocument/2006/relationships/image" Target="../media/image11.png" /><Relationship Id="rId9" Type="http://schemas.openxmlformats.org/officeDocument/2006/relationships/image" Target="../media/image12.png" /></Relationships>
</file>

<file path=ppt/slideLayouts/_rels/slideLayout4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CD7567FB-C684-4610-8D49-54DE813418F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5039F695-0217-450F-8583-AAD9781435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5333"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667">
                <a:solidFill>
                  <a:schemeClr val="tx1">
                    <a:tint val="75000"/>
                  </a:schemeClr>
                </a:solidFill>
              </a:defRPr>
            </a:lvl1pPr>
            <a:lvl2pPr marL="609600" indent="0">
              <a:buNone/>
              <a:defRPr sz="2400">
                <a:solidFill>
                  <a:schemeClr val="tx1">
                    <a:tint val="75000"/>
                  </a:schemeClr>
                </a:solidFill>
              </a:defRPr>
            </a:lvl2pPr>
            <a:lvl3pPr marL="1219200" indent="0">
              <a:buNone/>
              <a:defRPr sz="2133">
                <a:solidFill>
                  <a:schemeClr val="tx1">
                    <a:tint val="75000"/>
                  </a:schemeClr>
                </a:solidFill>
              </a:defRPr>
            </a:lvl3pPr>
            <a:lvl4pPr marL="1828800" indent="0">
              <a:buNone/>
              <a:defRPr sz="1867">
                <a:solidFill>
                  <a:schemeClr val="tx1">
                    <a:tint val="75000"/>
                  </a:schemeClr>
                </a:solidFill>
              </a:defRPr>
            </a:lvl4pPr>
            <a:lvl5pPr marL="2438400" indent="0">
              <a:buNone/>
              <a:defRPr sz="1867">
                <a:solidFill>
                  <a:schemeClr val="tx1">
                    <a:tint val="75000"/>
                  </a:schemeClr>
                </a:solidFill>
              </a:defRPr>
            </a:lvl5pPr>
            <a:lvl6pPr marL="3048000" indent="0">
              <a:buNone/>
              <a:defRPr sz="1867">
                <a:solidFill>
                  <a:schemeClr val="tx1">
                    <a:tint val="75000"/>
                  </a:schemeClr>
                </a:solidFill>
              </a:defRPr>
            </a:lvl6pPr>
            <a:lvl7pPr marL="3657600" indent="0">
              <a:buNone/>
              <a:defRPr sz="1867">
                <a:solidFill>
                  <a:schemeClr val="tx1">
                    <a:tint val="75000"/>
                  </a:schemeClr>
                </a:solidFill>
              </a:defRPr>
            </a:lvl7pPr>
            <a:lvl8pPr marL="4267200" indent="0">
              <a:buNone/>
              <a:defRPr sz="1867">
                <a:solidFill>
                  <a:schemeClr val="tx1">
                    <a:tint val="75000"/>
                  </a:schemeClr>
                </a:solidFill>
              </a:defRPr>
            </a:lvl8pPr>
            <a:lvl9pPr marL="4876800" indent="0">
              <a:buNone/>
              <a:defRPr sz="1867">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2ECAA268-76B7-4040-AFCA-6C960D1AA7A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7F780BE7-9BBD-4901-9771-B8B112637B6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3200" b="1"/>
            </a:lvl1pPr>
            <a:lvl2pPr marL="609600" indent="0">
              <a:buNone/>
              <a:defRPr sz="2667" b="1"/>
            </a:lvl2pPr>
            <a:lvl3pPr marL="1219200" indent="0">
              <a:buNone/>
              <a:defRPr sz="2400" b="1"/>
            </a:lvl3pPr>
            <a:lvl4pPr marL="1828800" indent="0">
              <a:buNone/>
              <a:defRPr sz="2133" b="1"/>
            </a:lvl4pPr>
            <a:lvl5pPr marL="2438400" indent="0">
              <a:buNone/>
              <a:defRPr sz="2133" b="1"/>
            </a:lvl5pPr>
            <a:lvl6pPr marL="3048000" indent="0">
              <a:buNone/>
              <a:defRPr sz="2133" b="1"/>
            </a:lvl6pPr>
            <a:lvl7pPr marL="3657600" indent="0">
              <a:buNone/>
              <a:defRPr sz="2133" b="1"/>
            </a:lvl7pPr>
            <a:lvl8pPr marL="4267200" indent="0">
              <a:buNone/>
              <a:defRPr sz="2133" b="1"/>
            </a:lvl8pPr>
            <a:lvl9pPr marL="4876800" indent="0">
              <a:buNone/>
              <a:defRPr sz="2133"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3200" b="1"/>
            </a:lvl1pPr>
            <a:lvl2pPr marL="609600" indent="0">
              <a:buNone/>
              <a:defRPr sz="2667" b="1"/>
            </a:lvl2pPr>
            <a:lvl3pPr marL="1219200" indent="0">
              <a:buNone/>
              <a:defRPr sz="2400" b="1"/>
            </a:lvl3pPr>
            <a:lvl4pPr marL="1828800" indent="0">
              <a:buNone/>
              <a:defRPr sz="2133" b="1"/>
            </a:lvl4pPr>
            <a:lvl5pPr marL="2438400" indent="0">
              <a:buNone/>
              <a:defRPr sz="2133" b="1"/>
            </a:lvl5pPr>
            <a:lvl6pPr marL="3048000" indent="0">
              <a:buNone/>
              <a:defRPr sz="2133" b="1"/>
            </a:lvl6pPr>
            <a:lvl7pPr marL="3657600" indent="0">
              <a:buNone/>
              <a:defRPr sz="2133" b="1"/>
            </a:lvl7pPr>
            <a:lvl8pPr marL="4267200" indent="0">
              <a:buNone/>
              <a:defRPr sz="2133" b="1"/>
            </a:lvl8pPr>
            <a:lvl9pPr marL="4876800" indent="0">
              <a:buNone/>
              <a:defRPr sz="2133"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E52DD85B-109B-4BA7-A189-39FE996B85F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DE82B45-59E8-4EAB-A8D3-C9CBD6A3E6A5}"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E0BABE9C-939B-40E6-990E-9D4EF974B7FF}"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667"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867"/>
            </a:lvl1pPr>
            <a:lvl2pPr marL="609600" indent="0">
              <a:buNone/>
              <a:defRPr sz="1600"/>
            </a:lvl2pPr>
            <a:lvl3pPr marL="1219200" indent="0">
              <a:buNone/>
              <a:defRPr sz="1333"/>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r>
              <a:rPr lang="en-US" smtClean="0"/>
              <a:t>Click to edit Master text styles</a:t>
            </a:r>
          </a:p>
        </p:txBody>
      </p:sp>
      <p:sp>
        <p:nvSpPr>
          <p:cNvPr id="5" name="Date Placeholder 4" title=""/>
          <p:cNvSpPr>
            <a:spLocks noGrp="1"/>
          </p:cNvSpPr>
          <p:nvPr>
            <p:ph type="dt" sz="half" idx="3"/>
          </p:nvPr>
        </p:nvSpPr>
        <p:spPr/>
        <p:txBody>
          <a:bodyPr/>
          <a:lstStyle/>
          <a:p>
            <a:fld id="{6C1E3CAE-3384-4E48-AEC2-6C9F04234B51}"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667"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4267"/>
            </a:lvl1pPr>
            <a:lvl2pPr marL="609600" indent="0">
              <a:buNone/>
              <a:defRPr sz="3733"/>
            </a:lvl2pPr>
            <a:lvl3pPr marL="1219200" indent="0">
              <a:buNone/>
              <a:defRPr sz="3200"/>
            </a:lvl3pPr>
            <a:lvl4pPr marL="1828800" indent="0">
              <a:buNone/>
              <a:defRPr sz="2667"/>
            </a:lvl4pPr>
            <a:lvl5pPr marL="2438400" indent="0">
              <a:buNone/>
              <a:defRPr sz="2667"/>
            </a:lvl5pPr>
            <a:lvl6pPr marL="3048000" indent="0">
              <a:buNone/>
              <a:defRPr sz="2667"/>
            </a:lvl6pPr>
            <a:lvl7pPr marL="3657600" indent="0">
              <a:buNone/>
              <a:defRPr sz="2667"/>
            </a:lvl7pPr>
            <a:lvl8pPr marL="4267200" indent="0">
              <a:buNone/>
              <a:defRPr sz="2667"/>
            </a:lvl8pPr>
            <a:lvl9pPr marL="4876800" indent="0">
              <a:buNone/>
              <a:defRPr sz="2667"/>
            </a:lvl9pPr>
          </a:lstStyle>
          <a:p>
            <a:endParaRPr lang="en-US"/>
          </a:p>
        </p:txBody>
      </p:sp>
      <p:sp>
        <p:nvSpPr>
          <p:cNvPr id="4" name="Text Placeholder 3" title=""/>
          <p:cNvSpPr>
            <a:spLocks noGrp="1"/>
          </p:cNvSpPr>
          <p:nvPr>
            <p:ph type="body" sz="half" idx="2"/>
          </p:nvPr>
        </p:nvSpPr>
        <p:spPr/>
        <p:txBody>
          <a:bodyPr/>
          <a:lstStyle>
            <a:lvl1pPr marL="0" indent="0">
              <a:buNone/>
              <a:defRPr sz="1867"/>
            </a:lvl1pPr>
            <a:lvl2pPr marL="609600" indent="0">
              <a:buNone/>
              <a:defRPr sz="1600"/>
            </a:lvl2pPr>
            <a:lvl3pPr marL="1219200" indent="0">
              <a:buNone/>
              <a:defRPr sz="1333"/>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r>
              <a:rPr lang="en-US" smtClean="0"/>
              <a:t>Click to edit Master text styles</a:t>
            </a:r>
          </a:p>
        </p:txBody>
      </p:sp>
      <p:sp>
        <p:nvSpPr>
          <p:cNvPr id="5" name="Date Placeholder 4" title=""/>
          <p:cNvSpPr>
            <a:spLocks noGrp="1"/>
          </p:cNvSpPr>
          <p:nvPr>
            <p:ph type="dt" sz="half" idx="3"/>
          </p:nvPr>
        </p:nvSpPr>
        <p:spPr/>
        <p:txBody>
          <a:bodyPr/>
          <a:lstStyle/>
          <a:p>
            <a:fld id="{7538E66E-DE47-4E38-9FB9-92D97D87B83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C6F5BC08-1467-4BCB-A9D7-7F39797B0A12}"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6A6C7EF9-0840-44D1-A9BF-B5A93F566D8F}"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itle Slide">
    <p:spTree>
      <p:nvGrpSpPr>
        <p:cNvPr id="1" name=""/>
        <p:cNvGrpSpPr/>
        <p:nvPr/>
      </p:nvGrpSpPr>
      <p:grpSpPr>
        <a:xfrm>
          <a:off x="0" y="0"/>
          <a: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973741754"/>
      </p:ext>
    </p:extLst>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itle and Content">
    <p:spTree>
      <p:nvGrpSpPr>
        <p:cNvPr id="1" name=""/>
        <p:cNvGrpSpPr/>
        <p:nvPr/>
      </p:nvGrpSpPr>
      <p:grpSpPr>
        <a:xfrm>
          <a:off x="0" y="0"/>
          <a: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578103353"/>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2428327325"/>
      </p:ext>
    </p:extLst>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wo Content">
    <p:spTree>
      <p:nvGrpSpPr>
        <p:cNvPr id="1" name=""/>
        <p:cNvGrpSpPr/>
        <p:nvPr/>
      </p:nvGrpSpPr>
      <p:grpSpPr>
        <a:xfrm>
          <a:off x="0" y="0"/>
          <a: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2666571401"/>
      </p:ext>
    </p:extLst>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wo Content w. box">
    <p:spTree>
      <p:nvGrpSpPr>
        <p:cNvPr id="1" name=""/>
        <p:cNvGrpSpPr/>
        <p:nvPr/>
      </p:nvGrpSpPr>
      <p:grpSpPr>
        <a:xfrm>
          <a:off x="0" y="0"/>
          <a: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a:solidFill>
                  <a:srgbClr val="3F1A01"/>
                </a:solidFill>
              </a:defRPr>
            </a:lvl1pPr>
            <a:lvl2pPr>
              <a:defRPr lang="en-GB" sz="1400">
                <a:solidFill>
                  <a:srgbClr val="3F1A01"/>
                </a:solidFill>
              </a:defRPr>
            </a:lvl2pPr>
            <a:lvl3pPr>
              <a:defRPr lang="en-GB">
                <a:solidFill>
                  <a:srgbClr val="3F1A01"/>
                </a:solidFill>
              </a:defRPr>
            </a:lvl3pPr>
            <a:lvl4pPr>
              <a:defRPr lang="en-GB">
                <a:solidFill>
                  <a:srgbClr val="3F1A01"/>
                </a:solidFill>
              </a:defRPr>
            </a:lvl4pPr>
            <a:lvl5pPr>
              <a:defRPr lang="en-GB">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3762083032"/>
      </p:ext>
    </p:extLst>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wo Content boxes">
    <p:spTree>
      <p:nvGrpSpPr>
        <p:cNvPr id="1" name=""/>
        <p:cNvGrpSpPr/>
        <p:nvPr/>
      </p:nvGrpSpPr>
      <p:grpSpPr>
        <a:xfrm>
          <a:off x="0" y="0"/>
          <a: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a:solidFill>
                  <a:srgbClr val="3F1A01"/>
                </a:solidFill>
              </a:defRPr>
            </a:lvl1pPr>
            <a:lvl2pPr>
              <a:defRPr lang="en-GB" sz="1400">
                <a:solidFill>
                  <a:srgbClr val="3F1A01"/>
                </a:solidFill>
              </a:defRPr>
            </a:lvl2pPr>
            <a:lvl3pPr>
              <a:defRPr lang="en-GB">
                <a:solidFill>
                  <a:srgbClr val="3F1A01"/>
                </a:solidFill>
              </a:defRPr>
            </a:lvl3pPr>
            <a:lvl4pPr>
              <a:defRPr lang="en-GB">
                <a:solidFill>
                  <a:srgbClr val="3F1A01"/>
                </a:solidFill>
              </a:defRPr>
            </a:lvl4pPr>
            <a:lvl5pPr>
              <a:defRPr lang="en-GB">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a:solidFill>
                  <a:srgbClr val="3F1A01"/>
                </a:solidFill>
              </a:defRPr>
            </a:lvl1pPr>
            <a:lvl2pPr>
              <a:defRPr lang="en-GB" sz="1400">
                <a:solidFill>
                  <a:srgbClr val="3F1A01"/>
                </a:solidFill>
              </a:defRPr>
            </a:lvl2pPr>
            <a:lvl3pPr>
              <a:defRPr lang="en-GB">
                <a:solidFill>
                  <a:srgbClr val="3F1A01"/>
                </a:solidFill>
              </a:defRPr>
            </a:lvl3pPr>
            <a:lvl4pPr>
              <a:defRPr lang="en-GB">
                <a:solidFill>
                  <a:srgbClr val="3F1A01"/>
                </a:solidFill>
              </a:defRPr>
            </a:lvl4pPr>
            <a:lvl5pPr>
              <a:defRPr lang="en-GB">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2985993193"/>
      </p:ext>
    </p:extLst>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hree Content boxes">
    <p:spTree>
      <p:nvGrpSpPr>
        <p:cNvPr id="1" name=""/>
        <p:cNvGrpSpPr/>
        <p:nvPr/>
      </p:nvGrpSpPr>
      <p:grpSpPr>
        <a:xfrm>
          <a:off x="0" y="0"/>
          <a: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a:solidFill>
                  <a:srgbClr val="3F1A01"/>
                </a:solidFill>
              </a:defRPr>
            </a:lvl1pPr>
            <a:lvl2pPr>
              <a:defRPr lang="en-GB" sz="1400">
                <a:solidFill>
                  <a:srgbClr val="3F1A01"/>
                </a:solidFill>
              </a:defRPr>
            </a:lvl2pPr>
            <a:lvl3pPr>
              <a:defRPr lang="en-GB">
                <a:solidFill>
                  <a:srgbClr val="3F1A01"/>
                </a:solidFill>
              </a:defRPr>
            </a:lvl3pPr>
            <a:lvl4pPr>
              <a:defRPr lang="en-GB">
                <a:solidFill>
                  <a:srgbClr val="3F1A01"/>
                </a:solidFill>
              </a:defRPr>
            </a:lvl4pPr>
            <a:lvl5pPr>
              <a:defRPr lang="en-GB">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a:solidFill>
                  <a:srgbClr val="3F1A01"/>
                </a:solidFill>
              </a:defRPr>
            </a:lvl1pPr>
            <a:lvl2pPr>
              <a:defRPr lang="en-GB" sz="1400">
                <a:solidFill>
                  <a:srgbClr val="3F1A01"/>
                </a:solidFill>
              </a:defRPr>
            </a:lvl2pPr>
            <a:lvl3pPr>
              <a:defRPr lang="en-GB">
                <a:solidFill>
                  <a:srgbClr val="3F1A01"/>
                </a:solidFill>
              </a:defRPr>
            </a:lvl3pPr>
            <a:lvl4pPr>
              <a:defRPr lang="en-GB">
                <a:solidFill>
                  <a:srgbClr val="3F1A01"/>
                </a:solidFill>
              </a:defRPr>
            </a:lvl4pPr>
            <a:lvl5pPr>
              <a:defRPr lang="en-GB">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a:solidFill>
                  <a:srgbClr val="3F1A01"/>
                </a:solidFill>
              </a:defRPr>
            </a:lvl1pPr>
            <a:lvl2pPr>
              <a:defRPr lang="en-GB" sz="1400">
                <a:solidFill>
                  <a:srgbClr val="3F1A01"/>
                </a:solidFill>
              </a:defRPr>
            </a:lvl2pPr>
            <a:lvl3pPr>
              <a:defRPr lang="en-GB">
                <a:solidFill>
                  <a:srgbClr val="3F1A01"/>
                </a:solidFill>
              </a:defRPr>
            </a:lvl3pPr>
            <a:lvl4pPr>
              <a:defRPr lang="en-GB">
                <a:solidFill>
                  <a:srgbClr val="3F1A01"/>
                </a:solidFill>
              </a:defRPr>
            </a:lvl4pPr>
            <a:lvl5pPr>
              <a:defRPr lang="en-GB">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2096930492"/>
      </p:ext>
    </p:extLst>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Four Content boxes">
    <p:spTree>
      <p:nvGrpSpPr>
        <p:cNvPr id="1" name=""/>
        <p:cNvGrpSpPr/>
        <p:nvPr/>
      </p:nvGrpSpPr>
      <p:grpSpPr>
        <a:xfrm>
          <a:off x="0" y="0"/>
          <a: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a:solidFill>
                  <a:srgbClr val="3F1A01"/>
                </a:solidFill>
              </a:defRPr>
            </a:lvl1pPr>
            <a:lvl2pPr>
              <a:defRPr lang="en-GB" sz="1200">
                <a:solidFill>
                  <a:srgbClr val="3F1A01"/>
                </a:solidFill>
              </a:defRPr>
            </a:lvl2pPr>
            <a:lvl3pPr>
              <a:defRPr lang="en-GB" sz="1000">
                <a:solidFill>
                  <a:srgbClr val="3F1A01"/>
                </a:solidFill>
              </a:defRPr>
            </a:lvl3pPr>
            <a:lvl4pPr>
              <a:defRPr lang="en-GB" sz="800">
                <a:solidFill>
                  <a:srgbClr val="3F1A01"/>
                </a:solidFill>
              </a:defRPr>
            </a:lvl4pPr>
            <a:lvl5pPr>
              <a:defRPr lang="en-GB" sz="60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a:solidFill>
                  <a:srgbClr val="3F1A01"/>
                </a:solidFill>
              </a:defRPr>
            </a:lvl1pPr>
            <a:lvl2pPr>
              <a:defRPr lang="en-GB" sz="1200">
                <a:solidFill>
                  <a:srgbClr val="3F1A01"/>
                </a:solidFill>
              </a:defRPr>
            </a:lvl2pPr>
            <a:lvl3pPr>
              <a:defRPr lang="en-GB" sz="1000">
                <a:solidFill>
                  <a:srgbClr val="3F1A01"/>
                </a:solidFill>
              </a:defRPr>
            </a:lvl3pPr>
            <a:lvl4pPr>
              <a:defRPr lang="en-GB" sz="800">
                <a:solidFill>
                  <a:srgbClr val="3F1A01"/>
                </a:solidFill>
              </a:defRPr>
            </a:lvl4pPr>
            <a:lvl5pPr>
              <a:defRPr lang="en-GB" sz="60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a:solidFill>
                  <a:srgbClr val="3F1A01"/>
                </a:solidFill>
              </a:defRPr>
            </a:lvl1pPr>
            <a:lvl2pPr>
              <a:defRPr lang="en-GB" sz="1200">
                <a:solidFill>
                  <a:srgbClr val="3F1A01"/>
                </a:solidFill>
              </a:defRPr>
            </a:lvl2pPr>
            <a:lvl3pPr>
              <a:defRPr lang="en-GB" sz="1000">
                <a:solidFill>
                  <a:srgbClr val="3F1A01"/>
                </a:solidFill>
              </a:defRPr>
            </a:lvl3pPr>
            <a:lvl4pPr>
              <a:defRPr lang="en-GB" sz="800">
                <a:solidFill>
                  <a:srgbClr val="3F1A01"/>
                </a:solidFill>
              </a:defRPr>
            </a:lvl4pPr>
            <a:lvl5pPr>
              <a:defRPr lang="en-GB" sz="60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a:solidFill>
                  <a:srgbClr val="3F1A01"/>
                </a:solidFill>
              </a:defRPr>
            </a:lvl1pPr>
            <a:lvl2pPr>
              <a:defRPr lang="en-GB" sz="1200">
                <a:solidFill>
                  <a:srgbClr val="3F1A01"/>
                </a:solidFill>
              </a:defRPr>
            </a:lvl2pPr>
            <a:lvl3pPr>
              <a:defRPr lang="en-GB" sz="1000">
                <a:solidFill>
                  <a:srgbClr val="3F1A01"/>
                </a:solidFill>
              </a:defRPr>
            </a:lvl3pPr>
            <a:lvl4pPr>
              <a:defRPr lang="en-GB" sz="800">
                <a:solidFill>
                  <a:srgbClr val="3F1A01"/>
                </a:solidFill>
              </a:defRPr>
            </a:lvl4pPr>
            <a:lvl5pPr>
              <a:defRPr lang="en-GB" sz="60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4218497139"/>
      </p:ext>
    </p:extLst>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Five Content boxes">
    <p:spTree>
      <p:nvGrpSpPr>
        <p:cNvPr id="1" name=""/>
        <p:cNvGrpSpPr/>
        <p:nvPr/>
      </p:nvGrpSpPr>
      <p:grpSpPr>
        <a:xfrm>
          <a:off x="0" y="0"/>
          <a: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a:solidFill>
                  <a:srgbClr val="3F1A01"/>
                </a:solidFill>
              </a:defRPr>
            </a:lvl1pPr>
            <a:lvl2pPr>
              <a:defRPr lang="en-GB" sz="1200">
                <a:solidFill>
                  <a:srgbClr val="3F1A01"/>
                </a:solidFill>
              </a:defRPr>
            </a:lvl2pPr>
            <a:lvl3pPr>
              <a:defRPr lang="en-GB" sz="1000">
                <a:solidFill>
                  <a:srgbClr val="3F1A01"/>
                </a:solidFill>
              </a:defRPr>
            </a:lvl3pPr>
            <a:lvl4pPr>
              <a:defRPr lang="en-GB" sz="800">
                <a:solidFill>
                  <a:srgbClr val="3F1A01"/>
                </a:solidFill>
              </a:defRPr>
            </a:lvl4pPr>
            <a:lvl5pPr>
              <a:defRPr lang="en-GB" sz="60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a:solidFill>
                  <a:srgbClr val="3F1A01"/>
                </a:solidFill>
              </a:defRPr>
            </a:lvl1pPr>
            <a:lvl2pPr>
              <a:defRPr lang="en-GB" sz="1200">
                <a:solidFill>
                  <a:srgbClr val="3F1A01"/>
                </a:solidFill>
              </a:defRPr>
            </a:lvl2pPr>
            <a:lvl3pPr>
              <a:defRPr lang="en-GB" sz="1000">
                <a:solidFill>
                  <a:srgbClr val="3F1A01"/>
                </a:solidFill>
              </a:defRPr>
            </a:lvl3pPr>
            <a:lvl4pPr>
              <a:defRPr lang="en-GB" sz="800">
                <a:solidFill>
                  <a:srgbClr val="3F1A01"/>
                </a:solidFill>
              </a:defRPr>
            </a:lvl4pPr>
            <a:lvl5pPr>
              <a:defRPr lang="en-GB" sz="60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a:solidFill>
                  <a:srgbClr val="3F1A01"/>
                </a:solidFill>
              </a:defRPr>
            </a:lvl1pPr>
            <a:lvl2pPr>
              <a:defRPr lang="en-GB" sz="1200">
                <a:solidFill>
                  <a:srgbClr val="3F1A01"/>
                </a:solidFill>
              </a:defRPr>
            </a:lvl2pPr>
            <a:lvl3pPr>
              <a:defRPr lang="en-GB" sz="1000">
                <a:solidFill>
                  <a:srgbClr val="3F1A01"/>
                </a:solidFill>
              </a:defRPr>
            </a:lvl3pPr>
            <a:lvl4pPr>
              <a:defRPr lang="en-GB" sz="800">
                <a:solidFill>
                  <a:srgbClr val="3F1A01"/>
                </a:solidFill>
              </a:defRPr>
            </a:lvl4pPr>
            <a:lvl5pPr>
              <a:defRPr lang="en-GB" sz="60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a:solidFill>
                  <a:srgbClr val="3F1A01"/>
                </a:solidFill>
              </a:defRPr>
            </a:lvl1pPr>
            <a:lvl2pPr>
              <a:defRPr lang="en-GB" sz="1200">
                <a:solidFill>
                  <a:srgbClr val="3F1A01"/>
                </a:solidFill>
              </a:defRPr>
            </a:lvl2pPr>
            <a:lvl3pPr>
              <a:defRPr lang="en-GB" sz="1000">
                <a:solidFill>
                  <a:srgbClr val="3F1A01"/>
                </a:solidFill>
              </a:defRPr>
            </a:lvl3pPr>
            <a:lvl4pPr>
              <a:defRPr lang="en-GB" sz="800">
                <a:solidFill>
                  <a:srgbClr val="3F1A01"/>
                </a:solidFill>
              </a:defRPr>
            </a:lvl4pPr>
            <a:lvl5pPr>
              <a:defRPr lang="en-GB" sz="60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a:solidFill>
                  <a:srgbClr val="3F1A01"/>
                </a:solidFill>
              </a:defRPr>
            </a:lvl1pPr>
            <a:lvl2pPr>
              <a:defRPr lang="en-GB" sz="1200">
                <a:solidFill>
                  <a:srgbClr val="3F1A01"/>
                </a:solidFill>
              </a:defRPr>
            </a:lvl2pPr>
            <a:lvl3pPr>
              <a:defRPr lang="en-GB" sz="1000">
                <a:solidFill>
                  <a:srgbClr val="3F1A01"/>
                </a:solidFill>
              </a:defRPr>
            </a:lvl3pPr>
            <a:lvl4pPr>
              <a:defRPr lang="en-GB" sz="800">
                <a:solidFill>
                  <a:srgbClr val="3F1A01"/>
                </a:solidFill>
              </a:defRPr>
            </a:lvl4pPr>
            <a:lvl5pPr>
              <a:defRPr lang="en-GB" sz="60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1630268134"/>
      </p:ext>
    </p:extLst>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wo Content 1/3 box right">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a:solidFill>
                  <a:srgbClr val="3F1A01"/>
                </a:solidFill>
              </a:defRPr>
            </a:lvl1pPr>
            <a:lvl2pPr>
              <a:defRPr lang="en-GB" sz="1400">
                <a:solidFill>
                  <a:srgbClr val="3F1A01"/>
                </a:solidFill>
              </a:defRPr>
            </a:lvl2pPr>
            <a:lvl3pPr>
              <a:defRPr lang="en-GB">
                <a:solidFill>
                  <a:srgbClr val="3F1A01"/>
                </a:solidFill>
              </a:defRPr>
            </a:lvl3pPr>
            <a:lvl4pPr>
              <a:defRPr lang="en-GB">
                <a:solidFill>
                  <a:srgbClr val="3F1A01"/>
                </a:solidFill>
              </a:defRPr>
            </a:lvl4pPr>
            <a:lvl5pPr>
              <a:defRPr lang="en-GB">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2755422747"/>
      </p:ext>
    </p:extLst>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wo Content 1/3 box left">
    <p:spTree>
      <p:nvGrpSpPr>
        <p:cNvPr id="1" name=""/>
        <p:cNvGrpSpPr/>
        <p:nvPr/>
      </p:nvGrpSpPr>
      <p:grpSpPr>
        <a:xfrm>
          <a:off x="0" y="0"/>
          <a: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a:solidFill>
                  <a:srgbClr val="3F1A01"/>
                </a:solidFill>
              </a:defRPr>
            </a:lvl1pPr>
            <a:lvl2pPr>
              <a:defRPr lang="en-GB" sz="1400">
                <a:solidFill>
                  <a:srgbClr val="3F1A01"/>
                </a:solidFill>
              </a:defRPr>
            </a:lvl2pPr>
            <a:lvl3pPr>
              <a:defRPr lang="en-GB">
                <a:solidFill>
                  <a:srgbClr val="3F1A01"/>
                </a:solidFill>
              </a:defRPr>
            </a:lvl3pPr>
            <a:lvl4pPr>
              <a:defRPr lang="en-GB">
                <a:solidFill>
                  <a:srgbClr val="3F1A01"/>
                </a:solidFill>
              </a:defRPr>
            </a:lvl4pPr>
            <a:lvl5pPr>
              <a:defRPr lang="en-GB">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1631928185"/>
      </p:ext>
    </p:extLst>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wo Content box top">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3692238769"/>
      </p:ext>
    </p:extLst>
  </p:cSld>
  <p:clrMapOvr>
    <a:masterClrMapping/>
  </p:clrMapOvr>
  <p:transition/>
  <p:timing/>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Picture with Caption">
    <p:spTree>
      <p:nvGrpSpPr>
        <p:cNvPr id="1" name=""/>
        <p:cNvGrpSpPr/>
        <p:nvPr/>
      </p:nvGrpSpPr>
      <p:grpSpPr>
        <a:xfrm>
          <a:off x="0" y="0"/>
          <a: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3734393942"/>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2478563282"/>
      </p:ext>
    </p:extLst>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Quote - White">
    <p:bg>
      <p:bgPr>
        <a:solidFill>
          <a:schemeClr val="bg1"/>
        </a:solidFill>
        <a:effectLst/>
      </p:bgPr>
    </p:bg>
    <p:spTree>
      <p:nvGrpSpPr>
        <p:cNvPr id="1" name=""/>
        <p:cNvGrpSpPr/>
        <p:nvPr/>
      </p:nvGrpSpPr>
      <p:grpSpPr>
        <a:xfrm>
          <a:off x="0" y="0"/>
          <a: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765244589"/>
      </p:ext>
    </p:extLst>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itle Only">
    <p:spTree>
      <p:nvGrpSpPr>
        <p:cNvPr id="1" name=""/>
        <p:cNvGrpSpPr/>
        <p:nvPr/>
      </p:nvGrpSpPr>
      <p:grpSpPr>
        <a:xfrm>
          <a:off x="0" y="0"/>
          <a: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ct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994551719"/>
      </p:ext>
    </p:extLst>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1514677981"/>
      </p:ext>
    </p:extLst>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3254404644"/>
      </p:ext>
    </p:extLst>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2449041365"/>
      </p:ext>
    </p:extLst>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1714167155"/>
      </p:ext>
    </p:extLst>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3130892307"/>
      </p:ext>
    </p:extLst>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1189006029"/>
      </p:ext>
    </p:extLst>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3310774074"/>
      </p:ext>
    </p:extLst>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4059452721"/>
      </p:ext>
    </p:extLst>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2481638385"/>
      </p:ext>
    </p:extLst>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4199606951"/>
      </p:ext>
    </p:extLst>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817015397"/>
      </p:ext>
    </p:extLst>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718141065"/>
      </p:ext>
    </p:extLst>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3411197987"/>
      </p:ext>
    </p:extLst>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2479741337"/>
      </p:ext>
    </p:extLst>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1201245976"/>
      </p:ext>
    </p:extLst>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2195651517"/>
      </p:ext>
    </p:extLst>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890242170"/>
      </p:ext>
    </p:extLst>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t>‹#›</a:t>
            </a:fld>
            <a:endParaRPr lang="en-US"/>
          </a:p>
        </p:txBody>
      </p:sp>
    </p:spTree>
    <p:extLst>
      <p:ext uri="{BB962C8B-B14F-4D97-AF65-F5344CB8AC3E}">
        <p14:creationId val="4090249356"/>
      </p:ext>
    </p:extLst>
  </p:cSld>
  <p:clrMapOvr>
    <a:masterClrMapping/>
  </p:clrMapOvr>
  <p:transition/>
  <p:timing/>
</p:sldLayout>
</file>

<file path=ppt/slideLayouts/slideLayout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1_Title and Content">
    <p:spTree>
      <p:nvGrpSpPr>
        <p:cNvPr id="1" name=""/>
        <p:cNvGrpSpPr/>
        <p:nvPr/>
      </p:nvGrpSpPr>
      <p:grpSpPr>
        <a:xfrm>
          <a:off x="0" y="0"/>
          <a: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1200"/>
              </a:spcBef>
              <a:spcAft>
                <a:spcPts val="600"/>
              </a:spcAft>
              <a:buFont typeface="+mj-lt"/>
              <a:buNone/>
              <a:defRPr/>
            </a:pPr>
            <a:r>
              <a:rPr lang="en-GB" sz="1000" b="1" noProof="1">
                <a:solidFill>
                  <a:schemeClr val="tx1"/>
                </a:solidFill>
                <a:latin typeface="Arial" pitchFamily="34" charset="0"/>
                <a:cs typeface="Arial" pitchFamily="34" charset="0"/>
              </a:rPr>
              <a:t>Reset slide</a:t>
            </a:r>
          </a:p>
          <a:p>
            <a:pPr fontAlgn="auto">
              <a:spcBef>
                <a:spcPts val="1200"/>
              </a:spcBef>
              <a:spcAft>
                <a:spcPts val="600"/>
              </a:spcAft>
              <a:buFont typeface="+mj-lt"/>
              <a:buNone/>
              <a:defRPr/>
            </a:pPr>
            <a:endParaRPr lang="en-GB" sz="1000" b="1" noProof="1">
              <a:solidFill>
                <a:schemeClr val="tx1"/>
              </a:solidFill>
              <a:latin typeface="Arial" pitchFamily="34" charset="0"/>
              <a:cs typeface="Arial" pitchFamily="34" charset="0"/>
            </a:endParaRPr>
          </a:p>
          <a:p>
            <a:pPr marL="228600" marR="0" indent="-228600" algn="l" defTabSz="914400" rtl="0" eaLnBrk="1" fontAlgn="auto" latinLnBrk="0" hangingPunct="1">
              <a:lnSpc>
                <a:spcPct val="100000"/>
              </a:lnSpc>
              <a:spcBef>
                <a:spcPct val="0"/>
              </a:spcBef>
              <a:spcAft>
                <a:spcPts val="600"/>
              </a:spcAft>
              <a:buClrTx/>
              <a:buSzTx/>
              <a:buFont typeface="+mj-lt"/>
              <a:buAutoNum type="arabicPeriod"/>
              <a:defRPr/>
            </a:pPr>
            <a:r>
              <a:rPr lang="en-GB" altLang="da-DK" sz="1000" noProof="1">
                <a:solidFill>
                  <a:schemeClr val="tx1"/>
                </a:solidFill>
                <a:latin typeface="Arial" pitchFamily="34" charset="0"/>
                <a:cs typeface="Arial" pitchFamily="34" charset="0"/>
              </a:rPr>
              <a:t>Click the </a:t>
            </a:r>
            <a:r>
              <a:rPr lang="en-GB" altLang="da-DK" sz="1000" b="1" noProof="1">
                <a:solidFill>
                  <a:schemeClr val="tx1"/>
                </a:solidFill>
                <a:latin typeface="Arial" pitchFamily="34" charset="0"/>
                <a:cs typeface="Arial" pitchFamily="34" charset="0"/>
              </a:rPr>
              <a:t>Home - Tab</a:t>
            </a:r>
            <a:endParaRPr lang="en-GB" altLang="da-DK" sz="1000" b="1" strike="sngStrike" noProof="1">
              <a:solidFill>
                <a:schemeClr val="tx1"/>
              </a:solidFill>
              <a:latin typeface="Arial" pitchFamily="34" charset="0"/>
              <a:cs typeface="Arial" pitchFamily="34" charset="0"/>
            </a:endParaRPr>
          </a:p>
          <a:p>
            <a:pPr marL="228600" marR="0" indent="-228600" algn="l" defTabSz="914400" rtl="0" eaLnBrk="1" fontAlgn="auto" latinLnBrk="0" hangingPunct="1">
              <a:lnSpc>
                <a:spcPct val="100000"/>
              </a:lnSpc>
              <a:spcBef>
                <a:spcPct val="0"/>
              </a:spcBef>
              <a:spcAft>
                <a:spcPts val="600"/>
              </a:spcAft>
              <a:buClrTx/>
              <a:buSzTx/>
              <a:buFont typeface="+mj-lt"/>
              <a:buAutoNum type="arabicPeriod"/>
              <a:defRPr/>
            </a:pPr>
            <a:r>
              <a:rPr lang="en-GB" altLang="da-DK" sz="1000" noProof="1">
                <a:solidFill>
                  <a:schemeClr val="tx1"/>
                </a:solidFill>
                <a:latin typeface="Arial" pitchFamily="34" charset="0"/>
                <a:cs typeface="Arial" pitchFamily="34" charset="0"/>
              </a:rPr>
              <a:t>Click the </a:t>
            </a:r>
            <a:r>
              <a:rPr lang="en-GB" altLang="da-DK" sz="1000" b="1" baseline="0" noProof="1">
                <a:solidFill>
                  <a:schemeClr val="tx1"/>
                </a:solidFill>
                <a:latin typeface="Arial" pitchFamily="34" charset="0"/>
                <a:cs typeface="Arial" pitchFamily="34" charset="0"/>
              </a:rPr>
              <a:t>Reset </a:t>
            </a:r>
            <a:r>
              <a:rPr lang="en-GB" altLang="da-DK" sz="1000" noProof="1">
                <a:solidFill>
                  <a:schemeClr val="tx1"/>
                </a:solidFill>
                <a:latin typeface="Arial" pitchFamily="34" charset="0"/>
                <a:cs typeface="Arial" pitchFamily="34" charset="0"/>
              </a:rPr>
              <a:t>menu to reset position, size</a:t>
            </a:r>
            <a:r>
              <a:rPr lang="en-GB" altLang="da-DK" sz="1000" baseline="0" noProof="1">
                <a:solidFill>
                  <a:schemeClr val="tx1"/>
                </a:solidFill>
                <a:latin typeface="Arial" pitchFamily="34" charset="0"/>
                <a:cs typeface="Arial" pitchFamily="34" charset="0"/>
              </a:rPr>
              <a:t> and formatting of the slide placeholders to their default settings</a:t>
            </a:r>
            <a:endParaRPr lang="en-GB" altLang="da-DK" sz="1000" noProof="1">
              <a:solidFill>
                <a:schemeClr val="tx1"/>
              </a:solidFill>
              <a:latin typeface="Arial" pitchFamily="34" charset="0"/>
              <a:cs typeface="Arial"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spcAft>
                <a:spcPts val="600"/>
              </a:spcAft>
              <a:defRPr/>
            </a:pPr>
            <a:r>
              <a:rPr lang="en-GB" altLang="da-DK" sz="1000" b="1" noProof="1">
                <a:solidFill>
                  <a:schemeClr val="tx1"/>
                </a:solidFill>
                <a:latin typeface="Arial" pitchFamily="34" charset="0"/>
                <a:cs typeface="Arial" pitchFamily="34" charset="0"/>
              </a:rPr>
              <a:t>Change / edit picture</a:t>
            </a:r>
          </a:p>
          <a:p>
            <a:pPr eaLnBrk="1" hangingPunct="1">
              <a:spcAft>
                <a:spcPts val="600"/>
              </a:spcAft>
              <a:defRPr/>
            </a:pPr>
            <a:endParaRPr lang="en-GB" altLang="da-DK" sz="1000" b="1" noProof="1">
              <a:solidFill>
                <a:schemeClr val="tx1"/>
              </a:solidFill>
              <a:latin typeface="Arial" pitchFamily="34" charset="0"/>
              <a:cs typeface="Arial" pitchFamily="34" charset="0"/>
            </a:endParaRPr>
          </a:p>
          <a:p>
            <a:pPr eaLnBrk="1" hangingPunct="1">
              <a:spcAft>
                <a:spcPts val="600"/>
              </a:spcAft>
              <a:defRPr/>
            </a:pPr>
            <a:endParaRPr lang="en-GB" altLang="da-DK" sz="1000" b="1" noProof="1">
              <a:solidFill>
                <a:schemeClr val="tx1"/>
              </a:solidFill>
              <a:latin typeface="Arial" pitchFamily="34" charset="0"/>
              <a:cs typeface="Arial" pitchFamily="34" charset="0"/>
            </a:endParaRPr>
          </a:p>
          <a:p>
            <a:pPr eaLnBrk="1" hangingPunct="1">
              <a:spcAft>
                <a:spcPts val="600"/>
              </a:spcAft>
              <a:defRPr/>
            </a:pPr>
            <a:endParaRPr lang="en-GB" altLang="da-DK" sz="1000" b="1" noProof="1">
              <a:solidFill>
                <a:schemeClr val="tx1"/>
              </a:solidFill>
              <a:latin typeface="Arial" pitchFamily="34" charset="0"/>
              <a:cs typeface="Arial" pitchFamily="34" charset="0"/>
            </a:endParaRPr>
          </a:p>
          <a:p>
            <a:pPr eaLnBrk="1" hangingPunct="1">
              <a:spcAft>
                <a:spcPts val="600"/>
              </a:spcAft>
              <a:defRPr/>
            </a:pPr>
            <a:endParaRPr lang="en-GB" altLang="da-DK" sz="1000" b="1" noProof="1">
              <a:solidFill>
                <a:schemeClr val="tx1"/>
              </a:solidFill>
              <a:latin typeface="Arial" pitchFamily="34" charset="0"/>
              <a:cs typeface="Arial"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itchFamily="34" charset="0"/>
                <a:cs typeface="Arial" pitchFamily="34" charset="0"/>
              </a:rPr>
              <a:t>To change picture </a:t>
            </a:r>
            <a:r>
              <a:rPr lang="en-GB" altLang="da-DK" sz="1000" b="1" noProof="1">
                <a:solidFill>
                  <a:schemeClr val="tx1"/>
                </a:solidFill>
                <a:latin typeface="Arial" pitchFamily="34" charset="0"/>
                <a:cs typeface="Arial" pitchFamily="34" charset="0"/>
              </a:rPr>
              <a:t>RIGHT-CLICK</a:t>
            </a:r>
            <a:r>
              <a:rPr lang="en-GB" altLang="da-DK" sz="1000" b="0" noProof="1">
                <a:solidFill>
                  <a:schemeClr val="tx1"/>
                </a:solidFill>
                <a:latin typeface="Arial" pitchFamily="34" charset="0"/>
                <a:cs typeface="Arial" pitchFamily="34" charset="0"/>
              </a:rPr>
              <a:t> on the picture and click “</a:t>
            </a:r>
            <a:r>
              <a:rPr lang="en-GB" altLang="da-DK" sz="1000" b="1" noProof="1">
                <a:solidFill>
                  <a:schemeClr val="tx1"/>
                </a:solidFill>
                <a:latin typeface="Arial" pitchFamily="34" charset="0"/>
                <a:cs typeface="Arial" pitchFamily="34" charset="0"/>
              </a:rPr>
              <a:t>Change Picture</a:t>
            </a:r>
            <a:r>
              <a:rPr lang="en-GB" altLang="da-DK" sz="1000" b="0" noProof="1">
                <a:solidFill>
                  <a:schemeClr val="tx1"/>
                </a:solidFill>
                <a:latin typeface="Arial" pitchFamily="34" charset="0"/>
                <a:cs typeface="Arial"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itchFamily="34" charset="0"/>
                <a:cs typeface="Arial" pitchFamily="34" charset="0"/>
              </a:rPr>
              <a:t>To change size or focus of the picture - </a:t>
            </a:r>
            <a:r>
              <a:rPr lang="en-GB" altLang="da-DK" sz="1000" b="1" noProof="1">
                <a:solidFill>
                  <a:schemeClr val="tx1"/>
                </a:solidFill>
                <a:latin typeface="Arial" pitchFamily="34" charset="0"/>
                <a:cs typeface="Arial" pitchFamily="34" charset="0"/>
              </a:rPr>
              <a:t>Select the picture</a:t>
            </a:r>
            <a:r>
              <a:rPr lang="en-GB" altLang="da-DK" sz="1000" b="0" noProof="1">
                <a:solidFill>
                  <a:schemeClr val="tx1"/>
                </a:solidFill>
                <a:latin typeface="Arial" pitchFamily="34" charset="0"/>
                <a:cs typeface="Arial" pitchFamily="34" charset="0"/>
              </a:rPr>
              <a:t>, click </a:t>
            </a:r>
            <a:r>
              <a:rPr lang="en-GB" altLang="da-DK" sz="1000" b="1" noProof="1">
                <a:solidFill>
                  <a:schemeClr val="tx1"/>
                </a:solidFill>
                <a:latin typeface="Arial" pitchFamily="34" charset="0"/>
                <a:cs typeface="Arial" pitchFamily="34" charset="0"/>
              </a:rPr>
              <a:t>CROP</a:t>
            </a:r>
            <a:r>
              <a:rPr lang="en-GB" altLang="da-DK" sz="1000" b="0" noProof="1">
                <a:solidFill>
                  <a:schemeClr val="tx1"/>
                </a:solidFill>
                <a:latin typeface="Arial" pitchFamily="34" charset="0"/>
                <a:cs typeface="Arial"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itchFamily="34" charset="0"/>
                <a:cs typeface="Arial"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itchFamily="34" charset="0"/>
              <a:cs typeface="Arial" pitchFamily="34" charset="0"/>
            </a:endParaRPr>
          </a:p>
          <a:p>
            <a:pPr eaLnBrk="1" hangingPunct="1">
              <a:spcAft>
                <a:spcPts val="600"/>
              </a:spcAft>
              <a:defRPr/>
            </a:pPr>
            <a:endParaRPr lang="en-GB" altLang="da-DK" sz="1000" b="1" noProof="1">
              <a:solidFill>
                <a:schemeClr val="tx1"/>
              </a:solidFill>
              <a:latin typeface="Arial" pitchFamily="34" charset="0"/>
              <a:cs typeface="Arial"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1">
            <a:extLst>
              <a:ext uri="{28A0092B-C50C-407E-A947-70E740481C1C}">
                <a14:useLocalDpi xmlns:a14="http://schemas.microsoft.com/office/drawing/2010/main" val="0"/>
              </a:ext>
            </a:extLst>
          </a:blip>
          <a:srcRect l="461" r="461"/>
          <a:stretch>
            <a:fillRect/>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p:nvPr/>
        </p:nvSpPr>
        <p:spPr>
          <a:xfrm>
            <a:off x="539749" y="814386"/>
            <a:ext cx="9213851" cy="332399"/>
          </a:xfrm>
          <a:prstGeom prst="rect">
            <a:avLst/>
          </a:prstGeom>
        </p:spPr>
        <p:txBody>
          <a:bodyPr vert="horz" lIns="0" tIns="0" rIns="0" bIns="0" rtlCol="0" anchor="t" anchorCtr="0">
            <a:noAutofit/>
          </a:bodyPr>
          <a:lstStyle>
            <a:defPPr>
              <a:defRPr lang="en-US"/>
            </a:defPPr>
            <a:lvl1pPr marL="0" algn="l" defTabSz="914400" rtl="0" eaLnBrk="1" latinLnBrk="0" hangingPunct="1">
              <a:lnSpc>
                <a:spcPct val="90000"/>
              </a:lnSpc>
              <a:spcBef>
                <a:spcPct val="0"/>
              </a:spcBef>
              <a:buNone/>
              <a:defRPr sz="2400" b="1" kern="1200">
                <a:solidFill>
                  <a:srgbClr val="3F1A0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p:nvPr/>
        </p:nvSpPr>
        <p:spPr>
          <a:xfrm>
            <a:off x="539750" y="1409700"/>
            <a:ext cx="2574926" cy="2539157"/>
          </a:xfrm>
          <a:prstGeom prst="rect">
            <a:avLst/>
          </a:prstGeom>
        </p:spPr>
        <p:txBody>
          <a:bodyPr wrap="square" lIns="0" tIns="0" rIns="0" bIns="0">
            <a:spAutoFit/>
          </a:bodyPr>
          <a:lstStyle>
            <a:defPPr>
              <a:defRPr lang="en-US"/>
            </a:defPPr>
            <a:lvl1pPr marL="252000" indent="-252000" algn="l" defTabSz="914400" rtl="0" eaLnBrk="1" latinLnBrk="0" hangingPunct="1">
              <a:lnSpc>
                <a:spcPct val="100000"/>
              </a:lnSpc>
              <a:spcBef>
                <a:spcPts val="1800"/>
              </a:spcBef>
              <a:buFont typeface="Arial"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spcBef>
                <a:spcPct val="0"/>
              </a:spcBef>
              <a:buNone/>
            </a:pPr>
            <a:r>
              <a:rPr lang="en-GB" sz="1000" b="1">
                <a:solidFill>
                  <a:srgbClr val="3F1A01"/>
                </a:solidFill>
                <a:latin typeface="+mn-lt"/>
              </a:rPr>
              <a:t>Copy &amp; Paste</a:t>
            </a:r>
          </a:p>
          <a:p>
            <a:pPr marL="0" indent="0">
              <a:spcBef>
                <a:spcPct val="0"/>
              </a:spcBef>
              <a:buNone/>
            </a:pPr>
            <a:endParaRPr lang="en-GB" sz="1000" b="1">
              <a:solidFill>
                <a:srgbClr val="3F1A01"/>
              </a:solidFill>
              <a:latin typeface="+mn-lt"/>
            </a:endParaRPr>
          </a:p>
          <a:p>
            <a:pPr marL="0" indent="0">
              <a:spcBef>
                <a:spcPct val="0"/>
              </a:spcBef>
              <a:buNone/>
            </a:pPr>
            <a:endParaRPr lang="en-GB" sz="1000" b="1">
              <a:solidFill>
                <a:srgbClr val="3F1A01"/>
              </a:solidFill>
              <a:latin typeface="+mn-lt"/>
            </a:endParaRPr>
          </a:p>
          <a:p>
            <a:pPr marL="0" indent="0">
              <a:spcBef>
                <a:spcPct val="0"/>
              </a:spcBef>
              <a:buNone/>
            </a:pPr>
            <a:endParaRPr lang="en-GB" sz="1000" b="1">
              <a:solidFill>
                <a:srgbClr val="3F1A01"/>
              </a:solidFill>
              <a:latin typeface="+mn-lt"/>
            </a:endParaRPr>
          </a:p>
          <a:p>
            <a:pPr marL="0" indent="0">
              <a:spcBef>
                <a:spcPct val="0"/>
              </a:spcBef>
              <a:buNone/>
            </a:pPr>
            <a:endParaRPr lang="en-GB" sz="1000" b="1">
              <a:solidFill>
                <a:srgbClr val="3F1A01"/>
              </a:solidFill>
              <a:latin typeface="+mn-lt"/>
            </a:endParaRPr>
          </a:p>
          <a:p>
            <a:pPr marL="0" indent="0">
              <a:spcBef>
                <a:spcPct val="0"/>
              </a:spcBef>
              <a:buFont typeface="Arial"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ct val="0"/>
              </a:spcBef>
              <a:buFont typeface="Arial" pitchFamily="34" charset="0"/>
              <a:buNone/>
            </a:pPr>
            <a:endParaRPr lang="en-GB" sz="1000">
              <a:solidFill>
                <a:srgbClr val="3F1A01"/>
              </a:solidFill>
              <a:latin typeface="+mn-lt"/>
            </a:endParaRPr>
          </a:p>
          <a:p>
            <a:pPr marL="0" indent="0">
              <a:spcBef>
                <a:spcPct val="0"/>
              </a:spcBef>
              <a:buFont typeface="Arial" pitchFamily="34" charset="0"/>
              <a:buNone/>
            </a:pPr>
            <a:endParaRPr lang="en-GB" sz="1000">
              <a:solidFill>
                <a:srgbClr val="3F1A01"/>
              </a:solidFill>
              <a:latin typeface="+mn-lt"/>
            </a:endParaRPr>
          </a:p>
          <a:p>
            <a:pPr marL="0" indent="0">
              <a:spcBef>
                <a:spcPct val="0"/>
              </a:spcBef>
              <a:spcAft>
                <a:spcPts val="600"/>
              </a:spcAft>
              <a:buFont typeface="Arial" pitchFamily="34" charset="0"/>
              <a:buNone/>
            </a:pPr>
            <a:r>
              <a:rPr lang="en-GB" sz="1000" b="1">
                <a:solidFill>
                  <a:srgbClr val="3F1A01"/>
                </a:solidFill>
                <a:latin typeface="+mn-lt"/>
              </a:rPr>
              <a:t>Text styles</a:t>
            </a:r>
          </a:p>
          <a:p>
            <a:pPr marL="0" indent="0">
              <a:spcBef>
                <a:spcPct val="0"/>
              </a:spcBef>
              <a:buFont typeface="Arial"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ct val="0"/>
              </a:spcBef>
              <a:buFont typeface="Arial"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ct val="0"/>
              </a:spcBef>
              <a:buFont typeface="Arial"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2"/>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p:nvPr/>
        </p:nvSpPr>
        <p:spPr>
          <a:xfrm>
            <a:off x="9088588" y="1397909"/>
            <a:ext cx="1355724" cy="2616101"/>
          </a:xfrm>
          <a:prstGeom prst="rect">
            <a:avLst/>
          </a:prstGeom>
        </p:spPr>
        <p:txBody>
          <a:bodyPr vert="horz" wrap="square" lIns="0" tIns="0" rIns="0" bIns="0" rtlCol="0">
            <a:spAutoFit/>
          </a:bodyPr>
          <a:lstStyle>
            <a:defPPr>
              <a:defRPr lang="en-US"/>
            </a:defPPr>
            <a:lvl1pPr marL="252000" indent="-252000" algn="l" defTabSz="914400" rtl="0" eaLnBrk="1" latinLnBrk="0" hangingPunct="1">
              <a:lnSpc>
                <a:spcPct val="100000"/>
              </a:lnSpc>
              <a:spcBef>
                <a:spcPts val="1800"/>
              </a:spcBef>
              <a:buFont typeface="Arial"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spcBef>
                <a:spcPct val="0"/>
              </a:spcBef>
              <a:buNone/>
            </a:pPr>
            <a:r>
              <a:rPr lang="en-GB" sz="1000" b="1">
                <a:solidFill>
                  <a:srgbClr val="3F1A01"/>
                </a:solidFill>
              </a:rPr>
              <a:t>Building blocks</a:t>
            </a:r>
          </a:p>
          <a:p>
            <a:pPr marL="0" indent="0">
              <a:spcBef>
                <a:spcPct val="0"/>
              </a:spcBef>
              <a:buNone/>
            </a:pPr>
            <a:r>
              <a:rPr lang="en-GB" sz="1000">
                <a:solidFill>
                  <a:srgbClr val="3F1A01"/>
                </a:solidFill>
              </a:rPr>
              <a:t>The building block slides are made to help you build the presentation. You find them after this slide</a:t>
            </a:r>
          </a:p>
          <a:p>
            <a:pPr marL="0" indent="0">
              <a:spcBef>
                <a:spcPct val="0"/>
              </a:spcBef>
              <a:buNone/>
            </a:pPr>
            <a:endParaRPr lang="en-GB" sz="1000">
              <a:solidFill>
                <a:srgbClr val="3F1A01"/>
              </a:solidFill>
            </a:endParaRPr>
          </a:p>
          <a:p>
            <a:pPr marL="0" indent="0">
              <a:spcBef>
                <a:spcPct val="0"/>
              </a:spcBef>
              <a:buNone/>
            </a:pPr>
            <a:r>
              <a:rPr lang="en-GB" sz="1000">
                <a:solidFill>
                  <a:srgbClr val="3F1A01"/>
                </a:solidFill>
              </a:rPr>
              <a:t>Among the building blocks you find, colorguides, Tables and elements that you can pick from when you need to build your presentation.</a:t>
            </a:r>
          </a:p>
          <a:p>
            <a:pPr marL="0" indent="0">
              <a:spcBef>
                <a:spcPct val="0"/>
              </a:spcBef>
              <a:buNone/>
            </a:pPr>
            <a:endParaRPr lang="en-GB" sz="1000">
              <a:solidFill>
                <a:srgbClr val="3F1A01"/>
              </a:solidFill>
            </a:endParaRPr>
          </a:p>
          <a:p>
            <a:pPr marL="0" indent="0">
              <a:spcBef>
                <a:spcPct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p:nvPr/>
        </p:nvSpPr>
        <p:spPr>
          <a:xfrm>
            <a:off x="1015206" y="5102153"/>
            <a:ext cx="1624013" cy="615553"/>
          </a:xfrm>
          <a:prstGeom prst="rect">
            <a:avLst/>
          </a:prstGeom>
        </p:spPr>
        <p:txBody>
          <a:bodyPr vert="horz" wrap="square" lIns="0" tIns="0" rIns="0" bIns="0" rtlCol="0">
            <a:spAutoFit/>
          </a:bodyPr>
          <a:lstStyle>
            <a:defPPr>
              <a:defRPr lang="en-US"/>
            </a:defPPr>
            <a:lvl1pPr marL="252000" indent="-252000" algn="l" defTabSz="914400" rtl="0" eaLnBrk="1" latinLnBrk="0" hangingPunct="1">
              <a:lnSpc>
                <a:spcPct val="100000"/>
              </a:lnSpc>
              <a:spcBef>
                <a:spcPts val="1800"/>
              </a:spcBef>
              <a:buFont typeface="Arial"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spcBef>
                <a:spcPct val="0"/>
              </a:spcBef>
              <a:buNone/>
            </a:pPr>
            <a:r>
              <a:rPr lang="en-GB" sz="1000" b="1">
                <a:solidFill>
                  <a:srgbClr val="3F1A01"/>
                </a:solidFill>
              </a:rPr>
              <a:t>Guides – Show / Hide</a:t>
            </a:r>
          </a:p>
          <a:p>
            <a:pPr marL="0" indent="0">
              <a:spcBef>
                <a:spcPct val="0"/>
              </a:spcBef>
              <a:buNone/>
            </a:pPr>
            <a:r>
              <a:rPr lang="en-GB" sz="1000" b="0">
                <a:solidFill>
                  <a:srgbClr val="3F1A01"/>
                </a:solidFill>
              </a:rPr>
              <a:t>From the View-tab </a:t>
            </a:r>
          </a:p>
          <a:p>
            <a:pPr marL="0" indent="0">
              <a:spcBef>
                <a:spcPct val="0"/>
              </a:spcBef>
              <a:buNone/>
            </a:pPr>
            <a:r>
              <a:rPr lang="en-GB" sz="1000" b="0">
                <a:solidFill>
                  <a:srgbClr val="3F1A01"/>
                </a:solidFill>
              </a:rPr>
              <a:t>or Alt + F9</a:t>
            </a:r>
          </a:p>
          <a:p>
            <a:pPr marL="0" indent="0">
              <a:spcBef>
                <a:spcPct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a:blip r:embed="rId3"/>
          <a:srcRect l="4483" r="1"/>
          <a:stretch>
            <a:fillRect/>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4"/>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5"/>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6"/>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spcAft>
                <a:spcPts val="600"/>
              </a:spcAft>
              <a:defRPr/>
            </a:pPr>
            <a:r>
              <a:rPr lang="en-GB" sz="1000" noProof="1">
                <a:solidFill>
                  <a:schemeClr val="tx1"/>
                </a:solidFill>
                <a:latin typeface="Arial" pitchFamily="34" charset="0"/>
                <a:cs typeface="Arial" pitchFamily="34" charset="0"/>
              </a:rPr>
              <a:t>Alternatively, </a:t>
            </a:r>
            <a:r>
              <a:rPr lang="en-GB" sz="1000" b="1" noProof="1">
                <a:solidFill>
                  <a:schemeClr val="tx1"/>
                </a:solidFill>
                <a:latin typeface="Arial" pitchFamily="34" charset="0"/>
                <a:cs typeface="Arial" pitchFamily="34" charset="0"/>
              </a:rPr>
              <a:t>Increase</a:t>
            </a:r>
            <a:r>
              <a:rPr lang="en-GB" sz="1000" baseline="0" noProof="1">
                <a:solidFill>
                  <a:schemeClr val="tx1"/>
                </a:solidFill>
                <a:latin typeface="Arial" pitchFamily="34" charset="0"/>
                <a:cs typeface="Arial" pitchFamily="34" charset="0"/>
              </a:rPr>
              <a:t> and</a:t>
            </a:r>
            <a:br>
              <a:rPr lang="en-GB" sz="1000" baseline="0" noProof="1">
                <a:solidFill>
                  <a:schemeClr val="tx1"/>
                </a:solidFill>
                <a:latin typeface="Arial" pitchFamily="34" charset="0"/>
                <a:cs typeface="Arial" pitchFamily="34" charset="0"/>
              </a:rPr>
            </a:br>
            <a:r>
              <a:rPr lang="en-GB" sz="1000" b="1" baseline="0" noProof="1">
                <a:solidFill>
                  <a:schemeClr val="tx1"/>
                </a:solidFill>
                <a:latin typeface="Arial" pitchFamily="34" charset="0"/>
                <a:cs typeface="Arial" pitchFamily="34" charset="0"/>
              </a:rPr>
              <a:t>Decrease </a:t>
            </a:r>
            <a:r>
              <a:rPr lang="en-GB" sz="1000" baseline="0" noProof="1">
                <a:solidFill>
                  <a:schemeClr val="tx1"/>
                </a:solidFill>
                <a:latin typeface="Arial" pitchFamily="34" charset="0"/>
                <a:cs typeface="Arial"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7"/>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spcBef>
                <a:spcPct val="0"/>
              </a:spcBef>
              <a:spcAft>
                <a:spcPts val="600"/>
              </a:spcAft>
              <a:defRPr/>
            </a:pPr>
            <a:r>
              <a:rPr lang="en-GB" sz="1000" b="1">
                <a:solidFill>
                  <a:srgbClr val="000000"/>
                </a:solidFill>
                <a:latin typeface="Arial" pitchFamily="34" charset="0"/>
                <a:ea typeface="Times New Roman" panose="02020603050405020304" pitchFamily="18" charset="0"/>
              </a:rPr>
              <a:t>Insert a New Slide</a:t>
            </a:r>
            <a:endParaRPr lang="en-GB" sz="1000" b="1" noProof="1">
              <a:solidFill>
                <a:schemeClr val="tx1"/>
              </a:solidFill>
              <a:latin typeface="Arial" pitchFamily="34" charset="0"/>
              <a:cs typeface="Arial"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itchFamily="34" charset="0"/>
                <a:cs typeface="Arial" pitchFamily="34" charset="0"/>
              </a:rPr>
              <a:t>Click on the </a:t>
            </a:r>
            <a:r>
              <a:rPr lang="en-GB" altLang="da-DK" sz="1000" b="1" noProof="1">
                <a:solidFill>
                  <a:schemeClr val="tx1"/>
                </a:solidFill>
                <a:latin typeface="Arial" pitchFamily="34" charset="0"/>
                <a:cs typeface="Arial" pitchFamily="34" charset="0"/>
              </a:rPr>
              <a:t>Home </a:t>
            </a:r>
            <a:r>
              <a:rPr lang="en-GB" altLang="da-DK" sz="1000" b="0" noProof="1">
                <a:solidFill>
                  <a:schemeClr val="tx1"/>
                </a:solidFill>
                <a:latin typeface="Arial" pitchFamily="34" charset="0"/>
                <a:cs typeface="Arial" pitchFamily="34" charset="0"/>
              </a:rPr>
              <a:t>tab</a:t>
            </a:r>
            <a:endParaRPr lang="en-GB" altLang="da-DK" sz="1000" b="0" strike="sngStrike" noProof="1">
              <a:solidFill>
                <a:schemeClr val="tx1"/>
              </a:solidFill>
              <a:latin typeface="Arial" pitchFamily="34" charset="0"/>
              <a:cs typeface="Arial"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itchFamily="34" charset="0"/>
                <a:cs typeface="Arial" pitchFamily="34" charset="0"/>
              </a:rPr>
              <a:t>Click on the </a:t>
            </a:r>
            <a:r>
              <a:rPr lang="en-GB" altLang="da-DK" sz="1000" b="1" baseline="0" noProof="1">
                <a:solidFill>
                  <a:schemeClr val="tx1"/>
                </a:solidFill>
                <a:latin typeface="Arial" pitchFamily="34" charset="0"/>
                <a:cs typeface="Arial" pitchFamily="34" charset="0"/>
              </a:rPr>
              <a:t>New Slide </a:t>
            </a:r>
            <a:r>
              <a:rPr lang="en-GB" altLang="da-DK" sz="1000" noProof="1">
                <a:solidFill>
                  <a:schemeClr val="tx1"/>
                </a:solidFill>
                <a:latin typeface="Arial" pitchFamily="34" charset="0"/>
                <a:cs typeface="Arial" pitchFamily="34" charset="0"/>
              </a:rPr>
              <a:t>to insert </a:t>
            </a:r>
            <a:br>
              <a:rPr lang="en-GB" altLang="da-DK" sz="1000" noProof="1">
                <a:solidFill>
                  <a:schemeClr val="tx1"/>
                </a:solidFill>
                <a:latin typeface="Arial" pitchFamily="34" charset="0"/>
                <a:cs typeface="Arial" pitchFamily="34" charset="0"/>
              </a:rPr>
            </a:br>
            <a:r>
              <a:rPr lang="en-GB" altLang="da-DK" sz="1000" noProof="1">
                <a:solidFill>
                  <a:schemeClr val="tx1"/>
                </a:solidFill>
                <a:latin typeface="Arial" pitchFamily="34" charset="0"/>
                <a:cs typeface="Arial"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spcAft>
                <a:spcPts val="600"/>
              </a:spcAft>
              <a:defRPr/>
            </a:pPr>
            <a:r>
              <a:rPr lang="en-GB" sz="1000" b="1" noProof="1">
                <a:solidFill>
                  <a:schemeClr val="tx1"/>
                </a:solidFill>
                <a:latin typeface="Arial" pitchFamily="34" charset="0"/>
                <a:cs typeface="Arial" pitchFamily="34" charset="0"/>
              </a:rPr>
              <a:t>Insert picture</a:t>
            </a:r>
          </a:p>
          <a:p>
            <a:pPr eaLnBrk="1" hangingPunct="1">
              <a:spcAft>
                <a:spcPts val="600"/>
              </a:spcAft>
              <a:defRPr/>
            </a:pPr>
            <a:endParaRPr lang="en-GB" sz="1000" b="1" noProof="1">
              <a:solidFill>
                <a:schemeClr val="tx1"/>
              </a:solidFill>
              <a:latin typeface="Arial" pitchFamily="34" charset="0"/>
              <a:cs typeface="Arial" pitchFamily="34" charset="0"/>
            </a:endParaRPr>
          </a:p>
          <a:p>
            <a:pPr eaLnBrk="1" hangingPunct="1">
              <a:spcAft>
                <a:spcPts val="600"/>
              </a:spcAft>
              <a:defRPr/>
            </a:pPr>
            <a:endParaRPr lang="en-GB" sz="1000" b="1" noProof="1">
              <a:solidFill>
                <a:schemeClr val="tx1"/>
              </a:solidFill>
              <a:latin typeface="Arial" pitchFamily="34" charset="0"/>
              <a:cs typeface="Arial" pitchFamily="34" charset="0"/>
            </a:endParaRPr>
          </a:p>
          <a:p>
            <a:pPr eaLnBrk="1" hangingPunct="1">
              <a:spcAft>
                <a:spcPts val="600"/>
              </a:spcAft>
              <a:defRPr/>
            </a:pPr>
            <a:r>
              <a:rPr lang="en-GB" altLang="da-DK" sz="1000" b="0" noProof="1">
                <a:solidFill>
                  <a:schemeClr val="tx1"/>
                </a:solidFill>
                <a:latin typeface="Arial" pitchFamily="34" charset="0"/>
                <a:cs typeface="Arial" pitchFamily="34" charset="0"/>
              </a:rPr>
              <a:t>On slides with picture placeholder, </a:t>
            </a:r>
            <a:br>
              <a:rPr lang="en-GB" altLang="da-DK" sz="1000" b="0" noProof="1">
                <a:solidFill>
                  <a:schemeClr val="tx1"/>
                </a:solidFill>
                <a:latin typeface="Arial" pitchFamily="34" charset="0"/>
                <a:cs typeface="Arial" pitchFamily="34" charset="0"/>
              </a:rPr>
            </a:br>
            <a:r>
              <a:rPr lang="en-GB" altLang="da-DK" sz="1000" b="0" noProof="1">
                <a:solidFill>
                  <a:schemeClr val="tx1"/>
                </a:solidFill>
                <a:latin typeface="Arial" pitchFamily="34" charset="0"/>
                <a:cs typeface="Arial" pitchFamily="34" charset="0"/>
              </a:rPr>
              <a:t>click on the icon and choose </a:t>
            </a:r>
            <a:r>
              <a:rPr lang="en-GB" altLang="da-DK" sz="1000" b="1" noProof="1">
                <a:solidFill>
                  <a:schemeClr val="tx1"/>
                </a:solidFill>
                <a:latin typeface="Arial" pitchFamily="34" charset="0"/>
                <a:cs typeface="Arial"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8"/>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9"/>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spcBef>
                <a:spcPts val="1200"/>
              </a:spcBef>
              <a:spcAft>
                <a:spcPts val="600"/>
              </a:spcAft>
              <a:defRPr/>
            </a:pPr>
            <a:r>
              <a:rPr lang="en-GB" sz="1000" b="1">
                <a:solidFill>
                  <a:srgbClr val="000000"/>
                </a:solidFill>
                <a:latin typeface="Arial" pitchFamily="34" charset="0"/>
                <a:ea typeface="Times New Roman" panose="02020603050405020304" pitchFamily="18" charset="0"/>
              </a:rPr>
              <a:t>Change Slide Layout</a:t>
            </a:r>
          </a:p>
          <a:p>
            <a:pPr eaLnBrk="1" hangingPunct="1">
              <a:spcBef>
                <a:spcPct val="0"/>
              </a:spcBef>
              <a:spcAft>
                <a:spcPct val="0"/>
              </a:spcAft>
              <a:defRPr/>
            </a:pPr>
            <a:endParaRPr lang="en-GB" sz="1000" b="1">
              <a:solidFill>
                <a:srgbClr val="000000"/>
              </a:solidFill>
              <a:latin typeface="Arial" pitchFamily="34" charset="0"/>
              <a:ea typeface="Times New Roman" panose="02020603050405020304" pitchFamily="18" charset="0"/>
            </a:endParaRPr>
          </a:p>
          <a:p>
            <a:pPr eaLnBrk="1" hangingPunct="1">
              <a:spcBef>
                <a:spcPct val="0"/>
              </a:spcBef>
              <a:spcAft>
                <a:spcPct val="0"/>
              </a:spcAft>
              <a:defRPr/>
            </a:pPr>
            <a:endParaRPr lang="en-GB" sz="1000" b="1">
              <a:solidFill>
                <a:srgbClr val="000000"/>
              </a:solidFill>
              <a:latin typeface="Arial" pitchFamily="34" charset="0"/>
              <a:ea typeface="Times New Roman" panose="02020603050405020304" pitchFamily="18" charset="0"/>
            </a:endParaRPr>
          </a:p>
          <a:p>
            <a:pPr eaLnBrk="1" hangingPunct="1">
              <a:spcBef>
                <a:spcPct val="0"/>
              </a:spcBef>
              <a:spcAft>
                <a:spcPct val="0"/>
              </a:spcAft>
              <a:defRPr/>
            </a:pPr>
            <a:endParaRPr lang="en-GB" sz="1000" b="1">
              <a:solidFill>
                <a:srgbClr val="000000"/>
              </a:solidFill>
              <a:latin typeface="Arial" pitchFamily="34" charset="0"/>
              <a:ea typeface="Times New Roman" panose="02020603050405020304" pitchFamily="18" charset="0"/>
            </a:endParaRPr>
          </a:p>
          <a:p>
            <a:pPr eaLnBrk="1" hangingPunct="1">
              <a:spcBef>
                <a:spcPct val="0"/>
              </a:spcBef>
              <a:spcAft>
                <a:spcPts val="600"/>
              </a:spcAft>
              <a:defRPr/>
            </a:pPr>
            <a:r>
              <a:rPr lang="en-GB" altLang="da-DK" sz="1000" noProof="1">
                <a:solidFill>
                  <a:schemeClr val="tx1"/>
                </a:solidFill>
                <a:latin typeface="Arial" pitchFamily="34" charset="0"/>
                <a:cs typeface="Arial" pitchFamily="34" charset="0"/>
              </a:rPr>
              <a:t>From the </a:t>
            </a:r>
            <a:r>
              <a:rPr lang="en-GB" altLang="da-DK" sz="1000" b="1" noProof="1">
                <a:solidFill>
                  <a:schemeClr val="tx1"/>
                </a:solidFill>
                <a:latin typeface="Arial" pitchFamily="34" charset="0"/>
                <a:cs typeface="Arial" pitchFamily="34" charset="0"/>
              </a:rPr>
              <a:t>Home - Tab</a:t>
            </a:r>
          </a:p>
          <a:p>
            <a:pPr marL="228600" indent="-228600">
              <a:spcAft>
                <a:spcPts val="600"/>
              </a:spcAft>
              <a:buFont typeface="+mj-lt"/>
              <a:buAutoNum type="arabicPeriod"/>
            </a:pPr>
            <a:r>
              <a:rPr lang="en-GB" sz="1000">
                <a:solidFill>
                  <a:srgbClr val="000000"/>
                </a:solidFill>
                <a:latin typeface="Arial" pitchFamily="34" charset="0"/>
                <a:ea typeface="Times New Roman" panose="02020603050405020304" pitchFamily="18" charset="0"/>
              </a:rPr>
              <a:t>Click on the arrow next to </a:t>
            </a:r>
            <a:r>
              <a:rPr lang="en-GB" sz="1000" b="1">
                <a:solidFill>
                  <a:srgbClr val="000000"/>
                </a:solidFill>
                <a:latin typeface="Arial" pitchFamily="34" charset="0"/>
                <a:ea typeface="Times New Roman" panose="02020603050405020304" pitchFamily="18" charset="0"/>
              </a:rPr>
              <a:t>Layout</a:t>
            </a:r>
            <a:br>
              <a:rPr lang="en-GB" sz="1000" b="1">
                <a:solidFill>
                  <a:srgbClr val="000000"/>
                </a:solidFill>
                <a:latin typeface="Arial" pitchFamily="34" charset="0"/>
                <a:ea typeface="Times New Roman" panose="02020603050405020304" pitchFamily="18" charset="0"/>
              </a:rPr>
            </a:br>
            <a:r>
              <a:rPr lang="en-GB" sz="1000">
                <a:solidFill>
                  <a:srgbClr val="000000"/>
                </a:solidFill>
                <a:latin typeface="Arial"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val="1399688039"/>
      </p:ext>
    </p:extLst>
  </p:cSld>
  <p:clrMapOvr>
    <a:masterClrMapping/>
  </p:clrMapOvr>
  <p:transition/>
  <p:timing/>
</p:sldLayout>
</file>

<file path=ppt/slideLayouts/slideLayout4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DELETE ALL LAYOYTS AFTER THIS">
    <p:spTree>
      <p:nvGrpSpPr>
        <p:cNvPr id="1" name=""/>
        <p:cNvGrpSpPr/>
        <p:nvPr/>
      </p:nvGrpSpPr>
      <p:grpSpPr>
        <a:xfrm>
          <a:off x="0" y="0"/>
          <a: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val="3068105920"/>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slideLayout" Target="../slideLayouts/slideLayout24.xml" /><Relationship Id="rId14" Type="http://schemas.openxmlformats.org/officeDocument/2006/relationships/slideLayout" Target="../slideLayouts/slideLayout25.xml" /><Relationship Id="rId15" Type="http://schemas.openxmlformats.org/officeDocument/2006/relationships/slideLayout" Target="../slideLayouts/slideLayout26.xml" /><Relationship Id="rId16" Type="http://schemas.openxmlformats.org/officeDocument/2006/relationships/slideLayout" Target="../slideLayouts/slideLayout27.xml" /><Relationship Id="rId17" Type="http://schemas.openxmlformats.org/officeDocument/2006/relationships/slideLayout" Target="../slideLayouts/slideLayout28.xml" /><Relationship Id="rId18" Type="http://schemas.openxmlformats.org/officeDocument/2006/relationships/slideLayout" Target="../slideLayouts/slideLayout29.xml" /><Relationship Id="rId19" Type="http://schemas.openxmlformats.org/officeDocument/2006/relationships/slideLayout" Target="../slideLayouts/slideLayout30.xml" /><Relationship Id="rId2" Type="http://schemas.openxmlformats.org/officeDocument/2006/relationships/slideLayout" Target="../slideLayouts/slideLayout13.xml" /><Relationship Id="rId20" Type="http://schemas.openxmlformats.org/officeDocument/2006/relationships/slideLayout" Target="../slideLayouts/slideLayout31.xml" /><Relationship Id="rId21" Type="http://schemas.openxmlformats.org/officeDocument/2006/relationships/slideLayout" Target="../slideLayouts/slideLayout32.xml" /><Relationship Id="rId22" Type="http://schemas.openxmlformats.org/officeDocument/2006/relationships/slideLayout" Target="../slideLayouts/slideLayout33.xml" /><Relationship Id="rId23" Type="http://schemas.openxmlformats.org/officeDocument/2006/relationships/slideLayout" Target="../slideLayouts/slideLayout34.xml" /><Relationship Id="rId24" Type="http://schemas.openxmlformats.org/officeDocument/2006/relationships/slideLayout" Target="../slideLayouts/slideLayout35.xml" /><Relationship Id="rId25" Type="http://schemas.openxmlformats.org/officeDocument/2006/relationships/slideLayout" Target="../slideLayouts/slideLayout36.xml" /><Relationship Id="rId26" Type="http://schemas.openxmlformats.org/officeDocument/2006/relationships/slideLayout" Target="../slideLayouts/slideLayout37.xml" /><Relationship Id="rId27" Type="http://schemas.openxmlformats.org/officeDocument/2006/relationships/slideLayout" Target="../slideLayouts/slideLayout38.xml" /><Relationship Id="rId28" Type="http://schemas.openxmlformats.org/officeDocument/2006/relationships/slideLayout" Target="../slideLayouts/slideLayout39.xml" /><Relationship Id="rId29" Type="http://schemas.openxmlformats.org/officeDocument/2006/relationships/slideLayout" Target="../slideLayouts/slideLayout40.xml" /><Relationship Id="rId3" Type="http://schemas.openxmlformats.org/officeDocument/2006/relationships/slideLayout" Target="../slideLayouts/slideLayout14.xml" /><Relationship Id="rId30" Type="http://schemas.openxmlformats.org/officeDocument/2006/relationships/slideLayout" Target="../slideLayouts/slideLayout41.xml" /><Relationship Id="rId31" Type="http://schemas.openxmlformats.org/officeDocument/2006/relationships/slideLayout" Target="../slideLayouts/slideLayout42.xml" /><Relationship Id="rId32" Type="http://schemas.openxmlformats.org/officeDocument/2006/relationships/slideLayout" Target="../slideLayouts/slideLayout43.xml" /><Relationship Id="rId33" Type="http://schemas.openxmlformats.org/officeDocument/2006/relationships/slideLayout" Target="../slideLayouts/slideLayout44.xml" /><Relationship Id="rId34" Type="http://schemas.openxmlformats.org/officeDocument/2006/relationships/slideLayout" Target="../slideLayouts/slideLayout45.xml" /><Relationship Id="rId35" Type="http://schemas.openxmlformats.org/officeDocument/2006/relationships/slideLayout" Target="../slideLayouts/slideLayout46.xml" /><Relationship Id="rId36" Type="http://schemas.openxmlformats.org/officeDocument/2006/relationships/slideLayout" Target="../slideLayouts/slideLayout47.xml" /><Relationship Id="rId37" Type="http://schemas.openxmlformats.org/officeDocument/2006/relationships/image" Target="../media/image2.png" /><Relationship Id="rId38" Type="http://schemas.openxmlformats.org/officeDocument/2006/relationships/image" Target="../media/image3.svg" /><Relationship Id="rId39" Type="http://schemas.openxmlformats.org/officeDocument/2006/relationships/theme" Target="../theme/theme2.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1219200" rtl="0" eaLnBrk="1" latinLnBrk="0" hangingPunct="1">
        <a:spcBef>
          <a:spcPct val="0"/>
        </a:spcBef>
        <a:buNone/>
        <a:defRPr sz="5867"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600" indent="-381000" algn="l" defTabSz="121920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4000" indent="-304800" algn="l" defTabSz="121920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200" indent="-304800" algn="l" defTabSz="121920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800" indent="-304800" algn="l" defTabSz="121920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400" indent="-304800" algn="l" defTabSz="121920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2000" indent="-304800" algn="l" defTabSz="121920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600" indent="-304800" algn="l" defTabSz="121920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defPPr>
              <a:defRPr lang="en-US"/>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BC486D-4FAB-B746-8B02-8D7C842291C6}" type="slidenum">
              <a:rPr lang="en-US" smtClean="0"/>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7">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900">
                <a:solidFill>
                  <a:srgbClr val="FF00FF"/>
                </a:solidFill>
              </a:rPr>
              <a:t>External logo</a:t>
            </a:r>
          </a:p>
        </p:txBody>
      </p:sp>
    </p:spTree>
    <p:extLst>
      <p:ext uri="{BB962C8B-B14F-4D97-AF65-F5344CB8AC3E}">
        <p14:creationId val="1951812525"/>
      </p:ext>
    </p:extLst>
  </p:cSld>
  <p:clrMap bg1="lt1" tx1="dk1" bg2="lt2" tx2="dk2" accent1="accent1" accent2="accent2" accent3="accent3" accent4="accent4" accent5="accent5" accent6="accent6" hlink="hlink" folHlink="folHlink"/>
  <p:sldLayoutIdLst>
    <p:sldLayoutId id="2147483660"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 id="2147483747" r:id="rId27"/>
    <p:sldLayoutId id="2147483748" r:id="rId28"/>
    <p:sldLayoutId id="2147483749" r:id="rId29"/>
    <p:sldLayoutId id="2147483750" r:id="rId30"/>
    <p:sldLayoutId id="2147483751" r:id="rId31"/>
    <p:sldLayoutId id="2147483752" r:id="rId32"/>
    <p:sldLayoutId id="2147483753" r:id="rId33"/>
    <p:sldLayoutId id="2147483754" r:id="rId34"/>
    <p:sldLayoutId id="2147483755" r:id="rId35"/>
    <p:sldLayoutId id="2147483756" r:id="rId36"/>
  </p:sldLayoutIdLst>
  <p:transition/>
  <p:timing/>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0.xml" /><Relationship Id="rId2" Type="http://schemas.openxmlformats.org/officeDocument/2006/relationships/notesSlide" Target="../notesSlides/notesSlide1.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 Placeholder 1">
            <a:extLst>
              <a:ext uri="{FF2B5EF4-FFF2-40B4-BE49-F238E27FC236}">
                <a16:creationId xmlns:a16="http://schemas.microsoft.com/office/drawing/2014/main" id="{84326EC9-B1FA-0C70-8F23-BBB396099881}"/>
              </a:ext>
            </a:extLst>
          </p:cNvPr>
          <p:cNvSpPr>
            <a:spLocks noGrp="1"/>
          </p:cNvSpPr>
          <p:nvPr>
            <p:ph type="body" sz="quarter" idx="17"/>
          </p:nvPr>
        </p:nvSpPr>
        <p:spPr>
          <a:xfrm>
            <a:off x="539749" y="539750"/>
            <a:ext cx="9213851" cy="266676"/>
          </a:xfrm>
        </p:spPr>
        <p:txBody>
          <a:bodyPr/>
          <a:lstStyle/>
          <a:p>
            <a:r>
              <a:rPr lang="en-GB"/>
              <a:t>Epilepsy – Comorbidities</a:t>
            </a:r>
          </a:p>
        </p:txBody>
      </p:sp>
      <p:sp>
        <p:nvSpPr>
          <p:cNvPr id="3" name="Title 2">
            <a:extLst>
              <a:ext uri="{FF2B5EF4-FFF2-40B4-BE49-F238E27FC236}">
                <a16:creationId xmlns:a16="http://schemas.microsoft.com/office/drawing/2014/main" id="{4984E549-3C16-3539-CDE8-C21C0EA971A8}"/>
              </a:ext>
            </a:extLst>
          </p:cNvPr>
          <p:cNvSpPr>
            <a:spLocks noGrp="1"/>
          </p:cNvSpPr>
          <p:nvPr>
            <p:ph type="title"/>
          </p:nvPr>
        </p:nvSpPr>
        <p:spPr>
          <a:xfrm>
            <a:off x="539749" y="814386"/>
            <a:ext cx="9213851" cy="332399"/>
          </a:xfrm>
        </p:spPr>
        <p:txBody>
          <a:bodyPr/>
          <a:lstStyle/>
          <a:p>
            <a:r>
              <a:rPr lang="en-GB"/>
              <a:t>Mechanisms of association between epilepsy and comorbidity</a:t>
            </a:r>
          </a:p>
        </p:txBody>
      </p:sp>
      <p:sp>
        <p:nvSpPr>
          <p:cNvPr id="122" name="Content Placeholder 121">
            <a:extLst>
              <a:ext uri="{FF2B5EF4-FFF2-40B4-BE49-F238E27FC236}">
                <a16:creationId xmlns:a16="http://schemas.microsoft.com/office/drawing/2014/main" id="{7E4FBDCE-0095-6973-ECF8-B964421ACEA9}"/>
              </a:ext>
            </a:extLst>
          </p:cNvPr>
          <p:cNvSpPr>
            <a:spLocks noGrp="1"/>
          </p:cNvSpPr>
          <p:nvPr>
            <p:ph sz="half" idx="22"/>
          </p:nvPr>
        </p:nvSpPr>
        <p:spPr/>
        <p:txBody>
          <a:bodyPr/>
          <a:lstStyle/>
          <a:p>
            <a:endParaRPr lang="en-GB"/>
          </a:p>
        </p:txBody>
      </p:sp>
      <p:sp>
        <p:nvSpPr>
          <p:cNvPr id="123" name="Content Placeholder 122">
            <a:extLst>
              <a:ext uri="{FF2B5EF4-FFF2-40B4-BE49-F238E27FC236}">
                <a16:creationId xmlns:a16="http://schemas.microsoft.com/office/drawing/2014/main" id="{CE682B24-857C-8BAC-AD88-189B6B2AC7B4}"/>
              </a:ext>
            </a:extLst>
          </p:cNvPr>
          <p:cNvSpPr>
            <a:spLocks noGrp="1"/>
          </p:cNvSpPr>
          <p:nvPr>
            <p:ph sz="half" idx="23"/>
          </p:nvPr>
        </p:nvSpPr>
        <p:spPr/>
        <p:txBody>
          <a:bodyPr/>
          <a:lstStyle/>
          <a:p>
            <a:endParaRPr lang="en-GB"/>
          </a:p>
        </p:txBody>
      </p:sp>
      <p:sp>
        <p:nvSpPr>
          <p:cNvPr id="124" name="Content Placeholder 123">
            <a:extLst>
              <a:ext uri="{FF2B5EF4-FFF2-40B4-BE49-F238E27FC236}">
                <a16:creationId xmlns:a16="http://schemas.microsoft.com/office/drawing/2014/main" id="{C2CF8C11-E037-F963-285C-2DD46C286610}"/>
              </a:ext>
            </a:extLst>
          </p:cNvPr>
          <p:cNvSpPr>
            <a:spLocks noGrp="1"/>
          </p:cNvSpPr>
          <p:nvPr>
            <p:ph sz="half" idx="24"/>
          </p:nvPr>
        </p:nvSpPr>
        <p:spPr/>
        <p:txBody>
          <a:bodyPr/>
          <a:lstStyle/>
          <a:p>
            <a:endParaRPr lang="en-GB"/>
          </a:p>
        </p:txBody>
      </p:sp>
      <p:sp>
        <p:nvSpPr>
          <p:cNvPr id="125" name="Content Placeholder 124">
            <a:extLst>
              <a:ext uri="{FF2B5EF4-FFF2-40B4-BE49-F238E27FC236}">
                <a16:creationId xmlns:a16="http://schemas.microsoft.com/office/drawing/2014/main" id="{8A4A8EA9-7BE2-B118-7128-22AC77B5D392}"/>
              </a:ext>
            </a:extLst>
          </p:cNvPr>
          <p:cNvSpPr>
            <a:spLocks noGrp="1"/>
          </p:cNvSpPr>
          <p:nvPr>
            <p:ph sz="half" idx="25"/>
          </p:nvPr>
        </p:nvSpPr>
        <p:spPr/>
        <p:txBody>
          <a:bodyPr/>
          <a:lstStyle/>
          <a:p>
            <a:endParaRPr lang="en-GB"/>
          </a:p>
        </p:txBody>
      </p:sp>
      <p:sp>
        <p:nvSpPr>
          <p:cNvPr id="126" name="Content Placeholder 125">
            <a:extLst>
              <a:ext uri="{FF2B5EF4-FFF2-40B4-BE49-F238E27FC236}">
                <a16:creationId xmlns:a16="http://schemas.microsoft.com/office/drawing/2014/main" id="{6867E5FE-0911-E3E0-DE77-68EC58349424}"/>
              </a:ext>
            </a:extLst>
          </p:cNvPr>
          <p:cNvSpPr>
            <a:spLocks noGrp="1"/>
          </p:cNvSpPr>
          <p:nvPr>
            <p:ph sz="half" idx="26"/>
          </p:nvPr>
        </p:nvSpPr>
        <p:spPr/>
        <p:txBody>
          <a:bodyPr/>
          <a:lstStyle/>
          <a:p>
            <a:endParaRPr lang="en-GB"/>
          </a:p>
        </p:txBody>
      </p:sp>
      <p:sp>
        <p:nvSpPr>
          <p:cNvPr id="5" name="Text Placeholder 4">
            <a:extLst>
              <a:ext uri="{FF2B5EF4-FFF2-40B4-BE49-F238E27FC236}">
                <a16:creationId xmlns:a16="http://schemas.microsoft.com/office/drawing/2014/main" id="{FD404879-14D1-C8EF-DE1A-32EB05A4B0E8}"/>
              </a:ext>
            </a:extLst>
          </p:cNvPr>
          <p:cNvSpPr>
            <a:spLocks noGrp="1"/>
          </p:cNvSpPr>
          <p:nvPr>
            <p:ph type="body" sz="quarter" idx="18"/>
          </p:nvPr>
        </p:nvSpPr>
        <p:spPr>
          <a:xfrm>
            <a:off x="539749" y="6102000"/>
            <a:ext cx="9213851" cy="619200"/>
          </a:xfrm>
        </p:spPr>
        <p:txBody>
          <a:bodyPr/>
          <a:lstStyle/>
          <a:p>
            <a:r>
              <a:rPr lang="en-GB"/>
              <a:t>Each arrow with a solid line represents a causal association, with the cause resulting in the effect. Arrows with dashed lines represent non-causal links</a:t>
            </a:r>
          </a:p>
          <a:p>
            <a:endParaRPr lang="en-GB"/>
          </a:p>
          <a:p>
            <a:r>
              <a:rPr lang="en-US"/>
              <a:t>Keezer et al. Lancet Neurol 2016;15(1):106–115</a:t>
            </a:r>
          </a:p>
        </p:txBody>
      </p:sp>
      <p:sp>
        <p:nvSpPr>
          <p:cNvPr id="49" name="Content Placeholder 3">
            <a:extLst>
              <a:ext uri="{FF2B5EF4-FFF2-40B4-BE49-F238E27FC236}">
                <a16:creationId xmlns:a16="http://schemas.microsoft.com/office/drawing/2014/main" id="{327E6DDB-5EB7-E98D-41E2-FA1789D0007D}"/>
              </a:ext>
            </a:extLst>
          </p:cNvPr>
          <p:cNvSpPr txBox="1"/>
          <p:nvPr/>
        </p:nvSpPr>
        <p:spPr>
          <a:xfrm>
            <a:off x="2816177" y="1416785"/>
            <a:ext cx="2005200" cy="4415215"/>
          </a:xfrm>
          <a:prstGeom prst="round2DiagRect">
            <a:avLst>
              <a:gd name="adj1" fmla="val 0"/>
              <a:gd name="adj2" fmla="val 13135"/>
            </a:avLst>
          </a:prstGeom>
          <a:solidFill>
            <a:srgbClr val="D9D1CC"/>
          </a:solidFill>
        </p:spPr>
        <p:txBody>
          <a:bodyPr vert="horz" lIns="180000" tIns="274320" rIns="180000" bIns="180000" rtlCol="0">
            <a:noAutofit/>
          </a:bodyPr>
          <a:lstStyle>
            <a:defPPr>
              <a:defRPr lang="en-US"/>
            </a:defPPr>
            <a:lvl1pPr marL="180000" indent="-180000" algn="l" defTabSz="914400" rtl="0" eaLnBrk="1" latinLnBrk="0" hangingPunct="1">
              <a:lnSpc>
                <a:spcPct val="100000"/>
              </a:lnSpc>
              <a:spcBef>
                <a:spcPts val="1800"/>
              </a:spcBef>
              <a:buFont typeface="Arial" pitchFamily="34" charset="0"/>
              <a:buChar char="•"/>
              <a:defRPr lang="en-GB" sz="14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itchFamily="34" charset="0"/>
              <a:buChar char="•"/>
              <a:defRPr lang="en-GB" sz="12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itchFamily="34" charset="0"/>
              <a:buChar char="•"/>
              <a:defRPr lang="en-GB" sz="10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itchFamily="34" charset="0"/>
              <a:buChar char="•"/>
              <a:defRPr lang="en-GB" sz="8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itchFamily="34" charset="0"/>
              <a:buChar char="•"/>
              <a:defRPr lang="en-GB" sz="6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lgn="ctr">
              <a:buFont typeface="Arial" pitchFamily="34" charset="0"/>
              <a:buNone/>
            </a:pPr>
            <a:r>
              <a:rPr lang="en-US" b="1"/>
              <a:t>Causative mechanisms</a:t>
            </a:r>
          </a:p>
        </p:txBody>
      </p:sp>
      <p:sp>
        <p:nvSpPr>
          <p:cNvPr id="51" name="Content Placeholder 4">
            <a:extLst>
              <a:ext uri="{FF2B5EF4-FFF2-40B4-BE49-F238E27FC236}">
                <a16:creationId xmlns:a16="http://schemas.microsoft.com/office/drawing/2014/main" id="{3BE190BE-74AB-DD41-8518-6495818834DA}"/>
              </a:ext>
            </a:extLst>
          </p:cNvPr>
          <p:cNvSpPr txBox="1"/>
          <p:nvPr/>
        </p:nvSpPr>
        <p:spPr>
          <a:xfrm>
            <a:off x="539749" y="1416785"/>
            <a:ext cx="2005200" cy="4415215"/>
          </a:xfrm>
          <a:prstGeom prst="round2DiagRect">
            <a:avLst>
              <a:gd name="adj1" fmla="val 0"/>
              <a:gd name="adj2" fmla="val 13135"/>
            </a:avLst>
          </a:prstGeom>
          <a:solidFill>
            <a:srgbClr val="D9D1CC"/>
          </a:solidFill>
        </p:spPr>
        <p:txBody>
          <a:bodyPr vert="horz" lIns="180000" tIns="274320" rIns="180000" bIns="180000" rtlCol="0">
            <a:noAutofit/>
          </a:bodyPr>
          <a:lstStyle>
            <a:defPPr>
              <a:defRPr lang="en-US"/>
            </a:defPPr>
            <a:lvl1pPr marL="180000" indent="-180000" algn="l" defTabSz="914400" rtl="0" eaLnBrk="1" latinLnBrk="0" hangingPunct="1">
              <a:lnSpc>
                <a:spcPct val="100000"/>
              </a:lnSpc>
              <a:spcBef>
                <a:spcPts val="1800"/>
              </a:spcBef>
              <a:buFont typeface="Arial" pitchFamily="34" charset="0"/>
              <a:buChar char="•"/>
              <a:defRPr lang="en-GB" sz="14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itchFamily="34" charset="0"/>
              <a:buChar char="•"/>
              <a:defRPr lang="en-GB" sz="12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itchFamily="34" charset="0"/>
              <a:buChar char="•"/>
              <a:defRPr lang="en-GB" sz="10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itchFamily="34" charset="0"/>
              <a:buChar char="•"/>
              <a:defRPr lang="en-GB" sz="8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itchFamily="34" charset="0"/>
              <a:buChar char="•"/>
              <a:defRPr lang="en-GB" sz="6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lgn="ctr">
              <a:buFont typeface="Arial" pitchFamily="34" charset="0"/>
              <a:buNone/>
            </a:pPr>
            <a:r>
              <a:rPr lang="en-US" b="1"/>
              <a:t>Chance or statistical comorbidities</a:t>
            </a:r>
          </a:p>
        </p:txBody>
      </p:sp>
      <p:sp>
        <p:nvSpPr>
          <p:cNvPr id="53" name="Content Placeholder 5">
            <a:extLst>
              <a:ext uri="{FF2B5EF4-FFF2-40B4-BE49-F238E27FC236}">
                <a16:creationId xmlns:a16="http://schemas.microsoft.com/office/drawing/2014/main" id="{0E69B8C6-027C-29F6-4647-F01016594834}"/>
              </a:ext>
            </a:extLst>
          </p:cNvPr>
          <p:cNvSpPr txBox="1"/>
          <p:nvPr/>
        </p:nvSpPr>
        <p:spPr>
          <a:xfrm>
            <a:off x="5092606" y="1416785"/>
            <a:ext cx="2005200" cy="4415215"/>
          </a:xfrm>
          <a:prstGeom prst="round2DiagRect">
            <a:avLst>
              <a:gd name="adj1" fmla="val 0"/>
              <a:gd name="adj2" fmla="val 13135"/>
            </a:avLst>
          </a:prstGeom>
          <a:solidFill>
            <a:srgbClr val="D9D1CC"/>
          </a:solidFill>
        </p:spPr>
        <p:txBody>
          <a:bodyPr vert="horz" lIns="180000" tIns="274320" rIns="180000" bIns="180000" rtlCol="0">
            <a:noAutofit/>
          </a:bodyPr>
          <a:lstStyle>
            <a:defPPr>
              <a:defRPr lang="en-US"/>
            </a:defPPr>
            <a:lvl1pPr marL="180000" indent="-180000" algn="l" defTabSz="914400" rtl="0" eaLnBrk="1" latinLnBrk="0" hangingPunct="1">
              <a:lnSpc>
                <a:spcPct val="100000"/>
              </a:lnSpc>
              <a:spcBef>
                <a:spcPts val="1800"/>
              </a:spcBef>
              <a:buFont typeface="Arial" pitchFamily="34" charset="0"/>
              <a:buChar char="•"/>
              <a:defRPr lang="en-GB" sz="14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itchFamily="34" charset="0"/>
              <a:buChar char="•"/>
              <a:defRPr lang="en-GB" sz="12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itchFamily="34" charset="0"/>
              <a:buChar char="•"/>
              <a:defRPr lang="en-GB" sz="10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itchFamily="34" charset="0"/>
              <a:buChar char="•"/>
              <a:defRPr lang="en-GB" sz="8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itchFamily="34" charset="0"/>
              <a:buChar char="•"/>
              <a:defRPr lang="en-GB" sz="6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lgn="ctr">
              <a:buFont typeface="Arial" pitchFamily="34" charset="0"/>
              <a:buNone/>
            </a:pPr>
            <a:r>
              <a:rPr lang="en-US" b="1"/>
              <a:t>Resultant mechanisms</a:t>
            </a:r>
          </a:p>
        </p:txBody>
      </p:sp>
      <p:sp>
        <p:nvSpPr>
          <p:cNvPr id="54" name="Content Placeholder 6">
            <a:extLst>
              <a:ext uri="{FF2B5EF4-FFF2-40B4-BE49-F238E27FC236}">
                <a16:creationId xmlns:a16="http://schemas.microsoft.com/office/drawing/2014/main" id="{EE7B8143-0920-E4FA-4DEF-3E6E4F4D2919}"/>
              </a:ext>
            </a:extLst>
          </p:cNvPr>
          <p:cNvSpPr txBox="1"/>
          <p:nvPr/>
        </p:nvSpPr>
        <p:spPr>
          <a:xfrm>
            <a:off x="7369035" y="1416785"/>
            <a:ext cx="2005200" cy="4415215"/>
          </a:xfrm>
          <a:prstGeom prst="round2DiagRect">
            <a:avLst>
              <a:gd name="adj1" fmla="val 0"/>
              <a:gd name="adj2" fmla="val 13135"/>
            </a:avLst>
          </a:prstGeom>
          <a:solidFill>
            <a:srgbClr val="D9D1CC"/>
          </a:solidFill>
        </p:spPr>
        <p:txBody>
          <a:bodyPr vert="horz" lIns="180000" tIns="274320" rIns="180000" bIns="180000" rtlCol="0">
            <a:noAutofit/>
          </a:bodyPr>
          <a:lstStyle>
            <a:defPPr>
              <a:defRPr lang="en-US"/>
            </a:defPPr>
            <a:lvl1pPr marL="180000" indent="-180000" algn="l" defTabSz="914400" rtl="0" eaLnBrk="1" latinLnBrk="0" hangingPunct="1">
              <a:lnSpc>
                <a:spcPct val="100000"/>
              </a:lnSpc>
              <a:spcBef>
                <a:spcPts val="1800"/>
              </a:spcBef>
              <a:buFont typeface="Arial" pitchFamily="34" charset="0"/>
              <a:buChar char="•"/>
              <a:defRPr lang="en-GB" sz="14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itchFamily="34" charset="0"/>
              <a:buChar char="•"/>
              <a:defRPr lang="en-GB" sz="12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itchFamily="34" charset="0"/>
              <a:buChar char="•"/>
              <a:defRPr lang="en-GB" sz="10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itchFamily="34" charset="0"/>
              <a:buChar char="•"/>
              <a:defRPr lang="en-GB" sz="8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itchFamily="34" charset="0"/>
              <a:buChar char="•"/>
              <a:defRPr lang="en-GB" sz="6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lgn="ctr">
              <a:buFont typeface="Arial" pitchFamily="34" charset="0"/>
              <a:buNone/>
            </a:pPr>
            <a:r>
              <a:rPr lang="en-US" b="1"/>
              <a:t>Shared</a:t>
            </a:r>
            <a:br>
              <a:rPr lang="en-US" b="1"/>
            </a:br>
            <a:r>
              <a:rPr lang="en-US" b="1"/>
              <a:t>risk factors</a:t>
            </a:r>
          </a:p>
        </p:txBody>
      </p:sp>
      <p:sp>
        <p:nvSpPr>
          <p:cNvPr id="55" name="Content Placeholder 7">
            <a:extLst>
              <a:ext uri="{FF2B5EF4-FFF2-40B4-BE49-F238E27FC236}">
                <a16:creationId xmlns:a16="http://schemas.microsoft.com/office/drawing/2014/main" id="{2E334FAD-5283-4B8D-B81D-29431CCB7591}"/>
              </a:ext>
            </a:extLst>
          </p:cNvPr>
          <p:cNvSpPr txBox="1"/>
          <p:nvPr/>
        </p:nvSpPr>
        <p:spPr>
          <a:xfrm>
            <a:off x="9645463" y="1416785"/>
            <a:ext cx="2005200" cy="4415215"/>
          </a:xfrm>
          <a:prstGeom prst="round2DiagRect">
            <a:avLst>
              <a:gd name="adj1" fmla="val 0"/>
              <a:gd name="adj2" fmla="val 13135"/>
            </a:avLst>
          </a:prstGeom>
          <a:solidFill>
            <a:srgbClr val="D9D1CC"/>
          </a:solidFill>
        </p:spPr>
        <p:txBody>
          <a:bodyPr vert="horz" lIns="180000" tIns="274320" rIns="180000" bIns="180000" rtlCol="0">
            <a:noAutofit/>
          </a:bodyPr>
          <a:lstStyle>
            <a:defPPr>
              <a:defRPr lang="en-US"/>
            </a:defPPr>
            <a:lvl1pPr marL="180000" indent="-180000" algn="l" defTabSz="914400" rtl="0" eaLnBrk="1" latinLnBrk="0" hangingPunct="1">
              <a:lnSpc>
                <a:spcPct val="100000"/>
              </a:lnSpc>
              <a:spcBef>
                <a:spcPts val="1800"/>
              </a:spcBef>
              <a:buFont typeface="Arial" pitchFamily="34" charset="0"/>
              <a:buChar char="•"/>
              <a:defRPr lang="en-GB" sz="14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itchFamily="34" charset="0"/>
              <a:buChar char="•"/>
              <a:defRPr lang="en-GB" sz="12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itchFamily="34" charset="0"/>
              <a:buChar char="•"/>
              <a:defRPr lang="en-GB" sz="10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itchFamily="34" charset="0"/>
              <a:buChar char="•"/>
              <a:defRPr lang="en-GB" sz="8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itchFamily="34" charset="0"/>
              <a:buChar char="•"/>
              <a:defRPr lang="en-GB" sz="6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lgn="ctr">
              <a:buFont typeface="Arial" pitchFamily="34" charset="0"/>
              <a:buNone/>
            </a:pPr>
            <a:r>
              <a:rPr lang="en-US" b="1"/>
              <a:t>Bidirectional effects</a:t>
            </a:r>
          </a:p>
        </p:txBody>
      </p:sp>
      <p:sp>
        <p:nvSpPr>
          <p:cNvPr id="56" name="Rounded Rectangle 63">
            <a:extLst>
              <a:ext uri="{FF2B5EF4-FFF2-40B4-BE49-F238E27FC236}">
                <a16:creationId xmlns:a16="http://schemas.microsoft.com/office/drawing/2014/main" id="{A79EC440-C50E-5235-7D0A-55516B3EF065}"/>
              </a:ext>
            </a:extLst>
          </p:cNvPr>
          <p:cNvSpPr/>
          <p:nvPr/>
        </p:nvSpPr>
        <p:spPr>
          <a:xfrm>
            <a:off x="591128" y="2822980"/>
            <a:ext cx="1902443" cy="2733162"/>
          </a:xfrm>
          <a:prstGeom prst="roundRect">
            <a:avLst>
              <a:gd name="adj" fmla="val 503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p>
        </p:txBody>
      </p:sp>
      <p:sp>
        <p:nvSpPr>
          <p:cNvPr id="57" name="Oval 56">
            <a:extLst>
              <a:ext uri="{FF2B5EF4-FFF2-40B4-BE49-F238E27FC236}">
                <a16:creationId xmlns:a16="http://schemas.microsoft.com/office/drawing/2014/main" id="{BE9A3B7B-3DAD-CBF8-A011-D8B3975EE796}"/>
              </a:ext>
            </a:extLst>
          </p:cNvPr>
          <p:cNvSpPr/>
          <p:nvPr/>
        </p:nvSpPr>
        <p:spPr>
          <a:xfrm>
            <a:off x="1368727" y="1243163"/>
            <a:ext cx="347244" cy="347244"/>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en-US" sz="1600"/>
              <a:t>1</a:t>
            </a:r>
          </a:p>
        </p:txBody>
      </p:sp>
      <p:sp>
        <p:nvSpPr>
          <p:cNvPr id="62" name="Oval 61">
            <a:extLst>
              <a:ext uri="{FF2B5EF4-FFF2-40B4-BE49-F238E27FC236}">
                <a16:creationId xmlns:a16="http://schemas.microsoft.com/office/drawing/2014/main" id="{707BD1C3-136B-342C-DC2A-4D2CDD6439FB}"/>
              </a:ext>
            </a:extLst>
          </p:cNvPr>
          <p:cNvSpPr/>
          <p:nvPr/>
        </p:nvSpPr>
        <p:spPr>
          <a:xfrm>
            <a:off x="3645155" y="1243163"/>
            <a:ext cx="347244" cy="347244"/>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en-US" sz="1600"/>
              <a:t>2</a:t>
            </a:r>
          </a:p>
        </p:txBody>
      </p:sp>
      <p:sp>
        <p:nvSpPr>
          <p:cNvPr id="63" name="Oval 62">
            <a:extLst>
              <a:ext uri="{FF2B5EF4-FFF2-40B4-BE49-F238E27FC236}">
                <a16:creationId xmlns:a16="http://schemas.microsoft.com/office/drawing/2014/main" id="{E5E82C07-4078-D0B3-BD2B-CAC3BF44525A}"/>
              </a:ext>
            </a:extLst>
          </p:cNvPr>
          <p:cNvSpPr/>
          <p:nvPr/>
        </p:nvSpPr>
        <p:spPr>
          <a:xfrm>
            <a:off x="5921584" y="1243163"/>
            <a:ext cx="347244" cy="347244"/>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en-US" sz="1600"/>
              <a:t>3</a:t>
            </a:r>
          </a:p>
        </p:txBody>
      </p:sp>
      <p:sp>
        <p:nvSpPr>
          <p:cNvPr id="64" name="Oval 63">
            <a:extLst>
              <a:ext uri="{FF2B5EF4-FFF2-40B4-BE49-F238E27FC236}">
                <a16:creationId xmlns:a16="http://schemas.microsoft.com/office/drawing/2014/main" id="{E0E6D036-DC42-66AE-8C0E-F6416B107D22}"/>
              </a:ext>
            </a:extLst>
          </p:cNvPr>
          <p:cNvSpPr/>
          <p:nvPr/>
        </p:nvSpPr>
        <p:spPr>
          <a:xfrm>
            <a:off x="8198013" y="1243163"/>
            <a:ext cx="347244" cy="347244"/>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en-US" sz="1600"/>
              <a:t>4</a:t>
            </a:r>
          </a:p>
        </p:txBody>
      </p:sp>
      <p:sp>
        <p:nvSpPr>
          <p:cNvPr id="65" name="Oval 64">
            <a:extLst>
              <a:ext uri="{FF2B5EF4-FFF2-40B4-BE49-F238E27FC236}">
                <a16:creationId xmlns:a16="http://schemas.microsoft.com/office/drawing/2014/main" id="{C7ADDBA4-4ED3-39DF-7F5A-1EAC727B3DA3}"/>
              </a:ext>
            </a:extLst>
          </p:cNvPr>
          <p:cNvSpPr/>
          <p:nvPr/>
        </p:nvSpPr>
        <p:spPr>
          <a:xfrm>
            <a:off x="10474441" y="1243163"/>
            <a:ext cx="347244" cy="347244"/>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r>
              <a:rPr lang="en-US" sz="1600"/>
              <a:t>5</a:t>
            </a:r>
          </a:p>
        </p:txBody>
      </p:sp>
      <p:cxnSp>
        <p:nvCxnSpPr>
          <p:cNvPr id="66" name="Straight Arrow Connector 65">
            <a:extLst>
              <a:ext uri="{FF2B5EF4-FFF2-40B4-BE49-F238E27FC236}">
                <a16:creationId xmlns:a16="http://schemas.microsoft.com/office/drawing/2014/main" id="{256E1AEF-8849-2619-AB6D-74352334A7DC}"/>
              </a:ext>
            </a:extLst>
          </p:cNvPr>
          <p:cNvCxnSpPr/>
          <p:nvPr/>
        </p:nvCxnSpPr>
        <p:spPr>
          <a:xfrm flipH="1">
            <a:off x="1557337" y="3278315"/>
            <a:ext cx="0" cy="1822493"/>
          </a:xfrm>
          <a:prstGeom prst="straightConnector1">
            <a:avLst/>
          </a:prstGeom>
          <a:ln w="19050">
            <a:solidFill>
              <a:schemeClr val="tx1"/>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67" name="Group 66">
            <a:extLst>
              <a:ext uri="{FF2B5EF4-FFF2-40B4-BE49-F238E27FC236}">
                <a16:creationId xmlns:a16="http://schemas.microsoft.com/office/drawing/2014/main" id="{48DC5DF0-C4A0-4996-BE23-2AD5FCDEBC03}"/>
              </a:ext>
            </a:extLst>
          </p:cNvPr>
          <p:cNvGrpSpPr/>
          <p:nvPr/>
        </p:nvGrpSpPr>
        <p:grpSpPr>
          <a:xfrm rot="1800000">
            <a:off x="1325880" y="4115266"/>
            <a:ext cx="462915" cy="148590"/>
            <a:chOff x="1325880" y="4115266"/>
            <a:chExt cx="462915" cy="148590"/>
          </a:xfrm>
        </p:grpSpPr>
        <p:sp>
          <p:nvSpPr>
            <p:cNvPr id="68" name="Rectangle 67">
              <a:extLst>
                <a:ext uri="{FF2B5EF4-FFF2-40B4-BE49-F238E27FC236}">
                  <a16:creationId xmlns:a16="http://schemas.microsoft.com/office/drawing/2014/main" id="{4CCE6666-EEB4-17E9-F750-B718B7ED9763}"/>
                </a:ext>
              </a:extLst>
            </p:cNvPr>
            <p:cNvSpPr/>
            <p:nvPr/>
          </p:nvSpPr>
          <p:spPr>
            <a:xfrm>
              <a:off x="1325880" y="4115266"/>
              <a:ext cx="462915" cy="1485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grpSp>
          <p:nvGrpSpPr>
            <p:cNvPr id="69" name="Group 68">
              <a:extLst>
                <a:ext uri="{FF2B5EF4-FFF2-40B4-BE49-F238E27FC236}">
                  <a16:creationId xmlns:a16="http://schemas.microsoft.com/office/drawing/2014/main" id="{DF851900-E83F-33C5-DEE7-409EA6B55A46}"/>
                </a:ext>
              </a:extLst>
            </p:cNvPr>
            <p:cNvGrpSpPr/>
            <p:nvPr/>
          </p:nvGrpSpPr>
          <p:grpSpPr>
            <a:xfrm>
              <a:off x="1325880" y="4115266"/>
              <a:ext cx="462915" cy="148590"/>
              <a:chOff x="1325880" y="4000500"/>
              <a:chExt cx="462915" cy="148590"/>
            </a:xfrm>
          </p:grpSpPr>
          <p:cxnSp>
            <p:nvCxnSpPr>
              <p:cNvPr id="70" name="Straight Connector 69">
                <a:extLst>
                  <a:ext uri="{FF2B5EF4-FFF2-40B4-BE49-F238E27FC236}">
                    <a16:creationId xmlns:a16="http://schemas.microsoft.com/office/drawing/2014/main" id="{DF32E5D9-6D6A-76AA-26DE-BCD76BE9105C}"/>
                  </a:ext>
                </a:extLst>
              </p:cNvPr>
              <p:cNvCxnSpPr/>
              <p:nvPr/>
            </p:nvCxnSpPr>
            <p:spPr>
              <a:xfrm>
                <a:off x="1325880" y="4000500"/>
                <a:ext cx="46291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A8EE67F2-2EBE-02CE-607D-CEC6FEB4E5DA}"/>
                  </a:ext>
                </a:extLst>
              </p:cNvPr>
              <p:cNvCxnSpPr/>
              <p:nvPr/>
            </p:nvCxnSpPr>
            <p:spPr>
              <a:xfrm>
                <a:off x="1325880" y="4149090"/>
                <a:ext cx="46291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72" name="Rounded Rectangle 75">
            <a:extLst>
              <a:ext uri="{FF2B5EF4-FFF2-40B4-BE49-F238E27FC236}">
                <a16:creationId xmlns:a16="http://schemas.microsoft.com/office/drawing/2014/main" id="{E73B8B4A-469B-129E-B434-5CF71CDDFF04}"/>
              </a:ext>
            </a:extLst>
          </p:cNvPr>
          <p:cNvSpPr/>
          <p:nvPr/>
        </p:nvSpPr>
        <p:spPr>
          <a:xfrm>
            <a:off x="5143533" y="2822980"/>
            <a:ext cx="1902443" cy="2733162"/>
          </a:xfrm>
          <a:prstGeom prst="roundRect">
            <a:avLst>
              <a:gd name="adj" fmla="val 503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p>
        </p:txBody>
      </p:sp>
      <p:cxnSp>
        <p:nvCxnSpPr>
          <p:cNvPr id="73" name="Straight Arrow Connector 72">
            <a:extLst>
              <a:ext uri="{FF2B5EF4-FFF2-40B4-BE49-F238E27FC236}">
                <a16:creationId xmlns:a16="http://schemas.microsoft.com/office/drawing/2014/main" id="{B7EA594D-19D0-D48A-315A-3CE6811E4E81}"/>
              </a:ext>
            </a:extLst>
          </p:cNvPr>
          <p:cNvCxnSpPr>
            <a:stCxn id="77" idx="2"/>
            <a:endCxn id="79" idx="0"/>
          </p:cNvCxnSpPr>
          <p:nvPr/>
        </p:nvCxnSpPr>
        <p:spPr>
          <a:xfrm flipH="1">
            <a:off x="6094754" y="3278315"/>
            <a:ext cx="0" cy="71119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5D8E2F82-2B2E-765B-98C7-B2CACAA45242}"/>
              </a:ext>
            </a:extLst>
          </p:cNvPr>
          <p:cNvCxnSpPr>
            <a:stCxn id="79" idx="2"/>
            <a:endCxn id="78" idx="0"/>
          </p:cNvCxnSpPr>
          <p:nvPr/>
        </p:nvCxnSpPr>
        <p:spPr>
          <a:xfrm flipH="1">
            <a:off x="6094754" y="4389616"/>
            <a:ext cx="0" cy="71119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8A44CEAF-BC13-0929-3666-C8A2E2C99AF3}"/>
              </a:ext>
            </a:extLst>
          </p:cNvPr>
          <p:cNvSpPr txBox="1"/>
          <p:nvPr/>
        </p:nvSpPr>
        <p:spPr>
          <a:xfrm>
            <a:off x="947989" y="3001316"/>
            <a:ext cx="1188720" cy="276999"/>
          </a:xfrm>
          <a:prstGeom prst="rect">
            <a:avLst/>
          </a:prstGeom>
          <a:solidFill>
            <a:schemeClr val="accent5">
              <a:lumMod val="20000"/>
              <a:lumOff val="80000"/>
            </a:schemeClr>
          </a:solidFill>
          <a:ln w="12700">
            <a:solidFill>
              <a:schemeClr val="accent5"/>
            </a:solidFill>
          </a:ln>
        </p:spPr>
        <p:txBody>
          <a:bodyPr wrap="none"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a:solidFill>
                  <a:schemeClr val="accent5">
                    <a:lumMod val="75000"/>
                  </a:schemeClr>
                </a:solidFill>
              </a:rPr>
              <a:t>Epilepsy</a:t>
            </a:r>
          </a:p>
        </p:txBody>
      </p:sp>
      <p:sp>
        <p:nvSpPr>
          <p:cNvPr id="76" name="TextBox 75">
            <a:extLst>
              <a:ext uri="{FF2B5EF4-FFF2-40B4-BE49-F238E27FC236}">
                <a16:creationId xmlns:a16="http://schemas.microsoft.com/office/drawing/2014/main" id="{A4BBD739-77B5-A2C2-697C-5A6E19445FC1}"/>
              </a:ext>
            </a:extLst>
          </p:cNvPr>
          <p:cNvSpPr txBox="1"/>
          <p:nvPr/>
        </p:nvSpPr>
        <p:spPr>
          <a:xfrm>
            <a:off x="947989" y="5100808"/>
            <a:ext cx="1188720" cy="276999"/>
          </a:xfrm>
          <a:prstGeom prst="rect">
            <a:avLst/>
          </a:prstGeom>
          <a:solidFill>
            <a:schemeClr val="accent3">
              <a:lumMod val="20000"/>
              <a:lumOff val="80000"/>
            </a:schemeClr>
          </a:solidFill>
          <a:ln w="12700">
            <a:solidFill>
              <a:schemeClr val="accent3"/>
            </a:solid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a:solidFill>
                  <a:schemeClr val="accent3">
                    <a:lumMod val="75000"/>
                  </a:schemeClr>
                </a:solidFill>
              </a:rPr>
              <a:t>Comorbidity</a:t>
            </a:r>
          </a:p>
        </p:txBody>
      </p:sp>
      <p:sp>
        <p:nvSpPr>
          <p:cNvPr id="77" name="TextBox 76">
            <a:extLst>
              <a:ext uri="{FF2B5EF4-FFF2-40B4-BE49-F238E27FC236}">
                <a16:creationId xmlns:a16="http://schemas.microsoft.com/office/drawing/2014/main" id="{C503B0F5-21C8-CB6A-E5E5-B825716999CE}"/>
              </a:ext>
            </a:extLst>
          </p:cNvPr>
          <p:cNvSpPr txBox="1"/>
          <p:nvPr/>
        </p:nvSpPr>
        <p:spPr>
          <a:xfrm>
            <a:off x="5500394" y="3001316"/>
            <a:ext cx="1188720" cy="276999"/>
          </a:xfrm>
          <a:prstGeom prst="rect">
            <a:avLst/>
          </a:prstGeom>
          <a:solidFill>
            <a:schemeClr val="accent5">
              <a:lumMod val="20000"/>
              <a:lumOff val="80000"/>
            </a:schemeClr>
          </a:solidFill>
          <a:ln w="12700">
            <a:solidFill>
              <a:schemeClr val="accent5"/>
            </a:solidFill>
          </a:ln>
        </p:spPr>
        <p:txBody>
          <a:bodyPr wrap="none"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a:solidFill>
                  <a:schemeClr val="accent5">
                    <a:lumMod val="75000"/>
                  </a:schemeClr>
                </a:solidFill>
              </a:rPr>
              <a:t>Epilepsy</a:t>
            </a:r>
          </a:p>
        </p:txBody>
      </p:sp>
      <p:sp>
        <p:nvSpPr>
          <p:cNvPr id="78" name="TextBox 77">
            <a:extLst>
              <a:ext uri="{FF2B5EF4-FFF2-40B4-BE49-F238E27FC236}">
                <a16:creationId xmlns:a16="http://schemas.microsoft.com/office/drawing/2014/main" id="{20D79DC0-A157-B0D3-75A3-C78B7A2E6321}"/>
              </a:ext>
            </a:extLst>
          </p:cNvPr>
          <p:cNvSpPr txBox="1"/>
          <p:nvPr/>
        </p:nvSpPr>
        <p:spPr>
          <a:xfrm>
            <a:off x="5500394" y="5100808"/>
            <a:ext cx="1188720" cy="276999"/>
          </a:xfrm>
          <a:prstGeom prst="rect">
            <a:avLst/>
          </a:prstGeom>
          <a:solidFill>
            <a:schemeClr val="accent3">
              <a:lumMod val="20000"/>
              <a:lumOff val="80000"/>
            </a:schemeClr>
          </a:solidFill>
          <a:ln w="12700">
            <a:solidFill>
              <a:schemeClr val="accent3"/>
            </a:solid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a:solidFill>
                  <a:schemeClr val="accent3">
                    <a:lumMod val="75000"/>
                  </a:schemeClr>
                </a:solidFill>
              </a:rPr>
              <a:t>Comorbidity</a:t>
            </a:r>
          </a:p>
        </p:txBody>
      </p:sp>
      <p:sp>
        <p:nvSpPr>
          <p:cNvPr id="79" name="TextBox 78">
            <a:extLst>
              <a:ext uri="{FF2B5EF4-FFF2-40B4-BE49-F238E27FC236}">
                <a16:creationId xmlns:a16="http://schemas.microsoft.com/office/drawing/2014/main" id="{E71E8B3D-A7BA-1A2E-B226-879C7C3CC40F}"/>
              </a:ext>
            </a:extLst>
          </p:cNvPr>
          <p:cNvSpPr txBox="1"/>
          <p:nvPr/>
        </p:nvSpPr>
        <p:spPr>
          <a:xfrm>
            <a:off x="5683274" y="3989506"/>
            <a:ext cx="822960" cy="400110"/>
          </a:xfrm>
          <a:prstGeom prst="rect">
            <a:avLst/>
          </a:prstGeom>
          <a:solidFill>
            <a:schemeClr val="accent4">
              <a:lumMod val="20000"/>
              <a:lumOff val="80000"/>
            </a:schemeClr>
          </a:solidFill>
          <a:ln w="12700">
            <a:solidFill>
              <a:schemeClr val="accent4"/>
            </a:solid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000">
                <a:solidFill>
                  <a:schemeClr val="accent4">
                    <a:lumMod val="75000"/>
                  </a:schemeClr>
                </a:solidFill>
              </a:rPr>
              <a:t>Seizures or treatment</a:t>
            </a:r>
          </a:p>
        </p:txBody>
      </p:sp>
      <p:sp>
        <p:nvSpPr>
          <p:cNvPr id="80" name="Rounded Rectangle 83">
            <a:extLst>
              <a:ext uri="{FF2B5EF4-FFF2-40B4-BE49-F238E27FC236}">
                <a16:creationId xmlns:a16="http://schemas.microsoft.com/office/drawing/2014/main" id="{09763B30-7729-734F-F2F7-03A0B85A0D3A}"/>
              </a:ext>
            </a:extLst>
          </p:cNvPr>
          <p:cNvSpPr/>
          <p:nvPr/>
        </p:nvSpPr>
        <p:spPr>
          <a:xfrm>
            <a:off x="9696842" y="2822980"/>
            <a:ext cx="1902443" cy="2733162"/>
          </a:xfrm>
          <a:prstGeom prst="roundRect">
            <a:avLst>
              <a:gd name="adj" fmla="val 503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p>
        </p:txBody>
      </p:sp>
      <p:cxnSp>
        <p:nvCxnSpPr>
          <p:cNvPr id="81" name="Straight Arrow Connector 80">
            <a:extLst>
              <a:ext uri="{FF2B5EF4-FFF2-40B4-BE49-F238E27FC236}">
                <a16:creationId xmlns:a16="http://schemas.microsoft.com/office/drawing/2014/main" id="{225DC1A6-D536-D99B-9241-BF8AA61D80B0}"/>
              </a:ext>
            </a:extLst>
          </p:cNvPr>
          <p:cNvCxnSpPr/>
          <p:nvPr/>
        </p:nvCxnSpPr>
        <p:spPr>
          <a:xfrm flipH="1" flipV="1">
            <a:off x="10746388" y="3278315"/>
            <a:ext cx="0" cy="182249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26BAE76A-2B95-3A51-8EBF-E0C9232F1F1A}"/>
              </a:ext>
            </a:extLst>
          </p:cNvPr>
          <p:cNvCxnSpPr/>
          <p:nvPr/>
        </p:nvCxnSpPr>
        <p:spPr>
          <a:xfrm flipH="1">
            <a:off x="10549468" y="3278315"/>
            <a:ext cx="0" cy="182249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38EBCBBE-5F1A-0B80-489F-D400E180E664}"/>
              </a:ext>
            </a:extLst>
          </p:cNvPr>
          <p:cNvSpPr txBox="1"/>
          <p:nvPr/>
        </p:nvSpPr>
        <p:spPr>
          <a:xfrm>
            <a:off x="10053703" y="5100808"/>
            <a:ext cx="1188720" cy="276999"/>
          </a:xfrm>
          <a:prstGeom prst="rect">
            <a:avLst/>
          </a:prstGeom>
          <a:solidFill>
            <a:schemeClr val="accent5">
              <a:lumMod val="20000"/>
              <a:lumOff val="80000"/>
            </a:schemeClr>
          </a:solidFill>
          <a:ln w="12700">
            <a:solidFill>
              <a:schemeClr val="accent5"/>
            </a:solidFill>
          </a:ln>
        </p:spPr>
        <p:txBody>
          <a:bodyPr wrap="none"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a:solidFill>
                  <a:schemeClr val="accent5">
                    <a:lumMod val="75000"/>
                  </a:schemeClr>
                </a:solidFill>
              </a:rPr>
              <a:t>Epilepsy</a:t>
            </a:r>
          </a:p>
        </p:txBody>
      </p:sp>
      <p:sp>
        <p:nvSpPr>
          <p:cNvPr id="84" name="TextBox 83">
            <a:extLst>
              <a:ext uri="{FF2B5EF4-FFF2-40B4-BE49-F238E27FC236}">
                <a16:creationId xmlns:a16="http://schemas.microsoft.com/office/drawing/2014/main" id="{59681429-999D-FCC2-E842-FCCF2D44F3FD}"/>
              </a:ext>
            </a:extLst>
          </p:cNvPr>
          <p:cNvSpPr txBox="1"/>
          <p:nvPr/>
        </p:nvSpPr>
        <p:spPr>
          <a:xfrm>
            <a:off x="10053703" y="3001316"/>
            <a:ext cx="1188720" cy="276999"/>
          </a:xfrm>
          <a:prstGeom prst="rect">
            <a:avLst/>
          </a:prstGeom>
          <a:solidFill>
            <a:schemeClr val="accent3">
              <a:lumMod val="20000"/>
              <a:lumOff val="80000"/>
            </a:schemeClr>
          </a:solidFill>
          <a:ln w="12700">
            <a:solidFill>
              <a:schemeClr val="accent3"/>
            </a:solid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a:solidFill>
                  <a:schemeClr val="accent3">
                    <a:lumMod val="75000"/>
                  </a:schemeClr>
                </a:solidFill>
              </a:rPr>
              <a:t>Comorbidity</a:t>
            </a:r>
          </a:p>
        </p:txBody>
      </p:sp>
      <p:sp>
        <p:nvSpPr>
          <p:cNvPr id="85" name="Triangle 88">
            <a:extLst>
              <a:ext uri="{FF2B5EF4-FFF2-40B4-BE49-F238E27FC236}">
                <a16:creationId xmlns:a16="http://schemas.microsoft.com/office/drawing/2014/main" id="{D3B5A5E7-4E65-E7A1-DA46-74C03FB7F11C}"/>
              </a:ext>
            </a:extLst>
          </p:cNvPr>
          <p:cNvSpPr/>
          <p:nvPr/>
        </p:nvSpPr>
        <p:spPr>
          <a:xfrm rot="10800000">
            <a:off x="1461426" y="2498568"/>
            <a:ext cx="161847" cy="9144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86" name="Triangle 89">
            <a:extLst>
              <a:ext uri="{FF2B5EF4-FFF2-40B4-BE49-F238E27FC236}">
                <a16:creationId xmlns:a16="http://schemas.microsoft.com/office/drawing/2014/main" id="{61DC6763-C52B-B2AE-C9AA-6C5D01B281C5}"/>
              </a:ext>
            </a:extLst>
          </p:cNvPr>
          <p:cNvSpPr/>
          <p:nvPr/>
        </p:nvSpPr>
        <p:spPr>
          <a:xfrm rot="10800000">
            <a:off x="3737854" y="2498568"/>
            <a:ext cx="161847" cy="9144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87" name="Triangle 90">
            <a:extLst>
              <a:ext uri="{FF2B5EF4-FFF2-40B4-BE49-F238E27FC236}">
                <a16:creationId xmlns:a16="http://schemas.microsoft.com/office/drawing/2014/main" id="{31B93BDE-9714-23FB-5408-FEDC52D5526F}"/>
              </a:ext>
            </a:extLst>
          </p:cNvPr>
          <p:cNvSpPr/>
          <p:nvPr/>
        </p:nvSpPr>
        <p:spPr>
          <a:xfrm rot="10800000">
            <a:off x="6014283" y="2498568"/>
            <a:ext cx="161847" cy="9144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88" name="Triangle 91">
            <a:extLst>
              <a:ext uri="{FF2B5EF4-FFF2-40B4-BE49-F238E27FC236}">
                <a16:creationId xmlns:a16="http://schemas.microsoft.com/office/drawing/2014/main" id="{E99A4395-C5C2-ADAD-299D-5139484FD410}"/>
              </a:ext>
            </a:extLst>
          </p:cNvPr>
          <p:cNvSpPr/>
          <p:nvPr/>
        </p:nvSpPr>
        <p:spPr>
          <a:xfrm rot="10800000">
            <a:off x="8290712" y="2498568"/>
            <a:ext cx="161847" cy="9144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89" name="Triangle 92">
            <a:extLst>
              <a:ext uri="{FF2B5EF4-FFF2-40B4-BE49-F238E27FC236}">
                <a16:creationId xmlns:a16="http://schemas.microsoft.com/office/drawing/2014/main" id="{1261226E-9226-97A5-FA95-F48FD5467DEE}"/>
              </a:ext>
            </a:extLst>
          </p:cNvPr>
          <p:cNvSpPr/>
          <p:nvPr/>
        </p:nvSpPr>
        <p:spPr>
          <a:xfrm rot="10800000">
            <a:off x="10567140" y="2498568"/>
            <a:ext cx="161847" cy="9144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90" name="Rounded Rectangle 93">
            <a:extLst>
              <a:ext uri="{FF2B5EF4-FFF2-40B4-BE49-F238E27FC236}">
                <a16:creationId xmlns:a16="http://schemas.microsoft.com/office/drawing/2014/main" id="{52B69FE2-A0A8-7DDD-4F8B-639F1D7A70E0}"/>
              </a:ext>
            </a:extLst>
          </p:cNvPr>
          <p:cNvSpPr/>
          <p:nvPr/>
        </p:nvSpPr>
        <p:spPr>
          <a:xfrm>
            <a:off x="2867556" y="2822980"/>
            <a:ext cx="1902443" cy="2733162"/>
          </a:xfrm>
          <a:prstGeom prst="roundRect">
            <a:avLst>
              <a:gd name="adj" fmla="val 503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p>
        </p:txBody>
      </p:sp>
      <p:cxnSp>
        <p:nvCxnSpPr>
          <p:cNvPr id="91" name="Straight Arrow Connector 90">
            <a:extLst>
              <a:ext uri="{FF2B5EF4-FFF2-40B4-BE49-F238E27FC236}">
                <a16:creationId xmlns:a16="http://schemas.microsoft.com/office/drawing/2014/main" id="{AFD9EEDD-7C3D-ACEA-007D-55D6EF66B00F}"/>
              </a:ext>
            </a:extLst>
          </p:cNvPr>
          <p:cNvCxnSpPr/>
          <p:nvPr/>
        </p:nvCxnSpPr>
        <p:spPr>
          <a:xfrm flipH="1">
            <a:off x="4230257" y="3278315"/>
            <a:ext cx="0" cy="182249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2" name="TextBox 91">
            <a:extLst>
              <a:ext uri="{FF2B5EF4-FFF2-40B4-BE49-F238E27FC236}">
                <a16:creationId xmlns:a16="http://schemas.microsoft.com/office/drawing/2014/main" id="{BDCEE8B9-7451-2F4F-E89A-04A03C728BBA}"/>
              </a:ext>
            </a:extLst>
          </p:cNvPr>
          <p:cNvSpPr txBox="1"/>
          <p:nvPr/>
        </p:nvSpPr>
        <p:spPr>
          <a:xfrm>
            <a:off x="3224417" y="5100808"/>
            <a:ext cx="1188720" cy="276999"/>
          </a:xfrm>
          <a:prstGeom prst="rect">
            <a:avLst/>
          </a:prstGeom>
          <a:solidFill>
            <a:schemeClr val="accent5">
              <a:lumMod val="20000"/>
              <a:lumOff val="80000"/>
            </a:schemeClr>
          </a:solidFill>
          <a:ln w="12700">
            <a:solidFill>
              <a:schemeClr val="accent5"/>
            </a:solidFill>
          </a:ln>
        </p:spPr>
        <p:txBody>
          <a:bodyPr wrap="none"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a:solidFill>
                  <a:schemeClr val="accent5">
                    <a:lumMod val="75000"/>
                  </a:schemeClr>
                </a:solidFill>
              </a:rPr>
              <a:t>Epilepsy</a:t>
            </a:r>
          </a:p>
        </p:txBody>
      </p:sp>
      <p:sp>
        <p:nvSpPr>
          <p:cNvPr id="93" name="Rounded Rectangle 96">
            <a:extLst>
              <a:ext uri="{FF2B5EF4-FFF2-40B4-BE49-F238E27FC236}">
                <a16:creationId xmlns:a16="http://schemas.microsoft.com/office/drawing/2014/main" id="{5D241581-CDF0-6C78-1DBD-795A0AA6154E}"/>
              </a:ext>
            </a:extLst>
          </p:cNvPr>
          <p:cNvSpPr/>
          <p:nvPr/>
        </p:nvSpPr>
        <p:spPr>
          <a:xfrm>
            <a:off x="7420414" y="2822980"/>
            <a:ext cx="1902443" cy="2733162"/>
          </a:xfrm>
          <a:prstGeom prst="roundRect">
            <a:avLst>
              <a:gd name="adj" fmla="val 503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GB"/>
          </a:p>
        </p:txBody>
      </p:sp>
      <p:cxnSp>
        <p:nvCxnSpPr>
          <p:cNvPr id="94" name="Straight Arrow Connector 93">
            <a:extLst>
              <a:ext uri="{FF2B5EF4-FFF2-40B4-BE49-F238E27FC236}">
                <a16:creationId xmlns:a16="http://schemas.microsoft.com/office/drawing/2014/main" id="{78ACF334-609F-DD5A-B2DA-CE4E9CED1875}"/>
              </a:ext>
            </a:extLst>
          </p:cNvPr>
          <p:cNvCxnSpPr>
            <a:stCxn id="104" idx="2"/>
            <a:endCxn id="102" idx="3"/>
          </p:cNvCxnSpPr>
          <p:nvPr/>
        </p:nvCxnSpPr>
        <p:spPr>
          <a:xfrm flipH="1">
            <a:off x="7915777" y="3278315"/>
            <a:ext cx="455858" cy="91077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99D98CC8-7313-2410-796B-660909A00ED7}"/>
              </a:ext>
            </a:extLst>
          </p:cNvPr>
          <p:cNvCxnSpPr>
            <a:endCxn id="103" idx="3"/>
          </p:cNvCxnSpPr>
          <p:nvPr/>
        </p:nvCxnSpPr>
        <p:spPr>
          <a:xfrm>
            <a:off x="8371635" y="3278315"/>
            <a:ext cx="455861" cy="91077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0C461697-623D-37EF-8BB0-FB08CB5596A2}"/>
              </a:ext>
            </a:extLst>
          </p:cNvPr>
          <p:cNvCxnSpPr>
            <a:stCxn id="102" idx="2"/>
            <a:endCxn id="103" idx="0"/>
          </p:cNvCxnSpPr>
          <p:nvPr/>
        </p:nvCxnSpPr>
        <p:spPr>
          <a:xfrm>
            <a:off x="8054276" y="4783447"/>
            <a:ext cx="634720" cy="0"/>
          </a:xfrm>
          <a:prstGeom prst="straightConnector1">
            <a:avLst/>
          </a:prstGeom>
          <a:ln w="19050">
            <a:solidFill>
              <a:schemeClr val="tx1"/>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97" name="Group 96">
            <a:extLst>
              <a:ext uri="{FF2B5EF4-FFF2-40B4-BE49-F238E27FC236}">
                <a16:creationId xmlns:a16="http://schemas.microsoft.com/office/drawing/2014/main" id="{78CB125F-FA82-C29B-B312-90D52A00D543}"/>
              </a:ext>
            </a:extLst>
          </p:cNvPr>
          <p:cNvGrpSpPr>
            <a:grpSpLocks noChangeAspect="1"/>
          </p:cNvGrpSpPr>
          <p:nvPr/>
        </p:nvGrpSpPr>
        <p:grpSpPr>
          <a:xfrm rot="2700000">
            <a:off x="8235058" y="4739419"/>
            <a:ext cx="274320" cy="88055"/>
            <a:chOff x="1325880" y="4115266"/>
            <a:chExt cx="462915" cy="148590"/>
          </a:xfrm>
        </p:grpSpPr>
        <p:sp>
          <p:nvSpPr>
            <p:cNvPr id="98" name="Rectangle 97">
              <a:extLst>
                <a:ext uri="{FF2B5EF4-FFF2-40B4-BE49-F238E27FC236}">
                  <a16:creationId xmlns:a16="http://schemas.microsoft.com/office/drawing/2014/main" id="{E3B5A86C-8AF8-B8D0-BEBD-352AF0CC3C9A}"/>
                </a:ext>
              </a:extLst>
            </p:cNvPr>
            <p:cNvSpPr/>
            <p:nvPr/>
          </p:nvSpPr>
          <p:spPr>
            <a:xfrm>
              <a:off x="1325880" y="4115266"/>
              <a:ext cx="462915" cy="1485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ea typeface="+mn-ea"/>
                  <a:cs typeface="+mn-cs"/>
                </a:defRPr>
              </a:lvl1pPr>
              <a:lvl2pPr marL="457200" algn="l" defTabSz="914400" rtl="0" eaLnBrk="1" latinLnBrk="0" hangingPunct="1">
                <a:defRPr sz="1800" kern="1200">
                  <a:solidFill>
                    <a:srgbClr val="FFFFFF"/>
                  </a:solidFill>
                  <a:latin typeface="Arial"/>
                  <a:ea typeface="+mn-ea"/>
                  <a:cs typeface="+mn-cs"/>
                </a:defRPr>
              </a:lvl2pPr>
              <a:lvl3pPr marL="914400" algn="l" defTabSz="914400" rtl="0" eaLnBrk="1" latinLnBrk="0" hangingPunct="1">
                <a:defRPr sz="1800" kern="1200">
                  <a:solidFill>
                    <a:srgbClr val="FFFFFF"/>
                  </a:solidFill>
                  <a:latin typeface="Arial"/>
                  <a:ea typeface="+mn-ea"/>
                  <a:cs typeface="+mn-cs"/>
                </a:defRPr>
              </a:lvl3pPr>
              <a:lvl4pPr marL="1371600" algn="l" defTabSz="914400" rtl="0" eaLnBrk="1" latinLnBrk="0" hangingPunct="1">
                <a:defRPr sz="1800" kern="1200">
                  <a:solidFill>
                    <a:srgbClr val="FFFFFF"/>
                  </a:solidFill>
                  <a:latin typeface="Arial"/>
                  <a:ea typeface="+mn-ea"/>
                  <a:cs typeface="+mn-cs"/>
                </a:defRPr>
              </a:lvl4pPr>
              <a:lvl5pPr marL="1828800" algn="l" defTabSz="914400" rtl="0" eaLnBrk="1" latinLnBrk="0" hangingPunct="1">
                <a:defRPr sz="1800" kern="1200">
                  <a:solidFill>
                    <a:srgbClr val="FFFFFF"/>
                  </a:solidFill>
                  <a:latin typeface="Arial"/>
                  <a:ea typeface="+mn-ea"/>
                  <a:cs typeface="+mn-cs"/>
                </a:defRPr>
              </a:lvl5pPr>
              <a:lvl6pPr marL="2286000" algn="l" defTabSz="914400" rtl="0" eaLnBrk="1" latinLnBrk="0" hangingPunct="1">
                <a:defRPr sz="1800" kern="1200">
                  <a:solidFill>
                    <a:srgbClr val="FFFFFF"/>
                  </a:solidFill>
                  <a:latin typeface="Arial"/>
                  <a:ea typeface="+mn-ea"/>
                  <a:cs typeface="+mn-cs"/>
                </a:defRPr>
              </a:lvl6pPr>
              <a:lvl7pPr marL="2743200" algn="l" defTabSz="914400" rtl="0" eaLnBrk="1" latinLnBrk="0" hangingPunct="1">
                <a:defRPr sz="1800" kern="1200">
                  <a:solidFill>
                    <a:srgbClr val="FFFFFF"/>
                  </a:solidFill>
                  <a:latin typeface="Arial"/>
                  <a:ea typeface="+mn-ea"/>
                  <a:cs typeface="+mn-cs"/>
                </a:defRPr>
              </a:lvl7pPr>
              <a:lvl8pPr marL="3200400" algn="l" defTabSz="914400" rtl="0" eaLnBrk="1" latinLnBrk="0" hangingPunct="1">
                <a:defRPr sz="1800" kern="1200">
                  <a:solidFill>
                    <a:srgbClr val="FFFFFF"/>
                  </a:solidFill>
                  <a:latin typeface="Arial"/>
                  <a:ea typeface="+mn-ea"/>
                  <a:cs typeface="+mn-cs"/>
                </a:defRPr>
              </a:lvl8pPr>
              <a:lvl9pPr marL="3657600" algn="l" defTabSz="914400" rtl="0" eaLnBrk="1" latinLnBrk="0" hangingPunct="1">
                <a:defRPr sz="1800" kern="1200">
                  <a:solidFill>
                    <a:srgbClr val="FFFFFF"/>
                  </a:solidFill>
                  <a:latin typeface="Arial"/>
                  <a:ea typeface="+mn-ea"/>
                  <a:cs typeface="+mn-cs"/>
                </a:defRPr>
              </a:lvl9pPr>
            </a:lstStyle>
            <a:p>
              <a:pPr algn="ctr"/>
              <a:endParaRPr lang="en-US"/>
            </a:p>
          </p:txBody>
        </p:sp>
        <p:grpSp>
          <p:nvGrpSpPr>
            <p:cNvPr id="99" name="Group 98">
              <a:extLst>
                <a:ext uri="{FF2B5EF4-FFF2-40B4-BE49-F238E27FC236}">
                  <a16:creationId xmlns:a16="http://schemas.microsoft.com/office/drawing/2014/main" id="{CB1EB739-BF01-5E6C-B0BD-769981A8ECE4}"/>
                </a:ext>
              </a:extLst>
            </p:cNvPr>
            <p:cNvGrpSpPr/>
            <p:nvPr/>
          </p:nvGrpSpPr>
          <p:grpSpPr>
            <a:xfrm>
              <a:off x="1325880" y="4115266"/>
              <a:ext cx="462915" cy="148590"/>
              <a:chOff x="1325880" y="4000500"/>
              <a:chExt cx="462915" cy="148590"/>
            </a:xfrm>
          </p:grpSpPr>
          <p:cxnSp>
            <p:nvCxnSpPr>
              <p:cNvPr id="100" name="Straight Connector 99">
                <a:extLst>
                  <a:ext uri="{FF2B5EF4-FFF2-40B4-BE49-F238E27FC236}">
                    <a16:creationId xmlns:a16="http://schemas.microsoft.com/office/drawing/2014/main" id="{755CC2B7-1AAF-5030-D629-B06398ECB05B}"/>
                  </a:ext>
                </a:extLst>
              </p:cNvPr>
              <p:cNvCxnSpPr/>
              <p:nvPr/>
            </p:nvCxnSpPr>
            <p:spPr>
              <a:xfrm>
                <a:off x="1325880" y="4000500"/>
                <a:ext cx="46291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8EC6B4E8-C19E-5C2F-D368-8E936ADB711A}"/>
                  </a:ext>
                </a:extLst>
              </p:cNvPr>
              <p:cNvCxnSpPr/>
              <p:nvPr/>
            </p:nvCxnSpPr>
            <p:spPr>
              <a:xfrm>
                <a:off x="1325880" y="4149090"/>
                <a:ext cx="46291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102" name="TextBox 101">
            <a:extLst>
              <a:ext uri="{FF2B5EF4-FFF2-40B4-BE49-F238E27FC236}">
                <a16:creationId xmlns:a16="http://schemas.microsoft.com/office/drawing/2014/main" id="{85A12D83-72EE-261F-DE64-A8E053DDD2D5}"/>
              </a:ext>
            </a:extLst>
          </p:cNvPr>
          <p:cNvSpPr txBox="1"/>
          <p:nvPr/>
        </p:nvSpPr>
        <p:spPr>
          <a:xfrm rot="16200000">
            <a:off x="7321416" y="4644947"/>
            <a:ext cx="1188720" cy="276999"/>
          </a:xfrm>
          <a:prstGeom prst="rect">
            <a:avLst/>
          </a:prstGeom>
          <a:solidFill>
            <a:schemeClr val="accent3">
              <a:lumMod val="20000"/>
              <a:lumOff val="80000"/>
            </a:schemeClr>
          </a:solidFill>
          <a:ln w="12700">
            <a:solidFill>
              <a:schemeClr val="accent3"/>
            </a:solidFill>
          </a:ln>
        </p:spPr>
        <p:txBody>
          <a:bodyPr wrap="square" lIns="91440" rIns="9144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a:solidFill>
                  <a:schemeClr val="accent3">
                    <a:lumMod val="75000"/>
                  </a:schemeClr>
                </a:solidFill>
              </a:rPr>
              <a:t>Comorbidity</a:t>
            </a:r>
          </a:p>
        </p:txBody>
      </p:sp>
      <p:sp>
        <p:nvSpPr>
          <p:cNvPr id="103" name="TextBox 102">
            <a:extLst>
              <a:ext uri="{FF2B5EF4-FFF2-40B4-BE49-F238E27FC236}">
                <a16:creationId xmlns:a16="http://schemas.microsoft.com/office/drawing/2014/main" id="{DADF6899-6103-D1FF-909A-F4987F749C1F}"/>
              </a:ext>
            </a:extLst>
          </p:cNvPr>
          <p:cNvSpPr txBox="1"/>
          <p:nvPr/>
        </p:nvSpPr>
        <p:spPr>
          <a:xfrm rot="16200000">
            <a:off x="8233135" y="4644947"/>
            <a:ext cx="1188720" cy="276999"/>
          </a:xfrm>
          <a:prstGeom prst="rect">
            <a:avLst/>
          </a:prstGeom>
          <a:solidFill>
            <a:schemeClr val="accent5">
              <a:lumMod val="20000"/>
              <a:lumOff val="80000"/>
            </a:schemeClr>
          </a:solidFill>
          <a:ln w="12700">
            <a:solidFill>
              <a:schemeClr val="accent5"/>
            </a:solidFill>
          </a:ln>
        </p:spPr>
        <p:txBody>
          <a:bodyPr wrap="none"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a:solidFill>
                  <a:schemeClr val="accent5">
                    <a:lumMod val="75000"/>
                  </a:schemeClr>
                </a:solidFill>
              </a:rPr>
              <a:t>Epilepsy</a:t>
            </a:r>
          </a:p>
        </p:txBody>
      </p:sp>
      <p:sp>
        <p:nvSpPr>
          <p:cNvPr id="104" name="TextBox 103">
            <a:extLst>
              <a:ext uri="{FF2B5EF4-FFF2-40B4-BE49-F238E27FC236}">
                <a16:creationId xmlns:a16="http://schemas.microsoft.com/office/drawing/2014/main" id="{71177BD9-85FB-241A-9158-D00829F5CA97}"/>
              </a:ext>
            </a:extLst>
          </p:cNvPr>
          <p:cNvSpPr txBox="1"/>
          <p:nvPr/>
        </p:nvSpPr>
        <p:spPr>
          <a:xfrm>
            <a:off x="7777275" y="3001316"/>
            <a:ext cx="1188720" cy="276999"/>
          </a:xfrm>
          <a:prstGeom prst="rect">
            <a:avLst/>
          </a:prstGeom>
          <a:solidFill>
            <a:schemeClr val="accent4">
              <a:lumMod val="20000"/>
              <a:lumOff val="80000"/>
            </a:schemeClr>
          </a:solidFill>
          <a:ln w="12700">
            <a:solidFill>
              <a:schemeClr val="accent4"/>
            </a:solidFill>
          </a:ln>
        </p:spPr>
        <p:txBody>
          <a:bodyPr wrap="none"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a:solidFill>
                  <a:schemeClr val="accent4">
                    <a:lumMod val="75000"/>
                  </a:schemeClr>
                </a:solidFill>
              </a:rPr>
              <a:t>Risk</a:t>
            </a:r>
            <a:r>
              <a:rPr lang="en-GB" sz="1200" b="1">
                <a:solidFill>
                  <a:schemeClr val="accent4">
                    <a:lumMod val="75000"/>
                  </a:schemeClr>
                </a:solidFill>
              </a:rPr>
              <a:t> </a:t>
            </a:r>
            <a:r>
              <a:rPr lang="en-GB" sz="1200">
                <a:solidFill>
                  <a:schemeClr val="accent4">
                    <a:lumMod val="75000"/>
                  </a:schemeClr>
                </a:solidFill>
              </a:rPr>
              <a:t>factor</a:t>
            </a:r>
          </a:p>
        </p:txBody>
      </p:sp>
      <p:cxnSp>
        <p:nvCxnSpPr>
          <p:cNvPr id="105" name="Straight Arrow Connector 104">
            <a:extLst>
              <a:ext uri="{FF2B5EF4-FFF2-40B4-BE49-F238E27FC236}">
                <a16:creationId xmlns:a16="http://schemas.microsoft.com/office/drawing/2014/main" id="{323EAC7B-02CA-A069-6CE9-08203D810621}"/>
              </a:ext>
            </a:extLst>
          </p:cNvPr>
          <p:cNvCxnSpPr/>
          <p:nvPr/>
        </p:nvCxnSpPr>
        <p:spPr>
          <a:xfrm flipH="1">
            <a:off x="3635897" y="3278315"/>
            <a:ext cx="0" cy="71119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6" name="TextBox 105">
            <a:extLst>
              <a:ext uri="{FF2B5EF4-FFF2-40B4-BE49-F238E27FC236}">
                <a16:creationId xmlns:a16="http://schemas.microsoft.com/office/drawing/2014/main" id="{26B9B469-7921-61D3-4136-BE4C12850270}"/>
              </a:ext>
            </a:extLst>
          </p:cNvPr>
          <p:cNvSpPr txBox="1"/>
          <p:nvPr/>
        </p:nvSpPr>
        <p:spPr>
          <a:xfrm>
            <a:off x="3224417" y="3001316"/>
            <a:ext cx="1188720" cy="276999"/>
          </a:xfrm>
          <a:prstGeom prst="rect">
            <a:avLst/>
          </a:prstGeom>
          <a:solidFill>
            <a:schemeClr val="accent3">
              <a:lumMod val="20000"/>
              <a:lumOff val="80000"/>
            </a:schemeClr>
          </a:solidFill>
          <a:ln w="12700">
            <a:solidFill>
              <a:schemeClr val="accent3"/>
            </a:solid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a:solidFill>
                  <a:schemeClr val="accent3">
                    <a:lumMod val="75000"/>
                  </a:schemeClr>
                </a:solidFill>
              </a:rPr>
              <a:t>Comorbidity</a:t>
            </a:r>
          </a:p>
        </p:txBody>
      </p:sp>
      <p:cxnSp>
        <p:nvCxnSpPr>
          <p:cNvPr id="107" name="Straight Arrow Connector 106">
            <a:extLst>
              <a:ext uri="{FF2B5EF4-FFF2-40B4-BE49-F238E27FC236}">
                <a16:creationId xmlns:a16="http://schemas.microsoft.com/office/drawing/2014/main" id="{4C38A936-B5CA-451F-5F4C-DDFFCBF6E2FE}"/>
              </a:ext>
            </a:extLst>
          </p:cNvPr>
          <p:cNvCxnSpPr/>
          <p:nvPr/>
        </p:nvCxnSpPr>
        <p:spPr>
          <a:xfrm flipH="1">
            <a:off x="3635897" y="4389617"/>
            <a:ext cx="0" cy="71119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8" name="TextBox 107">
            <a:extLst>
              <a:ext uri="{FF2B5EF4-FFF2-40B4-BE49-F238E27FC236}">
                <a16:creationId xmlns:a16="http://schemas.microsoft.com/office/drawing/2014/main" id="{8D0EEA6C-E45B-3EA6-6DFD-6E405ADED9BE}"/>
              </a:ext>
            </a:extLst>
          </p:cNvPr>
          <p:cNvSpPr txBox="1"/>
          <p:nvPr/>
        </p:nvSpPr>
        <p:spPr>
          <a:xfrm>
            <a:off x="3224417" y="3989506"/>
            <a:ext cx="822960" cy="400110"/>
          </a:xfrm>
          <a:prstGeom prst="rect">
            <a:avLst/>
          </a:prstGeom>
          <a:solidFill>
            <a:schemeClr val="accent4">
              <a:lumMod val="20000"/>
              <a:lumOff val="80000"/>
            </a:schemeClr>
          </a:solidFill>
          <a:ln w="12700">
            <a:solidFill>
              <a:schemeClr val="accent4"/>
            </a:solidFill>
          </a:ln>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000">
                <a:solidFill>
                  <a:schemeClr val="accent4">
                    <a:lumMod val="75000"/>
                  </a:schemeClr>
                </a:solidFill>
              </a:rPr>
              <a:t>Intermediate</a:t>
            </a:r>
            <a:br>
              <a:rPr lang="en-GB" sz="1000">
                <a:solidFill>
                  <a:schemeClr val="accent4">
                    <a:lumMod val="75000"/>
                  </a:schemeClr>
                </a:solidFill>
              </a:rPr>
            </a:br>
            <a:r>
              <a:rPr lang="en-GB" sz="1000">
                <a:solidFill>
                  <a:schemeClr val="accent4">
                    <a:lumMod val="75000"/>
                  </a:schemeClr>
                </a:solidFill>
              </a:rPr>
              <a:t>condition</a:t>
            </a:r>
          </a:p>
        </p:txBody>
      </p:sp>
    </p:spTree>
    <p:extLst>
      <p:ext uri="{BB962C8B-B14F-4D97-AF65-F5344CB8AC3E}">
        <p14:creationId val="1397582853"/>
      </p:ext>
    </p:extLst>
  </p:cSld>
  <p:clrMapOvr>
    <a:masterClrMapping/>
  </p:clrMapOvr>
  <p:transition/>
  <p:timing/>
</p:sld>
</file>

<file path=ppt/tags/tag1.xml><?xml version="1.0" encoding="utf-8"?>
<p:tagLst xmlns:p="http://schemas.openxmlformats.org/presentationml/2006/main">
  <p:tag name="AS_NET" val="6.0.36"/>
  <p:tag name="AS_OS" val="Microsoft Windows NT 10.0.20348.0"/>
  <p:tag name="AS_RELEASE_DATE" val="2025.01.14"/>
  <p:tag name="AS_TITLE" val="Aspose.Slides for .NET6"/>
  <p:tag name="AS_VERSION" val="25.1"/>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3.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27</Paragraphs>
  <Slides>1</Slides>
  <Notes>1</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1</vt:i4>
      </vt:variant>
    </vt:vector>
  </HeadingPairs>
  <TitlesOfParts>
    <vt:vector baseType="lpstr" size="6">
      <vt:lpstr>Arial</vt:lpstr>
      <vt:lpstr>Calibri</vt:lpstr>
      <vt:lpstr>Times New Roman</vt:lpstr>
      <vt:lpstr>Calibri Light</vt:lpstr>
      <vt:lpstr>Office Theme</vt:lpstr>
      <vt:lpstr>Mechanisms of association between epilepsy and comorbidity</vt:lpstr>
    </vt:vector>
  </TitlesOfParts>
  <LinksUpToDate>0</LinksUpToDate>
  <SharedDoc>0</SharedDoc>
  <HyperlinksChanged>0</HyperlinksChanged>
  <Application>Aspose.Slides for .NET</Application>
  <AppVersion>25.0100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2025-10-15T04:18:28.542</cp:lastPrinted>
  <dcterms:created xsi:type="dcterms:W3CDTF">2025-10-15T11:18:28Z</dcterms:created>
  <dcterms:modified xsi:type="dcterms:W3CDTF">2025-10-15T11:18:29Z</dcterms:modified>
</cp:coreProperties>
</file>