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5.1-->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57" r:id="rId2"/>
  </p:sldMasterIdLst>
  <p:notesMasterIdLst>
    <p:notesMasterId r:id="rId3"/>
  </p:notesMasterIdLst>
  <p:sldIdLst>
    <p:sldId id="259" r:id="rId4"/>
  </p:sldIdLst>
  <p:sldSz cx="12192000" cy="6858000"/>
  <p:notesSz cx="6858000" cy="9144000"/>
  <p:custDataLst>
    <p:tags r:id="rId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guide orient="horz" pos="2160"/>
        <p:guide pos="2880"/>
      </p:guideLst>
    </p:cSldViewPr>
  </p:slideViewPr>
  <p:notesViewPr>
    <p:cSldViewPr>
      <p:cViewPr>
        <p:scale>
          <a:sx n="1" d="100"/>
          <a:sy n="1"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tags" Target="tags/tag1.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heme" Target="theme/theme1.xml" /><Relationship Id="rId9" Type="http://schemas.openxmlformats.org/officeDocument/2006/relationships/tableStyles" Target="tableStyles.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10/15/2025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10612A9A-A5DF-1D2E-F295-EF7E3C077E3E}"/>
            </a:ext>
          </a:extLst>
        </p:cNvPr>
        <p:cNvGrpSpPr/>
        <p:nvPr/>
      </p:nvGrpSpPr>
      <p:grpSpPr>
        <a:xfrm>
          <a:off x="0" y="0"/>
          <a:ext cx="0" cy="0"/>
        </a:xfrm>
      </p:grpSpPr>
      <p:sp>
        <p:nvSpPr>
          <p:cNvPr id="2" name="Slide Image Placeholder 1">
            <a:extLst>
              <a:ext uri="{FF2B5EF4-FFF2-40B4-BE49-F238E27FC236}">
                <a16:creationId xmlns:a16="http://schemas.microsoft.com/office/drawing/2014/main" id="{70E381C9-68DA-7E1D-87C3-5990481874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4AA150-E75A-8F3C-034D-39DAB35974D1}"/>
              </a:ext>
            </a:extLst>
          </p:cNvPr>
          <p:cNvSpPr>
            <a:spLocks noGrp="1"/>
          </p:cNvSpPr>
          <p:nvPr>
            <p:ph type="body" idx="1"/>
          </p:nvPr>
        </p:nvSpPr>
        <p:spPr/>
        <p:txBody>
          <a:bodyPr/>
          <a:lstStyle/>
          <a:p>
            <a:r>
              <a:rPr lang="en-GB"/>
              <a:t>The aetiology of epilepsy has important implications for treatment.</a:t>
            </a:r>
            <a:r>
              <a:rPr lang="en-GB" baseline="30000"/>
              <a:t>4</a:t>
            </a:r>
            <a:r>
              <a:rPr lang="en-GB"/>
              <a:t> Multiple aetiologies may apply to an individual patient; they are not hierarchical, and the importance ascribed to a patient’s aetiological group may depend on their specific circumstances.</a:t>
            </a:r>
            <a:r>
              <a:rPr lang="en-GB" baseline="30000"/>
              <a:t>4</a:t>
            </a:r>
            <a:r>
              <a:rPr lang="en-GB"/>
              <a:t> Worldwide, epilepsy most commonly occurs as a direct result of an infection in which seizures are a core symptom of the disorder; it is important to note that ‘infectious aetiology’ refers to a person with epilepsy, not to a person with seizures occurring in the context of an acute infection such as meningitis.</a:t>
            </a:r>
            <a:r>
              <a:rPr lang="en-GB" baseline="30000"/>
              <a:t>4</a:t>
            </a:r>
            <a:endParaRPr lang="en-GB"/>
          </a:p>
          <a:p>
            <a:r>
              <a:rPr lang="en-GB"/>
              <a:t>Many epilepsies are associated with comorbidities such as learning, psychological or behavioural problems, ranging in type and severity from subtle learning difficulties to intellectual disability, psychiatric disorders or psychosocial concerns.</a:t>
            </a:r>
            <a:r>
              <a:rPr lang="en-GB" baseline="30000"/>
              <a:t>4</a:t>
            </a:r>
            <a:r>
              <a:rPr lang="en-GB"/>
              <a:t> In more severe epilepsies, patients may suffer from a complex range of comorbidities including cerebral palsy, movement disorders, sleep and gastrointestinal disorders.</a:t>
            </a:r>
            <a:r>
              <a:rPr lang="en-GB" baseline="30000"/>
              <a:t>4</a:t>
            </a:r>
            <a:r>
              <a:rPr lang="en-GB"/>
              <a:t> Like aetiology, the presence of comorbidities should be considered at every stage of epilepsy treatment, to ensure appropriate management.</a:t>
            </a:r>
            <a:r>
              <a:rPr lang="en-GB" baseline="30000"/>
              <a:t>4</a:t>
            </a:r>
            <a:endParaRPr lang="en-GB"/>
          </a:p>
          <a:p>
            <a:endParaRPr lang="en-GB"/>
          </a:p>
          <a:p>
            <a:r>
              <a:rPr lang="en-GB"/>
              <a:t>References:</a:t>
            </a:r>
          </a:p>
          <a:p>
            <a:pPr marL="228600" indent="-228600">
              <a:buAutoNum type="arabicPeriod"/>
            </a:pPr>
            <a:r>
              <a:rPr lang="en-US"/>
              <a:t>Fisher RS, Acevedo C, Arzimanoglou A, et al. ILAE official report: a practical clinical definition of epilepsy. Epilepsia 2014; 55 (4): 475–482.</a:t>
            </a:r>
          </a:p>
          <a:p>
            <a:pPr marL="228600" indent="-228600">
              <a:buAutoNum type="arabicPeriod"/>
            </a:pPr>
            <a:r>
              <a:rPr lang="en-US"/>
              <a:t>Li J, Singh G, Keezer MR, Sander JW, on behalf of the SdHIELD Research Group. Thinking of epilepsy as a symptom. Lancet Neurol 2024; 23 (8): 770–771. </a:t>
            </a:r>
          </a:p>
          <a:p>
            <a:pPr marL="228600" indent="-228600">
              <a:buAutoNum type="arabicPeriod"/>
            </a:pPr>
            <a:r>
              <a:rPr lang="en-US"/>
              <a:t>Yuen AWC, Keezer MR, Sander JW. Epilepsy is a neurological and a systemic disorder. Epilepsy Behav 2018; 78: 57–61.</a:t>
            </a:r>
          </a:p>
          <a:p>
            <a:pPr marL="228600" indent="-228600">
              <a:buAutoNum type="arabicPeriod"/>
            </a:pPr>
            <a:r>
              <a:rPr lang="en-GB"/>
              <a:t>Scheffer IE, Berkovic S, Capovilla G, et al. ILAE classification of the epilepsies: position paper of the ILAE Commission for Classification and Terminology. Epilepsia 2017; 58 (4): 512–521.</a:t>
            </a:r>
          </a:p>
        </p:txBody>
      </p:sp>
      <p:sp>
        <p:nvSpPr>
          <p:cNvPr id="4" name="Slide Number Placeholder 3">
            <a:extLst>
              <a:ext uri="{FF2B5EF4-FFF2-40B4-BE49-F238E27FC236}">
                <a16:creationId xmlns:a16="http://schemas.microsoft.com/office/drawing/2014/main" id="{616B4DCA-1E01-2C5C-C8D3-6EEE07A73663}"/>
              </a:ext>
            </a:extLst>
          </p:cNvPr>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val="48720404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svg" /><Relationship Id="rId3" Type="http://schemas.openxmlformats.org/officeDocument/2006/relationships/slideMaster" Target="../slideMasters/slideMaster2.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6.xml.rels>&#65279;<?xml version="1.0" encoding="utf-8" standalone="yes"?><Relationships xmlns="http://schemas.openxmlformats.org/package/2006/relationships"><Relationship Id="rId1" Type="http://schemas.openxmlformats.org/officeDocument/2006/relationships/image" Target="../media/image4.png" /><Relationship Id="rId10" Type="http://schemas.openxmlformats.org/officeDocument/2006/relationships/slideMaster" Target="../slideMasters/slideMaster2.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9.png" /><Relationship Id="rId7" Type="http://schemas.openxmlformats.org/officeDocument/2006/relationships/image" Target="../media/image10.png" /><Relationship Id="rId8" Type="http://schemas.openxmlformats.org/officeDocument/2006/relationships/image" Target="../media/image11.png" /><Relationship Id="rId9" Type="http://schemas.openxmlformats.org/officeDocument/2006/relationships/image" Target="../media/image12.png" /></Relationships>
</file>

<file path=ppt/slideLayouts/_rels/slideLayout4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5C51FB9B-FC14-4EFF-B2BD-5CD50DEAA3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95E612-B6CD-427B-B4D4-18A10DD98653}"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5333"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667">
                <a:solidFill>
                  <a:schemeClr val="tx1">
                    <a:tint val="75000"/>
                  </a:schemeClr>
                </a:solidFill>
              </a:defRPr>
            </a:lvl1pPr>
            <a:lvl2pPr marL="609600" indent="0">
              <a:buNone/>
              <a:defRPr sz="2400">
                <a:solidFill>
                  <a:schemeClr val="tx1">
                    <a:tint val="75000"/>
                  </a:schemeClr>
                </a:solidFill>
              </a:defRPr>
            </a:lvl2pPr>
            <a:lvl3pPr marL="1219200" indent="0">
              <a:buNone/>
              <a:defRPr sz="2133">
                <a:solidFill>
                  <a:schemeClr val="tx1">
                    <a:tint val="75000"/>
                  </a:schemeClr>
                </a:solidFill>
              </a:defRPr>
            </a:lvl3pPr>
            <a:lvl4pPr marL="1828800" indent="0">
              <a:buNone/>
              <a:defRPr sz="1867">
                <a:solidFill>
                  <a:schemeClr val="tx1">
                    <a:tint val="75000"/>
                  </a:schemeClr>
                </a:solidFill>
              </a:defRPr>
            </a:lvl4pPr>
            <a:lvl5pPr marL="2438400" indent="0">
              <a:buNone/>
              <a:defRPr sz="1867">
                <a:solidFill>
                  <a:schemeClr val="tx1">
                    <a:tint val="75000"/>
                  </a:schemeClr>
                </a:solidFill>
              </a:defRPr>
            </a:lvl5pPr>
            <a:lvl6pPr marL="3048000" indent="0">
              <a:buNone/>
              <a:defRPr sz="1867">
                <a:solidFill>
                  <a:schemeClr val="tx1">
                    <a:tint val="75000"/>
                  </a:schemeClr>
                </a:solidFill>
              </a:defRPr>
            </a:lvl6pPr>
            <a:lvl7pPr marL="3657600" indent="0">
              <a:buNone/>
              <a:defRPr sz="1867">
                <a:solidFill>
                  <a:schemeClr val="tx1">
                    <a:tint val="75000"/>
                  </a:schemeClr>
                </a:solidFill>
              </a:defRPr>
            </a:lvl7pPr>
            <a:lvl8pPr marL="4267200" indent="0">
              <a:buNone/>
              <a:defRPr sz="1867">
                <a:solidFill>
                  <a:schemeClr val="tx1">
                    <a:tint val="75000"/>
                  </a:schemeClr>
                </a:solidFill>
              </a:defRPr>
            </a:lvl8pPr>
            <a:lvl9pPr marL="4876800" indent="0">
              <a:buNone/>
              <a:defRPr sz="1867">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E6BAE7E1-29AF-46B1-971A-3C3FCA64A05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3CEB6BCD-7B10-4C74-BAAC-CEDA4FC4E4E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3200" b="1"/>
            </a:lvl1pPr>
            <a:lvl2pPr marL="609600" indent="0">
              <a:buNone/>
              <a:defRPr sz="2667" b="1"/>
            </a:lvl2pPr>
            <a:lvl3pPr marL="1219200" indent="0">
              <a:buNone/>
              <a:defRPr sz="2400" b="1"/>
            </a:lvl3pPr>
            <a:lvl4pPr marL="1828800" indent="0">
              <a:buNone/>
              <a:defRPr sz="2133" b="1"/>
            </a:lvl4pPr>
            <a:lvl5pPr marL="2438400" indent="0">
              <a:buNone/>
              <a:defRPr sz="2133" b="1"/>
            </a:lvl5pPr>
            <a:lvl6pPr marL="3048000" indent="0">
              <a:buNone/>
              <a:defRPr sz="2133" b="1"/>
            </a:lvl6pPr>
            <a:lvl7pPr marL="3657600" indent="0">
              <a:buNone/>
              <a:defRPr sz="2133" b="1"/>
            </a:lvl7pPr>
            <a:lvl8pPr marL="4267200" indent="0">
              <a:buNone/>
              <a:defRPr sz="2133" b="1"/>
            </a:lvl8pPr>
            <a:lvl9pPr marL="4876800" indent="0">
              <a:buNone/>
              <a:defRPr sz="2133"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3200" b="1"/>
            </a:lvl1pPr>
            <a:lvl2pPr marL="609600" indent="0">
              <a:buNone/>
              <a:defRPr sz="2667" b="1"/>
            </a:lvl2pPr>
            <a:lvl3pPr marL="1219200" indent="0">
              <a:buNone/>
              <a:defRPr sz="2400" b="1"/>
            </a:lvl3pPr>
            <a:lvl4pPr marL="1828800" indent="0">
              <a:buNone/>
              <a:defRPr sz="2133" b="1"/>
            </a:lvl4pPr>
            <a:lvl5pPr marL="2438400" indent="0">
              <a:buNone/>
              <a:defRPr sz="2133" b="1"/>
            </a:lvl5pPr>
            <a:lvl6pPr marL="3048000" indent="0">
              <a:buNone/>
              <a:defRPr sz="2133" b="1"/>
            </a:lvl6pPr>
            <a:lvl7pPr marL="3657600" indent="0">
              <a:buNone/>
              <a:defRPr sz="2133" b="1"/>
            </a:lvl7pPr>
            <a:lvl8pPr marL="4267200" indent="0">
              <a:buNone/>
              <a:defRPr sz="2133" b="1"/>
            </a:lvl8pPr>
            <a:lvl9pPr marL="4876800" indent="0">
              <a:buNone/>
              <a:defRPr sz="2133"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47081419-6947-4E07-8AF7-1191FD74800F}"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F1BD8DB-A023-4822-8288-929D5F55EB7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05E7B9B3-1791-47E1-835B-41FC3CF10F3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667"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867"/>
            </a:lvl1pPr>
            <a:lvl2pPr marL="609600" indent="0">
              <a:buNone/>
              <a:defRPr sz="1600"/>
            </a:lvl2pPr>
            <a:lvl3pPr marL="1219200" indent="0">
              <a:buNone/>
              <a:defRPr sz="1333"/>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r>
              <a:rPr lang="en-US" smtClean="0"/>
              <a:t>Click to edit Master text styles</a:t>
            </a:r>
          </a:p>
        </p:txBody>
      </p:sp>
      <p:sp>
        <p:nvSpPr>
          <p:cNvPr id="5" name="Date Placeholder 4" title=""/>
          <p:cNvSpPr>
            <a:spLocks noGrp="1"/>
          </p:cNvSpPr>
          <p:nvPr>
            <p:ph type="dt" sz="half" idx="3"/>
          </p:nvPr>
        </p:nvSpPr>
        <p:spPr/>
        <p:txBody>
          <a:bodyPr/>
          <a:lstStyle/>
          <a:p>
            <a:fld id="{82616E58-F0B3-4322-856E-82E9E0D35B16}"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667"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4267"/>
            </a:lvl1pPr>
            <a:lvl2pPr marL="609600" indent="0">
              <a:buNone/>
              <a:defRPr sz="3733"/>
            </a:lvl2pPr>
            <a:lvl3pPr marL="1219200" indent="0">
              <a:buNone/>
              <a:defRPr sz="3200"/>
            </a:lvl3pPr>
            <a:lvl4pPr marL="1828800" indent="0">
              <a:buNone/>
              <a:defRPr sz="2667"/>
            </a:lvl4pPr>
            <a:lvl5pPr marL="2438400" indent="0">
              <a:buNone/>
              <a:defRPr sz="2667"/>
            </a:lvl5pPr>
            <a:lvl6pPr marL="3048000" indent="0">
              <a:buNone/>
              <a:defRPr sz="2667"/>
            </a:lvl6pPr>
            <a:lvl7pPr marL="3657600" indent="0">
              <a:buNone/>
              <a:defRPr sz="2667"/>
            </a:lvl7pPr>
            <a:lvl8pPr marL="4267200" indent="0">
              <a:buNone/>
              <a:defRPr sz="2667"/>
            </a:lvl8pPr>
            <a:lvl9pPr marL="4876800" indent="0">
              <a:buNone/>
              <a:defRPr sz="2667"/>
            </a:lvl9pPr>
          </a:lstStyle>
          <a:p>
            <a:endParaRPr lang="en-US"/>
          </a:p>
        </p:txBody>
      </p:sp>
      <p:sp>
        <p:nvSpPr>
          <p:cNvPr id="4" name="Text Placeholder 3" title=""/>
          <p:cNvSpPr>
            <a:spLocks noGrp="1"/>
          </p:cNvSpPr>
          <p:nvPr>
            <p:ph type="body" sz="half" idx="2"/>
          </p:nvPr>
        </p:nvSpPr>
        <p:spPr/>
        <p:txBody>
          <a:bodyPr/>
          <a:lstStyle>
            <a:lvl1pPr marL="0" indent="0">
              <a:buNone/>
              <a:defRPr sz="1867"/>
            </a:lvl1pPr>
            <a:lvl2pPr marL="609600" indent="0">
              <a:buNone/>
              <a:defRPr sz="1600"/>
            </a:lvl2pPr>
            <a:lvl3pPr marL="1219200" indent="0">
              <a:buNone/>
              <a:defRPr sz="1333"/>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r>
              <a:rPr lang="en-US" smtClean="0"/>
              <a:t>Click to edit Master text styles</a:t>
            </a:r>
          </a:p>
        </p:txBody>
      </p:sp>
      <p:sp>
        <p:nvSpPr>
          <p:cNvPr id="5" name="Date Placeholder 4" title=""/>
          <p:cNvSpPr>
            <a:spLocks noGrp="1"/>
          </p:cNvSpPr>
          <p:nvPr>
            <p:ph type="dt" sz="half" idx="3"/>
          </p:nvPr>
        </p:nvSpPr>
        <p:spPr/>
        <p:txBody>
          <a:bodyPr/>
          <a:lstStyle/>
          <a:p>
            <a:fld id="{789FAC99-4E82-435B-85E2-E394BB1F9584}"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C0F3742-0275-4310-9466-8823575152E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4B210136-8122-4110-8662-EA9954227AD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Slide">
    <p:spTree>
      <p:nvGrpSpPr>
        <p:cNvPr id="1" name=""/>
        <p:cNvGrpSpPr/>
        <p:nvPr/>
      </p:nvGrpSpPr>
      <p:grpSpPr>
        <a:xfrm>
          <a:off x="0" y="0"/>
          <a: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973741754"/>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Content">
    <p:spTree>
      <p:nvGrpSpPr>
        <p:cNvPr id="1" name=""/>
        <p:cNvGrpSpPr/>
        <p:nvPr/>
      </p:nvGrpSpPr>
      <p:grpSpPr>
        <a:xfrm>
          <a:off x="0" y="0"/>
          <a: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578103353"/>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428327325"/>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666571401"/>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w. box">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762083032"/>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985993193"/>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hree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096930492"/>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our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4218497139"/>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ive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630268134"/>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1/3 box right">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755422747"/>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1/3 box left">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631928185"/>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box top">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692238769"/>
      </p:ext>
    </p:extLst>
  </p:cSld>
  <p:clrMapOvr>
    <a:masterClrMapping/>
  </p:clrMapOvr>
  <p:transition/>
  <p:timing/>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Picture with Caption">
    <p:spTree>
      <p:nvGrpSpPr>
        <p:cNvPr id="1" name=""/>
        <p:cNvGrpSpPr/>
        <p:nvPr/>
      </p:nvGrpSpPr>
      <p:grpSpPr>
        <a:xfrm>
          <a:off x="0" y="0"/>
          <a: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734393942"/>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2478563282"/>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Quote - White">
    <p:bg>
      <p:bgPr>
        <a:solidFill>
          <a:schemeClr val="bg1"/>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765244589"/>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Only">
    <p:spTree>
      <p:nvGrpSpPr>
        <p:cNvPr id="1" name=""/>
        <p:cNvGrpSpPr/>
        <p:nvPr/>
      </p:nvGrpSpPr>
      <p:grpSpPr>
        <a:xfrm>
          <a:off x="0" y="0"/>
          <a: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994551719"/>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514677981"/>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3254404644"/>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2449041365"/>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1714167155"/>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3130892307"/>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1189006029"/>
      </p:ext>
    </p:extLst>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3310774074"/>
      </p:ext>
    </p:extLst>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4059452721"/>
      </p:ext>
    </p:extLst>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2481638385"/>
      </p:ext>
    </p:extLst>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4199606951"/>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817015397"/>
      </p:ext>
    </p:extLst>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718141065"/>
      </p:ext>
    </p:extLst>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411197987"/>
      </p:ext>
    </p:extLst>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479741337"/>
      </p:ext>
    </p:extLst>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201245976"/>
      </p:ext>
    </p:extLst>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195651517"/>
      </p:ext>
    </p:extLst>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890242170"/>
      </p:ext>
    </p:extLst>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4090249356"/>
      </p:ext>
    </p:extLst>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Title and Content">
    <p:spTree>
      <p:nvGrpSpPr>
        <p:cNvPr id="1" name=""/>
        <p:cNvGrpSpPr/>
        <p:nvPr/>
      </p:nvGrpSpPr>
      <p:grpSpPr>
        <a:xfrm>
          <a:off x="0" y="0"/>
          <a: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1200"/>
              </a:spcBef>
              <a:spcAft>
                <a:spcPts val="600"/>
              </a:spcAft>
              <a:buFont typeface="+mj-lt"/>
              <a:buNone/>
              <a:defRPr/>
            </a:pPr>
            <a:r>
              <a:rPr lang="en-GB" sz="1000" b="1" noProof="1">
                <a:solidFill>
                  <a:schemeClr val="tx1"/>
                </a:solidFill>
                <a:latin typeface="Arial" pitchFamily="34" charset="0"/>
                <a:cs typeface="Arial" pitchFamily="34" charset="0"/>
              </a:rPr>
              <a:t>Reset slide</a:t>
            </a:r>
          </a:p>
          <a:p>
            <a:pPr fontAlgn="auto">
              <a:spcBef>
                <a:spcPts val="1200"/>
              </a:spcBef>
              <a:spcAft>
                <a:spcPts val="600"/>
              </a:spcAft>
              <a:buFont typeface="+mj-lt"/>
              <a:buNone/>
              <a:defRPr/>
            </a:pPr>
            <a:endParaRPr lang="en-GB" sz="1000" b="1" noProof="1">
              <a:solidFill>
                <a:schemeClr val="tx1"/>
              </a:solidFill>
              <a:latin typeface="Arial" pitchFamily="34" charset="0"/>
              <a:cs typeface="Arial" pitchFamily="34" charset="0"/>
            </a:endParaRPr>
          </a:p>
          <a:p>
            <a:pPr marL="228600" marR="0" indent="-228600" algn="l" defTabSz="914400" rtl="0" eaLnBrk="1" fontAlgn="auto" latinLnBrk="0" hangingPunct="1">
              <a:lnSpc>
                <a:spcPct val="100000"/>
              </a:lnSpc>
              <a:spcBef>
                <a:spcPct val="0"/>
              </a:spcBef>
              <a:spcAft>
                <a:spcPts val="600"/>
              </a:spcAft>
              <a:buClrTx/>
              <a:buSzTx/>
              <a:buFont typeface="+mj-lt"/>
              <a:buAutoNum type="arabicPeriod"/>
              <a:defRPr/>
            </a:pPr>
            <a:r>
              <a:rPr lang="en-GB" altLang="da-DK" sz="1000" noProof="1">
                <a:solidFill>
                  <a:schemeClr val="tx1"/>
                </a:solidFill>
                <a:latin typeface="Arial" pitchFamily="34" charset="0"/>
                <a:cs typeface="Arial" pitchFamily="34" charset="0"/>
              </a:rPr>
              <a:t>Click the </a:t>
            </a:r>
            <a:r>
              <a:rPr lang="en-GB" altLang="da-DK" sz="1000" b="1" noProof="1">
                <a:solidFill>
                  <a:schemeClr val="tx1"/>
                </a:solidFill>
                <a:latin typeface="Arial" pitchFamily="34" charset="0"/>
                <a:cs typeface="Arial" pitchFamily="34" charset="0"/>
              </a:rPr>
              <a:t>Home - Tab</a:t>
            </a:r>
            <a:endParaRPr lang="en-GB" altLang="da-DK" sz="1000" b="1" strike="sngStrike" noProof="1">
              <a:solidFill>
                <a:schemeClr val="tx1"/>
              </a:solidFill>
              <a:latin typeface="Arial" pitchFamily="34" charset="0"/>
              <a:cs typeface="Arial" pitchFamily="34" charset="0"/>
            </a:endParaRPr>
          </a:p>
          <a:p>
            <a:pPr marL="228600" marR="0" indent="-228600" algn="l" defTabSz="914400" rtl="0" eaLnBrk="1" fontAlgn="auto" latinLnBrk="0" hangingPunct="1">
              <a:lnSpc>
                <a:spcPct val="100000"/>
              </a:lnSpc>
              <a:spcBef>
                <a:spcPct val="0"/>
              </a:spcBef>
              <a:spcAft>
                <a:spcPts val="600"/>
              </a:spcAft>
              <a:buClrTx/>
              <a:buSzTx/>
              <a:buFont typeface="+mj-lt"/>
              <a:buAutoNum type="arabicPeriod"/>
              <a:defRPr/>
            </a:pPr>
            <a:r>
              <a:rPr lang="en-GB" altLang="da-DK" sz="1000" noProof="1">
                <a:solidFill>
                  <a:schemeClr val="tx1"/>
                </a:solidFill>
                <a:latin typeface="Arial" pitchFamily="34" charset="0"/>
                <a:cs typeface="Arial" pitchFamily="34" charset="0"/>
              </a:rPr>
              <a:t>Click the </a:t>
            </a:r>
            <a:r>
              <a:rPr lang="en-GB" altLang="da-DK" sz="1000" b="1" baseline="0" noProof="1">
                <a:solidFill>
                  <a:schemeClr val="tx1"/>
                </a:solidFill>
                <a:latin typeface="Arial" pitchFamily="34" charset="0"/>
                <a:cs typeface="Arial" pitchFamily="34" charset="0"/>
              </a:rPr>
              <a:t>Reset </a:t>
            </a:r>
            <a:r>
              <a:rPr lang="en-GB" altLang="da-DK" sz="1000" noProof="1">
                <a:solidFill>
                  <a:schemeClr val="tx1"/>
                </a:solidFill>
                <a:latin typeface="Arial" pitchFamily="34" charset="0"/>
                <a:cs typeface="Arial" pitchFamily="34" charset="0"/>
              </a:rPr>
              <a:t>menu to reset position, size</a:t>
            </a:r>
            <a:r>
              <a:rPr lang="en-GB" altLang="da-DK" sz="1000" baseline="0" noProof="1">
                <a:solidFill>
                  <a:schemeClr val="tx1"/>
                </a:solidFill>
                <a:latin typeface="Arial" pitchFamily="34" charset="0"/>
                <a:cs typeface="Arial" pitchFamily="34" charset="0"/>
              </a:rPr>
              <a:t> and formatting of the slide placeholders to their default settings</a:t>
            </a:r>
            <a:endParaRPr lang="en-GB" altLang="da-DK" sz="1000" noProof="1">
              <a:solidFill>
                <a:schemeClr val="tx1"/>
              </a:solidFill>
              <a:latin typeface="Arial" pitchFamily="34" charset="0"/>
              <a:cs typeface="Arial"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Aft>
                <a:spcPts val="600"/>
              </a:spcAft>
              <a:defRPr/>
            </a:pPr>
            <a:r>
              <a:rPr lang="en-GB" altLang="da-DK" sz="1000" b="1" noProof="1">
                <a:solidFill>
                  <a:schemeClr val="tx1"/>
                </a:solidFill>
                <a:latin typeface="Arial" pitchFamily="34" charset="0"/>
                <a:cs typeface="Arial" pitchFamily="34" charset="0"/>
              </a:rPr>
              <a:t>Change / edit picture</a:t>
            </a: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itchFamily="34" charset="0"/>
                <a:cs typeface="Arial" pitchFamily="34" charset="0"/>
              </a:rPr>
              <a:t>To change picture </a:t>
            </a:r>
            <a:r>
              <a:rPr lang="en-GB" altLang="da-DK" sz="1000" b="1" noProof="1">
                <a:solidFill>
                  <a:schemeClr val="tx1"/>
                </a:solidFill>
                <a:latin typeface="Arial" pitchFamily="34" charset="0"/>
                <a:cs typeface="Arial" pitchFamily="34" charset="0"/>
              </a:rPr>
              <a:t>RIGHT-CLICK</a:t>
            </a:r>
            <a:r>
              <a:rPr lang="en-GB" altLang="da-DK" sz="1000" b="0" noProof="1">
                <a:solidFill>
                  <a:schemeClr val="tx1"/>
                </a:solidFill>
                <a:latin typeface="Arial" pitchFamily="34" charset="0"/>
                <a:cs typeface="Arial" pitchFamily="34" charset="0"/>
              </a:rPr>
              <a:t> on the picture and click “</a:t>
            </a:r>
            <a:r>
              <a:rPr lang="en-GB" altLang="da-DK" sz="1000" b="1" noProof="1">
                <a:solidFill>
                  <a:schemeClr val="tx1"/>
                </a:solidFill>
                <a:latin typeface="Arial" pitchFamily="34" charset="0"/>
                <a:cs typeface="Arial" pitchFamily="34" charset="0"/>
              </a:rPr>
              <a:t>Change Picture</a:t>
            </a:r>
            <a:r>
              <a:rPr lang="en-GB" altLang="da-DK" sz="1000" b="0" noProof="1">
                <a:solidFill>
                  <a:schemeClr val="tx1"/>
                </a:solidFill>
                <a:latin typeface="Arial" pitchFamily="34" charset="0"/>
                <a:cs typeface="Arial"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itchFamily="34" charset="0"/>
                <a:cs typeface="Arial" pitchFamily="34" charset="0"/>
              </a:rPr>
              <a:t>To change size or focus of the picture - </a:t>
            </a:r>
            <a:r>
              <a:rPr lang="en-GB" altLang="da-DK" sz="1000" b="1" noProof="1">
                <a:solidFill>
                  <a:schemeClr val="tx1"/>
                </a:solidFill>
                <a:latin typeface="Arial" pitchFamily="34" charset="0"/>
                <a:cs typeface="Arial" pitchFamily="34" charset="0"/>
              </a:rPr>
              <a:t>Select the picture</a:t>
            </a:r>
            <a:r>
              <a:rPr lang="en-GB" altLang="da-DK" sz="1000" b="0" noProof="1">
                <a:solidFill>
                  <a:schemeClr val="tx1"/>
                </a:solidFill>
                <a:latin typeface="Arial" pitchFamily="34" charset="0"/>
                <a:cs typeface="Arial" pitchFamily="34" charset="0"/>
              </a:rPr>
              <a:t>, click </a:t>
            </a:r>
            <a:r>
              <a:rPr lang="en-GB" altLang="da-DK" sz="1000" b="1" noProof="1">
                <a:solidFill>
                  <a:schemeClr val="tx1"/>
                </a:solidFill>
                <a:latin typeface="Arial" pitchFamily="34" charset="0"/>
                <a:cs typeface="Arial" pitchFamily="34" charset="0"/>
              </a:rPr>
              <a:t>CROP</a:t>
            </a:r>
            <a:r>
              <a:rPr lang="en-GB" altLang="da-DK" sz="1000" b="0" noProof="1">
                <a:solidFill>
                  <a:schemeClr val="tx1"/>
                </a:solidFill>
                <a:latin typeface="Arial" pitchFamily="34" charset="0"/>
                <a:cs typeface="Arial"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itchFamily="34" charset="0"/>
                <a:cs typeface="Arial"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1">
            <a:extLst>
              <a:ext uri="{28A0092B-C50C-407E-A947-70E740481C1C}">
                <a14:useLocalDpi xmlns:a14="http://schemas.microsoft.com/office/drawing/2010/main" val="0"/>
              </a:ext>
            </a:extLst>
          </a:blip>
          <a:srcRect l="461" r="461"/>
          <a:stretch>
            <a:fillRect/>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p:nvPr/>
        </p:nvSpPr>
        <p:spPr>
          <a:xfrm>
            <a:off x="539749" y="814386"/>
            <a:ext cx="9213851" cy="332399"/>
          </a:xfrm>
          <a:prstGeom prst="rect">
            <a:avLst/>
          </a:prstGeom>
        </p:spPr>
        <p:txBody>
          <a:bodyPr vert="horz" lIns="0" tIns="0" rIns="0" bIns="0" rtlCol="0" anchor="t" anchorCtr="0">
            <a:noAutofit/>
          </a:bodyPr>
          <a:lstStyle>
            <a:defPPr>
              <a:defRPr lang="en-US"/>
            </a:defPPr>
            <a:lvl1pPr marL="0" algn="l" defTabSz="914400" rtl="0" eaLnBrk="1" latinLnBrk="0" hangingPunct="1">
              <a:lnSpc>
                <a:spcPct val="90000"/>
              </a:lnSpc>
              <a:spcBef>
                <a:spcPct val="0"/>
              </a:spcBef>
              <a:buNone/>
              <a:defRPr sz="2400" b="1" kern="1200">
                <a:solidFill>
                  <a:srgbClr val="3F1A0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p:nvPr/>
        </p:nvSpPr>
        <p:spPr>
          <a:xfrm>
            <a:off x="539750" y="1409700"/>
            <a:ext cx="2574926" cy="2539157"/>
          </a:xfrm>
          <a:prstGeom prst="rect">
            <a:avLst/>
          </a:prstGeom>
        </p:spPr>
        <p:txBody>
          <a:bodyPr wrap="square" lIns="0" tIns="0" rIns="0" bIns="0">
            <a:spAutoFit/>
          </a:bodyPr>
          <a:lstStyle>
            <a:defPPr>
              <a:defRPr lang="en-US"/>
            </a:defPPr>
            <a:lvl1pPr marL="252000" indent="-252000" algn="l" defTabSz="914400" rtl="0" eaLnBrk="1" latinLnBrk="0" hangingPunct="1">
              <a:lnSpc>
                <a:spcPct val="100000"/>
              </a:lnSpc>
              <a:spcBef>
                <a:spcPts val="1800"/>
              </a:spcBef>
              <a:buFont typeface="Arial"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spcBef>
                <a:spcPct val="0"/>
              </a:spcBef>
              <a:buNone/>
            </a:pPr>
            <a:r>
              <a:rPr lang="en-GB" sz="1000" b="1">
                <a:solidFill>
                  <a:srgbClr val="3F1A01"/>
                </a:solidFill>
                <a:latin typeface="+mn-lt"/>
              </a:rPr>
              <a:t>Copy &amp; Paste</a:t>
            </a:r>
          </a:p>
          <a:p>
            <a:pPr marL="0" indent="0">
              <a:spcBef>
                <a:spcPct val="0"/>
              </a:spcBef>
              <a:buNone/>
            </a:pPr>
            <a:endParaRPr lang="en-GB" sz="1000" b="1">
              <a:solidFill>
                <a:srgbClr val="3F1A01"/>
              </a:solidFill>
              <a:latin typeface="+mn-lt"/>
            </a:endParaRPr>
          </a:p>
          <a:p>
            <a:pPr marL="0" indent="0">
              <a:spcBef>
                <a:spcPct val="0"/>
              </a:spcBef>
              <a:buNone/>
            </a:pPr>
            <a:endParaRPr lang="en-GB" sz="1000" b="1">
              <a:solidFill>
                <a:srgbClr val="3F1A01"/>
              </a:solidFill>
              <a:latin typeface="+mn-lt"/>
            </a:endParaRPr>
          </a:p>
          <a:p>
            <a:pPr marL="0" indent="0">
              <a:spcBef>
                <a:spcPct val="0"/>
              </a:spcBef>
              <a:buNone/>
            </a:pPr>
            <a:endParaRPr lang="en-GB" sz="1000" b="1">
              <a:solidFill>
                <a:srgbClr val="3F1A01"/>
              </a:solidFill>
              <a:latin typeface="+mn-lt"/>
            </a:endParaRPr>
          </a:p>
          <a:p>
            <a:pPr marL="0" indent="0">
              <a:spcBef>
                <a:spcPct val="0"/>
              </a:spcBef>
              <a:buNone/>
            </a:pPr>
            <a:endParaRPr lang="en-GB" sz="1000" b="1">
              <a:solidFill>
                <a:srgbClr val="3F1A01"/>
              </a:solidFill>
              <a:latin typeface="+mn-lt"/>
            </a:endParaRPr>
          </a:p>
          <a:p>
            <a:pPr marL="0" indent="0">
              <a:spcBef>
                <a:spcPct val="0"/>
              </a:spcBef>
              <a:buFont typeface="Arial"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ct val="0"/>
              </a:spcBef>
              <a:buFont typeface="Arial" pitchFamily="34" charset="0"/>
              <a:buNone/>
            </a:pPr>
            <a:endParaRPr lang="en-GB" sz="1000">
              <a:solidFill>
                <a:srgbClr val="3F1A01"/>
              </a:solidFill>
              <a:latin typeface="+mn-lt"/>
            </a:endParaRPr>
          </a:p>
          <a:p>
            <a:pPr marL="0" indent="0">
              <a:spcBef>
                <a:spcPct val="0"/>
              </a:spcBef>
              <a:buFont typeface="Arial" pitchFamily="34" charset="0"/>
              <a:buNone/>
            </a:pPr>
            <a:endParaRPr lang="en-GB" sz="1000">
              <a:solidFill>
                <a:srgbClr val="3F1A01"/>
              </a:solidFill>
              <a:latin typeface="+mn-lt"/>
            </a:endParaRPr>
          </a:p>
          <a:p>
            <a:pPr marL="0" indent="0">
              <a:spcBef>
                <a:spcPct val="0"/>
              </a:spcBef>
              <a:spcAft>
                <a:spcPts val="600"/>
              </a:spcAft>
              <a:buFont typeface="Arial" pitchFamily="34" charset="0"/>
              <a:buNone/>
            </a:pPr>
            <a:r>
              <a:rPr lang="en-GB" sz="1000" b="1">
                <a:solidFill>
                  <a:srgbClr val="3F1A01"/>
                </a:solidFill>
                <a:latin typeface="+mn-lt"/>
              </a:rPr>
              <a:t>Text styles</a:t>
            </a:r>
          </a:p>
          <a:p>
            <a:pPr marL="0" indent="0">
              <a:spcBef>
                <a:spcPct val="0"/>
              </a:spcBef>
              <a:buFont typeface="Arial"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ct val="0"/>
              </a:spcBef>
              <a:buFont typeface="Arial"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ct val="0"/>
              </a:spcBef>
              <a:buFont typeface="Arial"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2"/>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p:nvPr/>
        </p:nvSpPr>
        <p:spPr>
          <a:xfrm>
            <a:off x="9088588" y="1397909"/>
            <a:ext cx="1355724" cy="2616101"/>
          </a:xfrm>
          <a:prstGeom prst="rect">
            <a:avLst/>
          </a:prstGeom>
        </p:spPr>
        <p:txBody>
          <a:bodyPr vert="horz" wrap="square" lIns="0" tIns="0" rIns="0" bIns="0" rtlCol="0">
            <a:spAutoFit/>
          </a:bodyPr>
          <a:lstStyle>
            <a:defPPr>
              <a:defRPr lang="en-US"/>
            </a:defPPr>
            <a:lvl1pPr marL="252000" indent="-252000" algn="l" defTabSz="914400" rtl="0" eaLnBrk="1" latinLnBrk="0" hangingPunct="1">
              <a:lnSpc>
                <a:spcPct val="100000"/>
              </a:lnSpc>
              <a:spcBef>
                <a:spcPts val="1800"/>
              </a:spcBef>
              <a:buFont typeface="Arial"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spcBef>
                <a:spcPct val="0"/>
              </a:spcBef>
              <a:buNone/>
            </a:pPr>
            <a:r>
              <a:rPr lang="en-GB" sz="1000" b="1">
                <a:solidFill>
                  <a:srgbClr val="3F1A01"/>
                </a:solidFill>
              </a:rPr>
              <a:t>Building blocks</a:t>
            </a:r>
          </a:p>
          <a:p>
            <a:pPr marL="0" indent="0">
              <a:spcBef>
                <a:spcPct val="0"/>
              </a:spcBef>
              <a:buNone/>
            </a:pPr>
            <a:r>
              <a:rPr lang="en-GB" sz="1000">
                <a:solidFill>
                  <a:srgbClr val="3F1A01"/>
                </a:solidFill>
              </a:rPr>
              <a:t>The building block slides are made to help you build the presentation. You find them after this slide</a:t>
            </a:r>
          </a:p>
          <a:p>
            <a:pPr marL="0" indent="0">
              <a:spcBef>
                <a:spcPct val="0"/>
              </a:spcBef>
              <a:buNone/>
            </a:pPr>
            <a:endParaRPr lang="en-GB" sz="1000">
              <a:solidFill>
                <a:srgbClr val="3F1A01"/>
              </a:solidFill>
            </a:endParaRPr>
          </a:p>
          <a:p>
            <a:pPr marL="0" indent="0">
              <a:spcBef>
                <a:spcPct val="0"/>
              </a:spcBef>
              <a:buNone/>
            </a:pPr>
            <a:r>
              <a:rPr lang="en-GB" sz="1000">
                <a:solidFill>
                  <a:srgbClr val="3F1A01"/>
                </a:solidFill>
              </a:rPr>
              <a:t>Among the building blocks you find, colorguides, Tables and elements that you can pick from when you need to build your presentation.</a:t>
            </a:r>
          </a:p>
          <a:p>
            <a:pPr marL="0" indent="0">
              <a:spcBef>
                <a:spcPct val="0"/>
              </a:spcBef>
              <a:buNone/>
            </a:pPr>
            <a:endParaRPr lang="en-GB" sz="1000">
              <a:solidFill>
                <a:srgbClr val="3F1A01"/>
              </a:solidFill>
            </a:endParaRPr>
          </a:p>
          <a:p>
            <a:pPr marL="0" indent="0">
              <a:spcBef>
                <a:spcPct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p:nvPr/>
        </p:nvSpPr>
        <p:spPr>
          <a:xfrm>
            <a:off x="1015206" y="5102153"/>
            <a:ext cx="1624013" cy="615553"/>
          </a:xfrm>
          <a:prstGeom prst="rect">
            <a:avLst/>
          </a:prstGeom>
        </p:spPr>
        <p:txBody>
          <a:bodyPr vert="horz" wrap="square" lIns="0" tIns="0" rIns="0" bIns="0" rtlCol="0">
            <a:spAutoFit/>
          </a:bodyPr>
          <a:lstStyle>
            <a:defPPr>
              <a:defRPr lang="en-US"/>
            </a:defPPr>
            <a:lvl1pPr marL="252000" indent="-252000" algn="l" defTabSz="914400" rtl="0" eaLnBrk="1" latinLnBrk="0" hangingPunct="1">
              <a:lnSpc>
                <a:spcPct val="100000"/>
              </a:lnSpc>
              <a:spcBef>
                <a:spcPts val="1800"/>
              </a:spcBef>
              <a:buFont typeface="Arial"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spcBef>
                <a:spcPct val="0"/>
              </a:spcBef>
              <a:buNone/>
            </a:pPr>
            <a:r>
              <a:rPr lang="en-GB" sz="1000" b="1">
                <a:solidFill>
                  <a:srgbClr val="3F1A01"/>
                </a:solidFill>
              </a:rPr>
              <a:t>Guides – Show / Hide</a:t>
            </a:r>
          </a:p>
          <a:p>
            <a:pPr marL="0" indent="0">
              <a:spcBef>
                <a:spcPct val="0"/>
              </a:spcBef>
              <a:buNone/>
            </a:pPr>
            <a:r>
              <a:rPr lang="en-GB" sz="1000" b="0">
                <a:solidFill>
                  <a:srgbClr val="3F1A01"/>
                </a:solidFill>
              </a:rPr>
              <a:t>From the View-tab </a:t>
            </a:r>
          </a:p>
          <a:p>
            <a:pPr marL="0" indent="0">
              <a:spcBef>
                <a:spcPct val="0"/>
              </a:spcBef>
              <a:buNone/>
            </a:pPr>
            <a:r>
              <a:rPr lang="en-GB" sz="1000" b="0">
                <a:solidFill>
                  <a:srgbClr val="3F1A01"/>
                </a:solidFill>
              </a:rPr>
              <a:t>or Alt + F9</a:t>
            </a:r>
          </a:p>
          <a:p>
            <a:pPr marL="0" indent="0">
              <a:spcBef>
                <a:spcPct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a:blip r:embed="rId3"/>
          <a:srcRect l="4483" r="1"/>
          <a:stretch>
            <a:fillRect/>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4"/>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5"/>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6"/>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Aft>
                <a:spcPts val="600"/>
              </a:spcAft>
              <a:defRPr/>
            </a:pPr>
            <a:r>
              <a:rPr lang="en-GB" sz="1000" noProof="1">
                <a:solidFill>
                  <a:schemeClr val="tx1"/>
                </a:solidFill>
                <a:latin typeface="Arial" pitchFamily="34" charset="0"/>
                <a:cs typeface="Arial" pitchFamily="34" charset="0"/>
              </a:rPr>
              <a:t>Alternatively, </a:t>
            </a:r>
            <a:r>
              <a:rPr lang="en-GB" sz="1000" b="1" noProof="1">
                <a:solidFill>
                  <a:schemeClr val="tx1"/>
                </a:solidFill>
                <a:latin typeface="Arial" pitchFamily="34" charset="0"/>
                <a:cs typeface="Arial" pitchFamily="34" charset="0"/>
              </a:rPr>
              <a:t>Increase</a:t>
            </a:r>
            <a:r>
              <a:rPr lang="en-GB" sz="1000" baseline="0" noProof="1">
                <a:solidFill>
                  <a:schemeClr val="tx1"/>
                </a:solidFill>
                <a:latin typeface="Arial" pitchFamily="34" charset="0"/>
                <a:cs typeface="Arial" pitchFamily="34" charset="0"/>
              </a:rPr>
              <a:t> and</a:t>
            </a:r>
            <a:br>
              <a:rPr lang="en-GB" sz="1000" baseline="0" noProof="1">
                <a:solidFill>
                  <a:schemeClr val="tx1"/>
                </a:solidFill>
                <a:latin typeface="Arial" pitchFamily="34" charset="0"/>
                <a:cs typeface="Arial" pitchFamily="34" charset="0"/>
              </a:rPr>
            </a:br>
            <a:r>
              <a:rPr lang="en-GB" sz="1000" b="1" baseline="0" noProof="1">
                <a:solidFill>
                  <a:schemeClr val="tx1"/>
                </a:solidFill>
                <a:latin typeface="Arial" pitchFamily="34" charset="0"/>
                <a:cs typeface="Arial" pitchFamily="34" charset="0"/>
              </a:rPr>
              <a:t>Decrease </a:t>
            </a:r>
            <a:r>
              <a:rPr lang="en-GB" sz="1000" baseline="0" noProof="1">
                <a:solidFill>
                  <a:schemeClr val="tx1"/>
                </a:solidFill>
                <a:latin typeface="Arial" pitchFamily="34" charset="0"/>
                <a:cs typeface="Arial"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7"/>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0"/>
              </a:spcBef>
              <a:spcAft>
                <a:spcPts val="600"/>
              </a:spcAft>
              <a:defRPr/>
            </a:pPr>
            <a:r>
              <a:rPr lang="en-GB" sz="1000" b="1">
                <a:solidFill>
                  <a:srgbClr val="000000"/>
                </a:solidFill>
                <a:latin typeface="Arial" pitchFamily="34" charset="0"/>
                <a:ea typeface="Times New Roman" panose="02020603050405020304" pitchFamily="18" charset="0"/>
              </a:rPr>
              <a:t>Insert a New Slide</a:t>
            </a:r>
            <a:endParaRPr lang="en-GB" sz="1000" b="1" noProof="1">
              <a:solidFill>
                <a:schemeClr val="tx1"/>
              </a:solidFill>
              <a:latin typeface="Arial" pitchFamily="34" charset="0"/>
              <a:cs typeface="Arial"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itchFamily="34" charset="0"/>
                <a:cs typeface="Arial" pitchFamily="34" charset="0"/>
              </a:rPr>
              <a:t>Click on the </a:t>
            </a:r>
            <a:r>
              <a:rPr lang="en-GB" altLang="da-DK" sz="1000" b="1" noProof="1">
                <a:solidFill>
                  <a:schemeClr val="tx1"/>
                </a:solidFill>
                <a:latin typeface="Arial" pitchFamily="34" charset="0"/>
                <a:cs typeface="Arial" pitchFamily="34" charset="0"/>
              </a:rPr>
              <a:t>Home </a:t>
            </a:r>
            <a:r>
              <a:rPr lang="en-GB" altLang="da-DK" sz="1000" b="0" noProof="1">
                <a:solidFill>
                  <a:schemeClr val="tx1"/>
                </a:solidFill>
                <a:latin typeface="Arial" pitchFamily="34" charset="0"/>
                <a:cs typeface="Arial" pitchFamily="34" charset="0"/>
              </a:rPr>
              <a:t>tab</a:t>
            </a:r>
            <a:endParaRPr lang="en-GB" altLang="da-DK" sz="1000" b="0" strike="sngStrike" noProof="1">
              <a:solidFill>
                <a:schemeClr val="tx1"/>
              </a:solidFill>
              <a:latin typeface="Arial" pitchFamily="34" charset="0"/>
              <a:cs typeface="Arial"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itchFamily="34" charset="0"/>
                <a:cs typeface="Arial" pitchFamily="34" charset="0"/>
              </a:rPr>
              <a:t>Click on the </a:t>
            </a:r>
            <a:r>
              <a:rPr lang="en-GB" altLang="da-DK" sz="1000" b="1" baseline="0" noProof="1">
                <a:solidFill>
                  <a:schemeClr val="tx1"/>
                </a:solidFill>
                <a:latin typeface="Arial" pitchFamily="34" charset="0"/>
                <a:cs typeface="Arial" pitchFamily="34" charset="0"/>
              </a:rPr>
              <a:t>New Slide </a:t>
            </a:r>
            <a:r>
              <a:rPr lang="en-GB" altLang="da-DK" sz="1000" noProof="1">
                <a:solidFill>
                  <a:schemeClr val="tx1"/>
                </a:solidFill>
                <a:latin typeface="Arial" pitchFamily="34" charset="0"/>
                <a:cs typeface="Arial" pitchFamily="34" charset="0"/>
              </a:rPr>
              <a:t>to insert </a:t>
            </a:r>
            <a:br>
              <a:rPr lang="en-GB" altLang="da-DK" sz="1000" noProof="1">
                <a:solidFill>
                  <a:schemeClr val="tx1"/>
                </a:solidFill>
                <a:latin typeface="Arial" pitchFamily="34" charset="0"/>
                <a:cs typeface="Arial" pitchFamily="34" charset="0"/>
              </a:rPr>
            </a:br>
            <a:r>
              <a:rPr lang="en-GB" altLang="da-DK" sz="1000" noProof="1">
                <a:solidFill>
                  <a:schemeClr val="tx1"/>
                </a:solidFill>
                <a:latin typeface="Arial" pitchFamily="34" charset="0"/>
                <a:cs typeface="Arial"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Aft>
                <a:spcPts val="600"/>
              </a:spcAft>
              <a:defRPr/>
            </a:pPr>
            <a:r>
              <a:rPr lang="en-GB" sz="1000" b="1" noProof="1">
                <a:solidFill>
                  <a:schemeClr val="tx1"/>
                </a:solidFill>
                <a:latin typeface="Arial" pitchFamily="34" charset="0"/>
                <a:cs typeface="Arial" pitchFamily="34" charset="0"/>
              </a:rPr>
              <a:t>Insert picture</a:t>
            </a:r>
          </a:p>
          <a:p>
            <a:pPr eaLnBrk="1" hangingPunct="1">
              <a:spcAft>
                <a:spcPts val="600"/>
              </a:spcAft>
              <a:defRPr/>
            </a:pPr>
            <a:endParaRPr lang="en-GB" sz="1000" b="1" noProof="1">
              <a:solidFill>
                <a:schemeClr val="tx1"/>
              </a:solidFill>
              <a:latin typeface="Arial" pitchFamily="34" charset="0"/>
              <a:cs typeface="Arial" pitchFamily="34" charset="0"/>
            </a:endParaRPr>
          </a:p>
          <a:p>
            <a:pPr eaLnBrk="1" hangingPunct="1">
              <a:spcAft>
                <a:spcPts val="600"/>
              </a:spcAft>
              <a:defRPr/>
            </a:pPr>
            <a:endParaRPr lang="en-GB" sz="1000" b="1" noProof="1">
              <a:solidFill>
                <a:schemeClr val="tx1"/>
              </a:solidFill>
              <a:latin typeface="Arial" pitchFamily="34" charset="0"/>
              <a:cs typeface="Arial" pitchFamily="34" charset="0"/>
            </a:endParaRPr>
          </a:p>
          <a:p>
            <a:pPr eaLnBrk="1" hangingPunct="1">
              <a:spcAft>
                <a:spcPts val="600"/>
              </a:spcAft>
              <a:defRPr/>
            </a:pPr>
            <a:r>
              <a:rPr lang="en-GB" altLang="da-DK" sz="1000" b="0" noProof="1">
                <a:solidFill>
                  <a:schemeClr val="tx1"/>
                </a:solidFill>
                <a:latin typeface="Arial" pitchFamily="34" charset="0"/>
                <a:cs typeface="Arial" pitchFamily="34" charset="0"/>
              </a:rPr>
              <a:t>On slides with picture placeholder, </a:t>
            </a:r>
            <a:br>
              <a:rPr lang="en-GB" altLang="da-DK" sz="1000" b="0" noProof="1">
                <a:solidFill>
                  <a:schemeClr val="tx1"/>
                </a:solidFill>
                <a:latin typeface="Arial" pitchFamily="34" charset="0"/>
                <a:cs typeface="Arial" pitchFamily="34" charset="0"/>
              </a:rPr>
            </a:br>
            <a:r>
              <a:rPr lang="en-GB" altLang="da-DK" sz="1000" b="0" noProof="1">
                <a:solidFill>
                  <a:schemeClr val="tx1"/>
                </a:solidFill>
                <a:latin typeface="Arial" pitchFamily="34" charset="0"/>
                <a:cs typeface="Arial" pitchFamily="34" charset="0"/>
              </a:rPr>
              <a:t>click on the icon and choose </a:t>
            </a:r>
            <a:r>
              <a:rPr lang="en-GB" altLang="da-DK" sz="1000" b="1" noProof="1">
                <a:solidFill>
                  <a:schemeClr val="tx1"/>
                </a:solidFill>
                <a:latin typeface="Arial" pitchFamily="34" charset="0"/>
                <a:cs typeface="Arial"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8"/>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9"/>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ts val="1200"/>
              </a:spcBef>
              <a:spcAft>
                <a:spcPts val="600"/>
              </a:spcAft>
              <a:defRPr/>
            </a:pPr>
            <a:r>
              <a:rPr lang="en-GB" sz="1000" b="1">
                <a:solidFill>
                  <a:srgbClr val="000000"/>
                </a:solidFill>
                <a:latin typeface="Arial" pitchFamily="34" charset="0"/>
                <a:ea typeface="Times New Roman" panose="02020603050405020304" pitchFamily="18" charset="0"/>
              </a:rPr>
              <a:t>Change Slide Layout</a:t>
            </a:r>
          </a:p>
          <a:p>
            <a:pPr eaLnBrk="1" hangingPunct="1">
              <a:spcBef>
                <a:spcPct val="0"/>
              </a:spcBef>
              <a:spcAft>
                <a:spcPct val="0"/>
              </a:spcAft>
              <a:defRPr/>
            </a:pPr>
            <a:endParaRPr lang="en-GB" sz="1000" b="1">
              <a:solidFill>
                <a:srgbClr val="000000"/>
              </a:solidFill>
              <a:latin typeface="Arial" pitchFamily="34" charset="0"/>
              <a:ea typeface="Times New Roman" panose="02020603050405020304" pitchFamily="18" charset="0"/>
            </a:endParaRPr>
          </a:p>
          <a:p>
            <a:pPr eaLnBrk="1" hangingPunct="1">
              <a:spcBef>
                <a:spcPct val="0"/>
              </a:spcBef>
              <a:spcAft>
                <a:spcPct val="0"/>
              </a:spcAft>
              <a:defRPr/>
            </a:pPr>
            <a:endParaRPr lang="en-GB" sz="1000" b="1">
              <a:solidFill>
                <a:srgbClr val="000000"/>
              </a:solidFill>
              <a:latin typeface="Arial" pitchFamily="34" charset="0"/>
              <a:ea typeface="Times New Roman" panose="02020603050405020304" pitchFamily="18" charset="0"/>
            </a:endParaRPr>
          </a:p>
          <a:p>
            <a:pPr eaLnBrk="1" hangingPunct="1">
              <a:spcBef>
                <a:spcPct val="0"/>
              </a:spcBef>
              <a:spcAft>
                <a:spcPct val="0"/>
              </a:spcAft>
              <a:defRPr/>
            </a:pPr>
            <a:endParaRPr lang="en-GB" sz="1000" b="1">
              <a:solidFill>
                <a:srgbClr val="000000"/>
              </a:solidFill>
              <a:latin typeface="Arial" pitchFamily="34" charset="0"/>
              <a:ea typeface="Times New Roman" panose="02020603050405020304" pitchFamily="18" charset="0"/>
            </a:endParaRPr>
          </a:p>
          <a:p>
            <a:pPr eaLnBrk="1" hangingPunct="1">
              <a:spcBef>
                <a:spcPct val="0"/>
              </a:spcBef>
              <a:spcAft>
                <a:spcPts val="600"/>
              </a:spcAft>
              <a:defRPr/>
            </a:pPr>
            <a:r>
              <a:rPr lang="en-GB" altLang="da-DK" sz="1000" noProof="1">
                <a:solidFill>
                  <a:schemeClr val="tx1"/>
                </a:solidFill>
                <a:latin typeface="Arial" pitchFamily="34" charset="0"/>
                <a:cs typeface="Arial" pitchFamily="34" charset="0"/>
              </a:rPr>
              <a:t>From the </a:t>
            </a:r>
            <a:r>
              <a:rPr lang="en-GB" altLang="da-DK" sz="1000" b="1" noProof="1">
                <a:solidFill>
                  <a:schemeClr val="tx1"/>
                </a:solidFill>
                <a:latin typeface="Arial" pitchFamily="34" charset="0"/>
                <a:cs typeface="Arial" pitchFamily="34" charset="0"/>
              </a:rPr>
              <a:t>Home - Tab</a:t>
            </a:r>
          </a:p>
          <a:p>
            <a:pPr marL="228600" indent="-228600">
              <a:spcAft>
                <a:spcPts val="600"/>
              </a:spcAft>
              <a:buFont typeface="+mj-lt"/>
              <a:buAutoNum type="arabicPeriod"/>
            </a:pPr>
            <a:r>
              <a:rPr lang="en-GB" sz="1000">
                <a:solidFill>
                  <a:srgbClr val="000000"/>
                </a:solidFill>
                <a:latin typeface="Arial" pitchFamily="34" charset="0"/>
                <a:ea typeface="Times New Roman" panose="02020603050405020304" pitchFamily="18" charset="0"/>
              </a:rPr>
              <a:t>Click on the arrow next to </a:t>
            </a:r>
            <a:r>
              <a:rPr lang="en-GB" sz="1000" b="1">
                <a:solidFill>
                  <a:srgbClr val="000000"/>
                </a:solidFill>
                <a:latin typeface="Arial" pitchFamily="34" charset="0"/>
                <a:ea typeface="Times New Roman" panose="02020603050405020304" pitchFamily="18" charset="0"/>
              </a:rPr>
              <a:t>Layout</a:t>
            </a:r>
            <a:br>
              <a:rPr lang="en-GB" sz="1000" b="1">
                <a:solidFill>
                  <a:srgbClr val="000000"/>
                </a:solidFill>
                <a:latin typeface="Arial" pitchFamily="34" charset="0"/>
                <a:ea typeface="Times New Roman" panose="02020603050405020304" pitchFamily="18" charset="0"/>
              </a:rPr>
            </a:br>
            <a:r>
              <a:rPr lang="en-GB" sz="1000">
                <a:solidFill>
                  <a:srgbClr val="000000"/>
                </a:solidFill>
                <a:latin typeface="Arial"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val="1399688039"/>
      </p:ext>
    </p:extLst>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LETE ALL LAYOYTS AFTER THIS">
    <p:spTree>
      <p:nvGrpSpPr>
        <p:cNvPr id="1" name=""/>
        <p:cNvGrpSpPr/>
        <p:nvPr/>
      </p:nvGrpSpPr>
      <p:grpSpPr>
        <a:xfrm>
          <a:off x="0" y="0"/>
          <a: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val="306810592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slideLayout" Target="../slideLayouts/slideLayout30.xml" /><Relationship Id="rId2" Type="http://schemas.openxmlformats.org/officeDocument/2006/relationships/slideLayout" Target="../slideLayouts/slideLayout13.xml" /><Relationship Id="rId20" Type="http://schemas.openxmlformats.org/officeDocument/2006/relationships/slideLayout" Target="../slideLayouts/slideLayout31.xml" /><Relationship Id="rId21" Type="http://schemas.openxmlformats.org/officeDocument/2006/relationships/slideLayout" Target="../slideLayouts/slideLayout32.xml" /><Relationship Id="rId22" Type="http://schemas.openxmlformats.org/officeDocument/2006/relationships/slideLayout" Target="../slideLayouts/slideLayout33.xml" /><Relationship Id="rId23" Type="http://schemas.openxmlformats.org/officeDocument/2006/relationships/slideLayout" Target="../slideLayouts/slideLayout34.xml" /><Relationship Id="rId24" Type="http://schemas.openxmlformats.org/officeDocument/2006/relationships/slideLayout" Target="../slideLayouts/slideLayout35.xml" /><Relationship Id="rId25" Type="http://schemas.openxmlformats.org/officeDocument/2006/relationships/slideLayout" Target="../slideLayouts/slideLayout36.xml" /><Relationship Id="rId26" Type="http://schemas.openxmlformats.org/officeDocument/2006/relationships/slideLayout" Target="../slideLayouts/slideLayout37.xml" /><Relationship Id="rId27" Type="http://schemas.openxmlformats.org/officeDocument/2006/relationships/slideLayout" Target="../slideLayouts/slideLayout38.xml" /><Relationship Id="rId28" Type="http://schemas.openxmlformats.org/officeDocument/2006/relationships/slideLayout" Target="../slideLayouts/slideLayout39.xml" /><Relationship Id="rId29" Type="http://schemas.openxmlformats.org/officeDocument/2006/relationships/slideLayout" Target="../slideLayouts/slideLayout40.xml" /><Relationship Id="rId3" Type="http://schemas.openxmlformats.org/officeDocument/2006/relationships/slideLayout" Target="../slideLayouts/slideLayout14.xml" /><Relationship Id="rId30" Type="http://schemas.openxmlformats.org/officeDocument/2006/relationships/slideLayout" Target="../slideLayouts/slideLayout41.xml" /><Relationship Id="rId31" Type="http://schemas.openxmlformats.org/officeDocument/2006/relationships/slideLayout" Target="../slideLayouts/slideLayout42.xml" /><Relationship Id="rId32" Type="http://schemas.openxmlformats.org/officeDocument/2006/relationships/slideLayout" Target="../slideLayouts/slideLayout43.xml" /><Relationship Id="rId33" Type="http://schemas.openxmlformats.org/officeDocument/2006/relationships/slideLayout" Target="../slideLayouts/slideLayout44.xml" /><Relationship Id="rId34" Type="http://schemas.openxmlformats.org/officeDocument/2006/relationships/slideLayout" Target="../slideLayouts/slideLayout45.xml" /><Relationship Id="rId35" Type="http://schemas.openxmlformats.org/officeDocument/2006/relationships/slideLayout" Target="../slideLayouts/slideLayout46.xml" /><Relationship Id="rId36" Type="http://schemas.openxmlformats.org/officeDocument/2006/relationships/slideLayout" Target="../slideLayouts/slideLayout47.xml" /><Relationship Id="rId37" Type="http://schemas.openxmlformats.org/officeDocument/2006/relationships/image" Target="../media/image2.png" /><Relationship Id="rId38" Type="http://schemas.openxmlformats.org/officeDocument/2006/relationships/image" Target="../media/image3.svg" /><Relationship Id="rId39" Type="http://schemas.openxmlformats.org/officeDocument/2006/relationships/theme" Target="../theme/theme2.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1219200" rtl="0" eaLnBrk="1" latinLnBrk="0" hangingPunct="1">
        <a:spcBef>
          <a:spcPct val="0"/>
        </a:spcBef>
        <a:buNone/>
        <a:defRPr sz="5867"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600" indent="-381000" algn="l" defTabSz="121920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4000" indent="-304800" algn="l" defTabSz="121920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2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8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4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20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6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defPPr>
              <a:defRPr lang="en-US"/>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BC486D-4FAB-B746-8B02-8D7C842291C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1951812525"/>
      </p:ext>
    </p:extLst>
  </p:cSld>
  <p:clrMap bg1="lt1" tx1="dk1" bg2="lt2" tx2="dk2" accent1="accent1" accent2="accent2" accent3="accent3" accent4="accent4" accent5="accent5" accent6="accent6" hlink="hlink" folHlink="folHlink"/>
  <p:sldLayoutIdLst>
    <p:sldLayoutId id="2147483660"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transition/>
  <p:timing/>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71A95E9C-A566-98E4-9822-B68BBB5E487D}"/>
            </a:ext>
          </a:extLst>
        </p:cNvPr>
        <p:cNvGrpSpPr/>
        <p:nvPr/>
      </p:nvGrpSpPr>
      <p:grpSpPr>
        <a:xfrm>
          <a:off x="0" y="0"/>
          <a:ext cx="0" cy="0"/>
        </a:xfrm>
      </p:grpSpPr>
      <p:sp>
        <p:nvSpPr>
          <p:cNvPr id="12" name="Text Placeholder 11">
            <a:extLst>
              <a:ext uri="{FF2B5EF4-FFF2-40B4-BE49-F238E27FC236}">
                <a16:creationId xmlns:a16="http://schemas.microsoft.com/office/drawing/2014/main" id="{DCBEB8A1-6A2C-EE5E-1223-FDCF43E58CFE}"/>
              </a:ext>
            </a:extLst>
          </p:cNvPr>
          <p:cNvSpPr>
            <a:spLocks noGrp="1"/>
          </p:cNvSpPr>
          <p:nvPr>
            <p:ph type="body" sz="quarter" idx="17"/>
          </p:nvPr>
        </p:nvSpPr>
        <p:spPr/>
        <p:txBody>
          <a:bodyPr/>
          <a:lstStyle/>
          <a:p>
            <a:r>
              <a:rPr lang="en-GB"/>
              <a:t>Epilepsy – Comorbidities</a:t>
            </a:r>
          </a:p>
        </p:txBody>
      </p:sp>
      <p:sp>
        <p:nvSpPr>
          <p:cNvPr id="11" name="Title 10">
            <a:extLst>
              <a:ext uri="{FF2B5EF4-FFF2-40B4-BE49-F238E27FC236}">
                <a16:creationId xmlns:a16="http://schemas.microsoft.com/office/drawing/2014/main" id="{2D490E7A-6300-CB51-C1EB-ADF5D0CBFFD0}"/>
              </a:ext>
            </a:extLst>
          </p:cNvPr>
          <p:cNvSpPr>
            <a:spLocks noGrp="1"/>
          </p:cNvSpPr>
          <p:nvPr>
            <p:ph type="title"/>
          </p:nvPr>
        </p:nvSpPr>
        <p:spPr/>
        <p:txBody>
          <a:bodyPr/>
          <a:lstStyle/>
          <a:p>
            <a:r>
              <a:rPr lang="en-GB"/>
              <a:t>Epilepsy and comorbidity</a:t>
            </a:r>
          </a:p>
        </p:txBody>
      </p:sp>
      <p:sp>
        <p:nvSpPr>
          <p:cNvPr id="14" name="Content Placeholder 13">
            <a:extLst>
              <a:ext uri="{FF2B5EF4-FFF2-40B4-BE49-F238E27FC236}">
                <a16:creationId xmlns:a16="http://schemas.microsoft.com/office/drawing/2014/main" id="{53AEAE1D-D31B-B0CB-0354-225659B883AE}"/>
              </a:ext>
            </a:extLst>
          </p:cNvPr>
          <p:cNvSpPr>
            <a:spLocks noGrp="1"/>
          </p:cNvSpPr>
          <p:nvPr>
            <p:ph idx="20"/>
          </p:nvPr>
        </p:nvSpPr>
        <p:spPr>
          <a:xfrm>
            <a:off x="539750" y="1416786"/>
            <a:ext cx="11118849" cy="2288440"/>
          </a:xfrm>
        </p:spPr>
        <p:txBody>
          <a:bodyPr/>
          <a:lstStyle/>
          <a:p>
            <a:pPr>
              <a:spcBef>
                <a:spcPts val="600"/>
              </a:spcBef>
            </a:pPr>
            <a:r>
              <a:rPr lang="en-US" sz="1400"/>
              <a:t>According to the ILAE, an epileptic seizure is “</a:t>
            </a:r>
            <a:r>
              <a:rPr lang="en-US" sz="1400" i="1"/>
              <a:t>a transient occurrence of signs and/or symptoms due to abnormal excessive or synchronous neuronal activity in the brain</a:t>
            </a:r>
            <a:r>
              <a:rPr lang="en-US" sz="1400"/>
              <a:t>”</a:t>
            </a:r>
            <a:r>
              <a:rPr lang="en-US" sz="1400" baseline="30000"/>
              <a:t>1</a:t>
            </a:r>
          </a:p>
          <a:p>
            <a:pPr>
              <a:spcBef>
                <a:spcPts val="600"/>
              </a:spcBef>
            </a:pPr>
            <a:r>
              <a:rPr lang="en-US" sz="1400"/>
              <a:t>Epilepsy, then, is “</a:t>
            </a:r>
            <a:r>
              <a:rPr lang="en-US" sz="1400" i="1"/>
              <a:t>a disorder of the brain characterized by an enduring predisposition to generate epileptic seizures, and by the neurobiological, cognitive, psychological, and social consequences of this condition. The definition of epilepsy requires the occurrence of at least one epileptic seizure</a:t>
            </a:r>
            <a:r>
              <a:rPr lang="en-US" sz="1400"/>
              <a:t>”</a:t>
            </a:r>
            <a:r>
              <a:rPr lang="en-US" sz="1400" baseline="30000"/>
              <a:t>1</a:t>
            </a:r>
          </a:p>
          <a:p>
            <a:pPr>
              <a:spcBef>
                <a:spcPts val="600"/>
              </a:spcBef>
            </a:pPr>
            <a:r>
              <a:rPr lang="en-GB" sz="1400"/>
              <a:t>Some have argued that epilepsy should not be seen as a disease or a disorder, </a:t>
            </a:r>
            <a:r>
              <a:rPr lang="en-GB" sz="1400" b="1"/>
              <a:t>but rather as a symptom – a manifestation of an underlying cause</a:t>
            </a:r>
            <a:r>
              <a:rPr lang="en-GB" sz="1400" baseline="30000"/>
              <a:t>2</a:t>
            </a:r>
            <a:endParaRPr lang="en-GB" sz="1400" b="1"/>
          </a:p>
          <a:p>
            <a:pPr>
              <a:spcBef>
                <a:spcPts val="600"/>
              </a:spcBef>
            </a:pPr>
            <a:r>
              <a:rPr lang="en-GB" sz="1400"/>
              <a:t>Seen in this way, </a:t>
            </a:r>
            <a:r>
              <a:rPr lang="en-GB" sz="1400" b="1"/>
              <a:t>rather than being an index disorder, epilepsy is the result of </a:t>
            </a:r>
            <a:r>
              <a:rPr lang="en-US" sz="1400" b="1"/>
              <a:t>an underlying problem </a:t>
            </a:r>
            <a:r>
              <a:rPr lang="en-US" sz="1400"/>
              <a:t>of the brain or a systemic disorder, and the comorbidities of epilepsy are the symptoms of that disorder</a:t>
            </a:r>
            <a:r>
              <a:rPr lang="en-US" sz="1400" baseline="30000"/>
              <a:t>2,3</a:t>
            </a:r>
            <a:endParaRPr lang="en-US" sz="1400"/>
          </a:p>
        </p:txBody>
      </p:sp>
      <p:sp>
        <p:nvSpPr>
          <p:cNvPr id="15" name="Content Placeholder 14">
            <a:extLst>
              <a:ext uri="{FF2B5EF4-FFF2-40B4-BE49-F238E27FC236}">
                <a16:creationId xmlns:a16="http://schemas.microsoft.com/office/drawing/2014/main" id="{83E02F20-2384-21C5-BF4B-606EC1F13603}"/>
              </a:ext>
            </a:extLst>
          </p:cNvPr>
          <p:cNvSpPr>
            <a:spLocks noGrp="1"/>
          </p:cNvSpPr>
          <p:nvPr>
            <p:ph idx="21"/>
          </p:nvPr>
        </p:nvSpPr>
        <p:spPr>
          <a:xfrm>
            <a:off x="3985952" y="3794089"/>
            <a:ext cx="4422549" cy="251711"/>
          </a:xfrm>
        </p:spPr>
        <p:txBody>
          <a:bodyPr/>
          <a:lstStyle/>
          <a:p>
            <a:pPr marL="0" indent="0" algn="ctr">
              <a:buNone/>
            </a:pPr>
            <a:r>
              <a:rPr lang="en-GB" sz="1400" b="1">
                <a:solidFill>
                  <a:schemeClr val="accent2">
                    <a:lumMod val="50000"/>
                  </a:schemeClr>
                </a:solidFill>
              </a:rPr>
              <a:t>Comorbidities occur across all forms of epilepsy</a:t>
            </a:r>
            <a:r>
              <a:rPr lang="en-GB" sz="1400" b="1" baseline="30000">
                <a:solidFill>
                  <a:schemeClr val="accent2">
                    <a:lumMod val="50000"/>
                  </a:schemeClr>
                </a:solidFill>
              </a:rPr>
              <a:t>4</a:t>
            </a:r>
          </a:p>
        </p:txBody>
      </p:sp>
      <p:sp>
        <p:nvSpPr>
          <p:cNvPr id="13" name="Text Placeholder 12">
            <a:extLst>
              <a:ext uri="{FF2B5EF4-FFF2-40B4-BE49-F238E27FC236}">
                <a16:creationId xmlns:a16="http://schemas.microsoft.com/office/drawing/2014/main" id="{FB1FEBAD-67A5-BFCD-E8BB-92E10CB90CA3}"/>
              </a:ext>
            </a:extLst>
          </p:cNvPr>
          <p:cNvSpPr>
            <a:spLocks noGrp="1"/>
          </p:cNvSpPr>
          <p:nvPr>
            <p:ph type="body" sz="quarter" idx="18"/>
          </p:nvPr>
        </p:nvSpPr>
        <p:spPr/>
        <p:txBody>
          <a:bodyPr/>
          <a:lstStyle/>
          <a:p>
            <a:r>
              <a:rPr lang="en-GB"/>
              <a:t>ILAE=International League Against Epilepsy</a:t>
            </a:r>
          </a:p>
          <a:p>
            <a:endParaRPr lang="en-GB"/>
          </a:p>
          <a:p>
            <a:r>
              <a:rPr lang="en-GB"/>
              <a:t>1. Fisher et al. Epilepsia 2014;55(4):475–482; 2. Li et al. Lancet Neurol 2024;23(8):770–771;</a:t>
            </a:r>
          </a:p>
          <a:p>
            <a:r>
              <a:rPr lang="en-GB"/>
              <a:t>3. Yuen et al. Epilepsy Behav 2018;78:57–61; 4. Scheffer et al. Epilepsia 2017;58(4):512–521</a:t>
            </a:r>
          </a:p>
        </p:txBody>
      </p:sp>
      <p:grpSp>
        <p:nvGrpSpPr>
          <p:cNvPr id="34" name="Group 33">
            <a:extLst>
              <a:ext uri="{FF2B5EF4-FFF2-40B4-BE49-F238E27FC236}">
                <a16:creationId xmlns:a16="http://schemas.microsoft.com/office/drawing/2014/main" id="{7D5663C7-3709-4AE3-2E43-40AA635A1D67}"/>
              </a:ext>
            </a:extLst>
          </p:cNvPr>
          <p:cNvGrpSpPr/>
          <p:nvPr/>
        </p:nvGrpSpPr>
        <p:grpSpPr>
          <a:xfrm>
            <a:off x="683999" y="4320000"/>
            <a:ext cx="10800000" cy="1056326"/>
            <a:chOff x="683999" y="4214448"/>
            <a:chExt cx="10800000" cy="1056326"/>
          </a:xfrm>
        </p:grpSpPr>
        <p:sp>
          <p:nvSpPr>
            <p:cNvPr id="4" name="Rectangle: Rounded Corners 3">
              <a:extLst>
                <a:ext uri="{FF2B5EF4-FFF2-40B4-BE49-F238E27FC236}">
                  <a16:creationId xmlns:a16="http://schemas.microsoft.com/office/drawing/2014/main" id="{05D044D4-5DD6-8F7D-ED45-E2F8F181DA0D}"/>
                </a:ext>
              </a:extLst>
            </p:cNvPr>
            <p:cNvSpPr/>
            <p:nvPr/>
          </p:nvSpPr>
          <p:spPr>
            <a:xfrm>
              <a:off x="683999" y="4226774"/>
              <a:ext cx="2771422" cy="10440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b="1">
                  <a:solidFill>
                    <a:schemeClr val="tx1"/>
                  </a:solidFill>
                </a:rPr>
                <a:t>Seizure types:</a:t>
              </a:r>
            </a:p>
            <a:p>
              <a:pPr algn="ctr"/>
              <a:r>
                <a:rPr lang="en-US" sz="1200">
                  <a:solidFill>
                    <a:schemeClr val="tx1"/>
                  </a:solidFill>
                </a:rPr>
                <a:t>Focal</a:t>
              </a:r>
            </a:p>
            <a:p>
              <a:pPr algn="ctr"/>
              <a:r>
                <a:rPr lang="en-US" sz="1200">
                  <a:solidFill>
                    <a:schemeClr val="tx1"/>
                  </a:solidFill>
                </a:rPr>
                <a:t>Generalized</a:t>
              </a:r>
            </a:p>
            <a:p>
              <a:pPr algn="ctr"/>
              <a:r>
                <a:rPr lang="en-US" sz="1200">
                  <a:solidFill>
                    <a:schemeClr val="tx1"/>
                  </a:solidFill>
                </a:rPr>
                <a:t>Unknown</a:t>
              </a:r>
              <a:endParaRPr lang="en-GB" sz="1200">
                <a:solidFill>
                  <a:schemeClr val="tx1"/>
                </a:solidFill>
              </a:endParaRPr>
            </a:p>
          </p:txBody>
        </p:sp>
        <p:sp>
          <p:nvSpPr>
            <p:cNvPr id="5" name="Rectangle: Rounded Corners 4">
              <a:extLst>
                <a:ext uri="{FF2B5EF4-FFF2-40B4-BE49-F238E27FC236}">
                  <a16:creationId xmlns:a16="http://schemas.microsoft.com/office/drawing/2014/main" id="{46C94AF0-9E68-C66C-D7F4-F2EA382C7348}"/>
                </a:ext>
              </a:extLst>
            </p:cNvPr>
            <p:cNvSpPr/>
            <p:nvPr/>
          </p:nvSpPr>
          <p:spPr>
            <a:xfrm>
              <a:off x="4698289" y="4226773"/>
              <a:ext cx="2771422" cy="10440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b="1">
                  <a:solidFill>
                    <a:schemeClr val="tx1"/>
                  </a:solidFill>
                </a:rPr>
                <a:t>Epilepsy types:</a:t>
              </a:r>
            </a:p>
            <a:p>
              <a:pPr algn="ctr"/>
              <a:r>
                <a:rPr lang="en-US" sz="1200">
                  <a:solidFill>
                    <a:schemeClr val="tx1"/>
                  </a:solidFill>
                </a:rPr>
                <a:t>Focal</a:t>
              </a:r>
            </a:p>
            <a:p>
              <a:pPr algn="ctr"/>
              <a:r>
                <a:rPr lang="en-US" sz="1200">
                  <a:solidFill>
                    <a:schemeClr val="tx1"/>
                  </a:solidFill>
                </a:rPr>
                <a:t>Generalized</a:t>
              </a:r>
            </a:p>
            <a:p>
              <a:pPr algn="ctr"/>
              <a:r>
                <a:rPr lang="en-US" sz="1200">
                  <a:solidFill>
                    <a:schemeClr val="tx1"/>
                  </a:solidFill>
                </a:rPr>
                <a:t>Combined focal &amp; generalized</a:t>
              </a:r>
            </a:p>
            <a:p>
              <a:pPr algn="ctr"/>
              <a:r>
                <a:rPr lang="en-US" sz="1200">
                  <a:solidFill>
                    <a:schemeClr val="tx1"/>
                  </a:solidFill>
                </a:rPr>
                <a:t>Unknown</a:t>
              </a:r>
              <a:endParaRPr lang="en-GB" sz="1200">
                <a:solidFill>
                  <a:schemeClr val="tx1"/>
                </a:solidFill>
              </a:endParaRPr>
            </a:p>
          </p:txBody>
        </p:sp>
        <p:sp>
          <p:nvSpPr>
            <p:cNvPr id="6" name="Rectangle: Rounded Corners 5">
              <a:extLst>
                <a:ext uri="{FF2B5EF4-FFF2-40B4-BE49-F238E27FC236}">
                  <a16:creationId xmlns:a16="http://schemas.microsoft.com/office/drawing/2014/main" id="{1FF8D950-0CB8-285F-94B8-CAAFDFA78FFE}"/>
                </a:ext>
              </a:extLst>
            </p:cNvPr>
            <p:cNvSpPr/>
            <p:nvPr/>
          </p:nvSpPr>
          <p:spPr>
            <a:xfrm>
              <a:off x="8712577" y="4214448"/>
              <a:ext cx="2771422" cy="10440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b="1">
                  <a:solidFill>
                    <a:schemeClr val="tx1"/>
                  </a:solidFill>
                </a:rPr>
                <a:t>Epilepsy syndromes</a:t>
              </a:r>
            </a:p>
          </p:txBody>
        </p:sp>
        <p:sp>
          <p:nvSpPr>
            <p:cNvPr id="7" name="Isosceles Triangle 6">
              <a:extLst>
                <a:ext uri="{FF2B5EF4-FFF2-40B4-BE49-F238E27FC236}">
                  <a16:creationId xmlns:a16="http://schemas.microsoft.com/office/drawing/2014/main" id="{4C7D9562-C7E0-A0C1-B1BE-34C845222E4F}"/>
                </a:ext>
              </a:extLst>
            </p:cNvPr>
            <p:cNvSpPr/>
            <p:nvPr/>
          </p:nvSpPr>
          <p:spPr>
            <a:xfrm rot="5400000">
              <a:off x="3626855" y="4279242"/>
              <a:ext cx="900000" cy="900000"/>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sz="1400"/>
            </a:p>
          </p:txBody>
        </p:sp>
        <p:sp>
          <p:nvSpPr>
            <p:cNvPr id="9" name="Isosceles Triangle 8">
              <a:extLst>
                <a:ext uri="{FF2B5EF4-FFF2-40B4-BE49-F238E27FC236}">
                  <a16:creationId xmlns:a16="http://schemas.microsoft.com/office/drawing/2014/main" id="{E39249DF-78A1-9EFC-725E-0D3980B945B6}"/>
                </a:ext>
              </a:extLst>
            </p:cNvPr>
            <p:cNvSpPr/>
            <p:nvPr/>
          </p:nvSpPr>
          <p:spPr>
            <a:xfrm rot="5400000">
              <a:off x="7641144" y="4279242"/>
              <a:ext cx="900000" cy="900000"/>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sz="1400"/>
            </a:p>
          </p:txBody>
        </p:sp>
      </p:grpSp>
      <p:sp>
        <p:nvSpPr>
          <p:cNvPr id="22" name="Left Brace 21">
            <a:extLst>
              <a:ext uri="{FF2B5EF4-FFF2-40B4-BE49-F238E27FC236}">
                <a16:creationId xmlns:a16="http://schemas.microsoft.com/office/drawing/2014/main" id="{4A37ED45-3CD1-1EEC-7888-056CE1AC4728}"/>
              </a:ext>
            </a:extLst>
          </p:cNvPr>
          <p:cNvSpPr/>
          <p:nvPr/>
        </p:nvSpPr>
        <p:spPr>
          <a:xfrm rot="5400000">
            <a:off x="5916212" y="-1238399"/>
            <a:ext cx="332400" cy="10972798"/>
          </a:xfrm>
          <a:prstGeom prst="leftBrace">
            <a:avLst>
              <a:gd name="adj1" fmla="val 8333"/>
              <a:gd name="adj2" fmla="val 13454"/>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rgbClr val="3F1A01"/>
                </a:solidFill>
                <a:latin typeface="Arial"/>
                <a:ea typeface="+mn-ea"/>
                <a:cs typeface="+mn-cs"/>
              </a:defRPr>
            </a:lvl1pPr>
            <a:lvl2pPr marL="457200" algn="l" defTabSz="914400" rtl="0" eaLnBrk="1" latinLnBrk="0" hangingPunct="1">
              <a:defRPr sz="1800" kern="1200">
                <a:solidFill>
                  <a:srgbClr val="3F1A01"/>
                </a:solidFill>
                <a:latin typeface="Arial"/>
                <a:ea typeface="+mn-ea"/>
                <a:cs typeface="+mn-cs"/>
              </a:defRPr>
            </a:lvl2pPr>
            <a:lvl3pPr marL="914400" algn="l" defTabSz="914400" rtl="0" eaLnBrk="1" latinLnBrk="0" hangingPunct="1">
              <a:defRPr sz="1800" kern="1200">
                <a:solidFill>
                  <a:srgbClr val="3F1A01"/>
                </a:solidFill>
                <a:latin typeface="Arial"/>
                <a:ea typeface="+mn-ea"/>
                <a:cs typeface="+mn-cs"/>
              </a:defRPr>
            </a:lvl3pPr>
            <a:lvl4pPr marL="1371600" algn="l" defTabSz="914400" rtl="0" eaLnBrk="1" latinLnBrk="0" hangingPunct="1">
              <a:defRPr sz="1800" kern="1200">
                <a:solidFill>
                  <a:srgbClr val="3F1A01"/>
                </a:solidFill>
                <a:latin typeface="Arial"/>
                <a:ea typeface="+mn-ea"/>
                <a:cs typeface="+mn-cs"/>
              </a:defRPr>
            </a:lvl4pPr>
            <a:lvl5pPr marL="1828800" algn="l" defTabSz="914400" rtl="0" eaLnBrk="1" latinLnBrk="0" hangingPunct="1">
              <a:defRPr sz="1800" kern="1200">
                <a:solidFill>
                  <a:srgbClr val="3F1A01"/>
                </a:solidFill>
                <a:latin typeface="Arial"/>
                <a:ea typeface="+mn-ea"/>
                <a:cs typeface="+mn-cs"/>
              </a:defRPr>
            </a:lvl5pPr>
            <a:lvl6pPr marL="2286000" algn="l" defTabSz="914400" rtl="0" eaLnBrk="1" latinLnBrk="0" hangingPunct="1">
              <a:defRPr sz="1800" kern="1200">
                <a:solidFill>
                  <a:srgbClr val="3F1A01"/>
                </a:solidFill>
                <a:latin typeface="Arial"/>
                <a:ea typeface="+mn-ea"/>
                <a:cs typeface="+mn-cs"/>
              </a:defRPr>
            </a:lvl6pPr>
            <a:lvl7pPr marL="2743200" algn="l" defTabSz="914400" rtl="0" eaLnBrk="1" latinLnBrk="0" hangingPunct="1">
              <a:defRPr sz="1800" kern="1200">
                <a:solidFill>
                  <a:srgbClr val="3F1A01"/>
                </a:solidFill>
                <a:latin typeface="Arial"/>
                <a:ea typeface="+mn-ea"/>
                <a:cs typeface="+mn-cs"/>
              </a:defRPr>
            </a:lvl7pPr>
            <a:lvl8pPr marL="3200400" algn="l" defTabSz="914400" rtl="0" eaLnBrk="1" latinLnBrk="0" hangingPunct="1">
              <a:defRPr sz="1800" kern="1200">
                <a:solidFill>
                  <a:srgbClr val="3F1A01"/>
                </a:solidFill>
                <a:latin typeface="Arial"/>
                <a:ea typeface="+mn-ea"/>
                <a:cs typeface="+mn-cs"/>
              </a:defRPr>
            </a:lvl8pPr>
            <a:lvl9pPr marL="3657600" algn="l" defTabSz="914400" rtl="0" eaLnBrk="1" latinLnBrk="0" hangingPunct="1">
              <a:defRPr sz="1800" kern="1200">
                <a:solidFill>
                  <a:srgbClr val="3F1A01"/>
                </a:solidFill>
                <a:latin typeface="Arial"/>
                <a:ea typeface="+mn-ea"/>
                <a:cs typeface="+mn-cs"/>
              </a:defRPr>
            </a:lvl9pPr>
          </a:lstStyle>
          <a:p>
            <a:pPr algn="ctr"/>
            <a:endParaRPr lang="en-GB" sz="1400"/>
          </a:p>
        </p:txBody>
      </p:sp>
      <p:sp>
        <p:nvSpPr>
          <p:cNvPr id="23" name="Rectangle: Rounded Corners 22">
            <a:extLst>
              <a:ext uri="{FF2B5EF4-FFF2-40B4-BE49-F238E27FC236}">
                <a16:creationId xmlns:a16="http://schemas.microsoft.com/office/drawing/2014/main" id="{91F4B49B-CFD1-AA83-8D20-7D78E3280AE3}"/>
              </a:ext>
            </a:extLst>
          </p:cNvPr>
          <p:cNvSpPr/>
          <p:nvPr/>
        </p:nvSpPr>
        <p:spPr>
          <a:xfrm>
            <a:off x="8964288" y="3749576"/>
            <a:ext cx="2268000" cy="28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solidFill>
                  <a:schemeClr val="bg1"/>
                </a:solidFill>
              </a:rPr>
              <a:t>Comorbidities</a:t>
            </a:r>
            <a:endParaRPr lang="en-GB" sz="1400">
              <a:solidFill>
                <a:schemeClr val="bg1"/>
              </a:solidFill>
            </a:endParaRPr>
          </a:p>
        </p:txBody>
      </p:sp>
      <p:grpSp>
        <p:nvGrpSpPr>
          <p:cNvPr id="33" name="Group 32">
            <a:extLst>
              <a:ext uri="{FF2B5EF4-FFF2-40B4-BE49-F238E27FC236}">
                <a16:creationId xmlns:a16="http://schemas.microsoft.com/office/drawing/2014/main" id="{F0BC0710-3046-6D18-BE2E-2AC8DFE4E5E3}"/>
              </a:ext>
            </a:extLst>
          </p:cNvPr>
          <p:cNvGrpSpPr/>
          <p:nvPr/>
        </p:nvGrpSpPr>
        <p:grpSpPr>
          <a:xfrm>
            <a:off x="683999" y="5472000"/>
            <a:ext cx="10800000" cy="504000"/>
            <a:chOff x="683999" y="5395242"/>
            <a:chExt cx="10800000" cy="504000"/>
          </a:xfrm>
        </p:grpSpPr>
        <p:sp>
          <p:nvSpPr>
            <p:cNvPr id="3" name="Rectangle: Rounded Corners 2">
              <a:extLst>
                <a:ext uri="{FF2B5EF4-FFF2-40B4-BE49-F238E27FC236}">
                  <a16:creationId xmlns:a16="http://schemas.microsoft.com/office/drawing/2014/main" id="{BEBDF7D8-72A1-EBCF-CD49-7410E28D62DE}"/>
                </a:ext>
              </a:extLst>
            </p:cNvPr>
            <p:cNvSpPr/>
            <p:nvPr/>
          </p:nvSpPr>
          <p:spPr>
            <a:xfrm>
              <a:off x="683999" y="5395242"/>
              <a:ext cx="10800000" cy="50400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sz="1400"/>
            </a:p>
          </p:txBody>
        </p:sp>
        <p:sp>
          <p:nvSpPr>
            <p:cNvPr id="24" name="Rectangle: Rounded Corners 23">
              <a:extLst>
                <a:ext uri="{FF2B5EF4-FFF2-40B4-BE49-F238E27FC236}">
                  <a16:creationId xmlns:a16="http://schemas.microsoft.com/office/drawing/2014/main" id="{FA9B0A8E-99CE-A39A-34E1-2265843DBEA2}"/>
                </a:ext>
              </a:extLst>
            </p:cNvPr>
            <p:cNvSpPr/>
            <p:nvPr/>
          </p:nvSpPr>
          <p:spPr>
            <a:xfrm>
              <a:off x="791999" y="5467242"/>
              <a:ext cx="1584000" cy="3600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solidFill>
                    <a:schemeClr val="tx1"/>
                  </a:solidFill>
                </a:rPr>
                <a:t>Structural</a:t>
              </a:r>
              <a:endParaRPr lang="en-GB" sz="1400">
                <a:solidFill>
                  <a:schemeClr val="tx1"/>
                </a:solidFill>
              </a:endParaRPr>
            </a:p>
          </p:txBody>
        </p:sp>
        <p:sp>
          <p:nvSpPr>
            <p:cNvPr id="25" name="Rectangle: Rounded Corners 24">
              <a:extLst>
                <a:ext uri="{FF2B5EF4-FFF2-40B4-BE49-F238E27FC236}">
                  <a16:creationId xmlns:a16="http://schemas.microsoft.com/office/drawing/2014/main" id="{2981332B-5C8A-FDF5-4BDD-DC203FF1235E}"/>
                </a:ext>
              </a:extLst>
            </p:cNvPr>
            <p:cNvSpPr/>
            <p:nvPr/>
          </p:nvSpPr>
          <p:spPr>
            <a:xfrm>
              <a:off x="2595764" y="5467242"/>
              <a:ext cx="1584000" cy="3600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solidFill>
                    <a:schemeClr val="tx1"/>
                  </a:solidFill>
                </a:rPr>
                <a:t>Genetic</a:t>
              </a:r>
              <a:endParaRPr lang="en-GB" sz="1400">
                <a:solidFill>
                  <a:schemeClr val="tx1"/>
                </a:solidFill>
              </a:endParaRPr>
            </a:p>
          </p:txBody>
        </p:sp>
        <p:sp>
          <p:nvSpPr>
            <p:cNvPr id="26" name="Rectangle: Rounded Corners 25">
              <a:extLst>
                <a:ext uri="{FF2B5EF4-FFF2-40B4-BE49-F238E27FC236}">
                  <a16:creationId xmlns:a16="http://schemas.microsoft.com/office/drawing/2014/main" id="{2510DA3D-37DF-36DA-97DA-3C8EEA5E54DC}"/>
                </a:ext>
              </a:extLst>
            </p:cNvPr>
            <p:cNvSpPr/>
            <p:nvPr/>
          </p:nvSpPr>
          <p:spPr>
            <a:xfrm>
              <a:off x="4399529" y="5467242"/>
              <a:ext cx="1584000" cy="3600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solidFill>
                    <a:schemeClr val="tx1"/>
                  </a:solidFill>
                </a:rPr>
                <a:t>Infectious</a:t>
              </a:r>
              <a:endParaRPr lang="en-GB" sz="1400">
                <a:solidFill>
                  <a:schemeClr val="tx1"/>
                </a:solidFill>
              </a:endParaRPr>
            </a:p>
          </p:txBody>
        </p:sp>
        <p:sp>
          <p:nvSpPr>
            <p:cNvPr id="27" name="Rectangle: Rounded Corners 26">
              <a:extLst>
                <a:ext uri="{FF2B5EF4-FFF2-40B4-BE49-F238E27FC236}">
                  <a16:creationId xmlns:a16="http://schemas.microsoft.com/office/drawing/2014/main" id="{3DEED5FB-DCE4-0D11-F48F-14A4D85773F9}"/>
                </a:ext>
              </a:extLst>
            </p:cNvPr>
            <p:cNvSpPr/>
            <p:nvPr/>
          </p:nvSpPr>
          <p:spPr>
            <a:xfrm>
              <a:off x="6203294" y="5467242"/>
              <a:ext cx="1584000" cy="3600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solidFill>
                    <a:schemeClr val="tx1"/>
                  </a:solidFill>
                </a:rPr>
                <a:t>Metabolic</a:t>
              </a:r>
              <a:endParaRPr lang="en-GB" sz="1400">
                <a:solidFill>
                  <a:schemeClr val="tx1"/>
                </a:solidFill>
              </a:endParaRPr>
            </a:p>
          </p:txBody>
        </p:sp>
        <p:sp>
          <p:nvSpPr>
            <p:cNvPr id="28" name="Rectangle: Rounded Corners 27">
              <a:extLst>
                <a:ext uri="{FF2B5EF4-FFF2-40B4-BE49-F238E27FC236}">
                  <a16:creationId xmlns:a16="http://schemas.microsoft.com/office/drawing/2014/main" id="{933DADCA-5FFF-96A6-9992-967B998E2DD2}"/>
                </a:ext>
              </a:extLst>
            </p:cNvPr>
            <p:cNvSpPr/>
            <p:nvPr/>
          </p:nvSpPr>
          <p:spPr>
            <a:xfrm>
              <a:off x="8007059" y="5467242"/>
              <a:ext cx="1584000" cy="3600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solidFill>
                    <a:schemeClr val="tx1"/>
                  </a:solidFill>
                </a:rPr>
                <a:t>Immune</a:t>
              </a:r>
              <a:endParaRPr lang="en-GB" sz="1400">
                <a:solidFill>
                  <a:schemeClr val="tx1"/>
                </a:solidFill>
              </a:endParaRPr>
            </a:p>
          </p:txBody>
        </p:sp>
        <p:sp>
          <p:nvSpPr>
            <p:cNvPr id="29" name="Rectangle: Rounded Corners 28">
              <a:extLst>
                <a:ext uri="{FF2B5EF4-FFF2-40B4-BE49-F238E27FC236}">
                  <a16:creationId xmlns:a16="http://schemas.microsoft.com/office/drawing/2014/main" id="{2CFD3E6C-CF66-FCF1-E0A8-C23F1D02BE78}"/>
                </a:ext>
              </a:extLst>
            </p:cNvPr>
            <p:cNvSpPr/>
            <p:nvPr/>
          </p:nvSpPr>
          <p:spPr>
            <a:xfrm>
              <a:off x="9810822" y="5467242"/>
              <a:ext cx="1584000" cy="3600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a:solidFill>
                    <a:schemeClr val="tx1"/>
                  </a:solidFill>
                </a:rPr>
                <a:t>Unknown</a:t>
              </a:r>
              <a:endParaRPr lang="en-GB" sz="1400">
                <a:solidFill>
                  <a:schemeClr val="tx1"/>
                </a:solidFill>
              </a:endParaRPr>
            </a:p>
          </p:txBody>
        </p:sp>
      </p:grpSp>
      <p:sp>
        <p:nvSpPr>
          <p:cNvPr id="31" name="Rectangle: Rounded Corners 30">
            <a:extLst>
              <a:ext uri="{FF2B5EF4-FFF2-40B4-BE49-F238E27FC236}">
                <a16:creationId xmlns:a16="http://schemas.microsoft.com/office/drawing/2014/main" id="{C03EB497-EB1F-7787-856F-519253CFE1DD}"/>
              </a:ext>
            </a:extLst>
          </p:cNvPr>
          <p:cNvSpPr/>
          <p:nvPr/>
        </p:nvSpPr>
        <p:spPr>
          <a:xfrm>
            <a:off x="8964288" y="6247238"/>
            <a:ext cx="2268000" cy="288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400" err="1">
                <a:solidFill>
                  <a:schemeClr val="bg1"/>
                </a:solidFill>
              </a:rPr>
              <a:t>Aetiologies</a:t>
            </a:r>
            <a:endParaRPr lang="en-GB" sz="1400">
              <a:solidFill>
                <a:schemeClr val="bg1"/>
              </a:solidFill>
            </a:endParaRPr>
          </a:p>
        </p:txBody>
      </p:sp>
      <p:sp>
        <p:nvSpPr>
          <p:cNvPr id="32" name="Left Brace 31">
            <a:extLst>
              <a:ext uri="{FF2B5EF4-FFF2-40B4-BE49-F238E27FC236}">
                <a16:creationId xmlns:a16="http://schemas.microsoft.com/office/drawing/2014/main" id="{4AC47E1E-14AA-F6E1-6A91-66D8B74F61BA}"/>
              </a:ext>
            </a:extLst>
          </p:cNvPr>
          <p:cNvSpPr/>
          <p:nvPr/>
        </p:nvSpPr>
        <p:spPr>
          <a:xfrm rot="16200000">
            <a:off x="5916213" y="557215"/>
            <a:ext cx="332400" cy="10972798"/>
          </a:xfrm>
          <a:prstGeom prst="leftBrace">
            <a:avLst>
              <a:gd name="adj1" fmla="val 8333"/>
              <a:gd name="adj2" fmla="val 86372"/>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rgbClr val="3F1A01"/>
                </a:solidFill>
                <a:latin typeface="Arial"/>
                <a:ea typeface="+mn-ea"/>
                <a:cs typeface="+mn-cs"/>
              </a:defRPr>
            </a:lvl1pPr>
            <a:lvl2pPr marL="457200" algn="l" defTabSz="914400" rtl="0" eaLnBrk="1" latinLnBrk="0" hangingPunct="1">
              <a:defRPr sz="1800" kern="1200">
                <a:solidFill>
                  <a:srgbClr val="3F1A01"/>
                </a:solidFill>
                <a:latin typeface="Arial"/>
                <a:ea typeface="+mn-ea"/>
                <a:cs typeface="+mn-cs"/>
              </a:defRPr>
            </a:lvl2pPr>
            <a:lvl3pPr marL="914400" algn="l" defTabSz="914400" rtl="0" eaLnBrk="1" latinLnBrk="0" hangingPunct="1">
              <a:defRPr sz="1800" kern="1200">
                <a:solidFill>
                  <a:srgbClr val="3F1A01"/>
                </a:solidFill>
                <a:latin typeface="Arial"/>
                <a:ea typeface="+mn-ea"/>
                <a:cs typeface="+mn-cs"/>
              </a:defRPr>
            </a:lvl3pPr>
            <a:lvl4pPr marL="1371600" algn="l" defTabSz="914400" rtl="0" eaLnBrk="1" latinLnBrk="0" hangingPunct="1">
              <a:defRPr sz="1800" kern="1200">
                <a:solidFill>
                  <a:srgbClr val="3F1A01"/>
                </a:solidFill>
                <a:latin typeface="Arial"/>
                <a:ea typeface="+mn-ea"/>
                <a:cs typeface="+mn-cs"/>
              </a:defRPr>
            </a:lvl4pPr>
            <a:lvl5pPr marL="1828800" algn="l" defTabSz="914400" rtl="0" eaLnBrk="1" latinLnBrk="0" hangingPunct="1">
              <a:defRPr sz="1800" kern="1200">
                <a:solidFill>
                  <a:srgbClr val="3F1A01"/>
                </a:solidFill>
                <a:latin typeface="Arial"/>
                <a:ea typeface="+mn-ea"/>
                <a:cs typeface="+mn-cs"/>
              </a:defRPr>
            </a:lvl5pPr>
            <a:lvl6pPr marL="2286000" algn="l" defTabSz="914400" rtl="0" eaLnBrk="1" latinLnBrk="0" hangingPunct="1">
              <a:defRPr sz="1800" kern="1200">
                <a:solidFill>
                  <a:srgbClr val="3F1A01"/>
                </a:solidFill>
                <a:latin typeface="Arial"/>
                <a:ea typeface="+mn-ea"/>
                <a:cs typeface="+mn-cs"/>
              </a:defRPr>
            </a:lvl6pPr>
            <a:lvl7pPr marL="2743200" algn="l" defTabSz="914400" rtl="0" eaLnBrk="1" latinLnBrk="0" hangingPunct="1">
              <a:defRPr sz="1800" kern="1200">
                <a:solidFill>
                  <a:srgbClr val="3F1A01"/>
                </a:solidFill>
                <a:latin typeface="Arial"/>
                <a:ea typeface="+mn-ea"/>
                <a:cs typeface="+mn-cs"/>
              </a:defRPr>
            </a:lvl7pPr>
            <a:lvl8pPr marL="3200400" algn="l" defTabSz="914400" rtl="0" eaLnBrk="1" latinLnBrk="0" hangingPunct="1">
              <a:defRPr sz="1800" kern="1200">
                <a:solidFill>
                  <a:srgbClr val="3F1A01"/>
                </a:solidFill>
                <a:latin typeface="Arial"/>
                <a:ea typeface="+mn-ea"/>
                <a:cs typeface="+mn-cs"/>
              </a:defRPr>
            </a:lvl8pPr>
            <a:lvl9pPr marL="3657600" algn="l" defTabSz="914400" rtl="0" eaLnBrk="1" latinLnBrk="0" hangingPunct="1">
              <a:defRPr sz="1800" kern="1200">
                <a:solidFill>
                  <a:srgbClr val="3F1A01"/>
                </a:solidFill>
                <a:latin typeface="Arial"/>
                <a:ea typeface="+mn-ea"/>
                <a:cs typeface="+mn-cs"/>
              </a:defRPr>
            </a:lvl9pPr>
          </a:lstStyle>
          <a:p>
            <a:pPr algn="ctr"/>
            <a:endParaRPr lang="en-GB" sz="1400"/>
          </a:p>
        </p:txBody>
      </p:sp>
    </p:spTree>
    <p:extLst>
      <p:ext uri="{BB962C8B-B14F-4D97-AF65-F5344CB8AC3E}">
        <p14:creationId val="584849065"/>
      </p:ext>
    </p:extLst>
  </p:cSld>
  <p:clrMapOvr>
    <a:masterClrMapping/>
  </p:clrMapOvr>
  <p:transition/>
  <p:timing/>
</p:sld>
</file>

<file path=ppt/tags/tag1.xml><?xml version="1.0" encoding="utf-8"?>
<p:tagLst xmlns:p="http://schemas.openxmlformats.org/presentationml/2006/main">
  <p:tag name="AS_NET" val="6.0.36"/>
  <p:tag name="AS_OS" val="Microsoft Windows NT 10.0.20348.0"/>
  <p:tag name="AS_RELEASE_DATE" val="2025.01.14"/>
  <p:tag name="AS_TITLE" val="Aspose.Slides for .NET6"/>
  <p:tag name="AS_VERSION" val="25.1"/>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28</Paragraphs>
  <Slides>1</Slides>
  <Notes>1</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vt:i4>
      </vt:variant>
    </vt:vector>
  </HeadingPairs>
  <TitlesOfParts>
    <vt:vector baseType="lpstr" size="6">
      <vt:lpstr>Arial</vt:lpstr>
      <vt:lpstr>Calibri</vt:lpstr>
      <vt:lpstr>Times New Roman</vt:lpstr>
      <vt:lpstr>Calibri Light</vt:lpstr>
      <vt:lpstr>Office Theme</vt:lpstr>
      <vt:lpstr>Epilepsy and comorbidity</vt:lpstr>
    </vt:vector>
  </TitlesOfParts>
  <LinksUpToDate>0</LinksUpToDate>
  <SharedDoc>0</SharedDoc>
  <HyperlinksChanged>0</HyperlinksChanged>
  <Application>Aspose.Slides for .NET</Application>
  <AppVersion>25.0100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2025-10-15T04:18:11.184</cp:lastPrinted>
  <dcterms:created xsi:type="dcterms:W3CDTF">2025-10-15T11:18:11Z</dcterms:created>
  <dcterms:modified xsi:type="dcterms:W3CDTF">2025-10-15T11:18:12Z</dcterms:modified>
</cp:coreProperties>
</file>