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nl-NL" altLang="en-US"/>
              <a:t>Shlobin NA, Sander JW. Learning from the comorbidities of epilepsy. Curr Opin Neurol 2022; 35 (2): 175–180.</a:t>
            </a:r>
          </a:p>
          <a:p>
            <a:pPr marL="228600" indent="-228600">
              <a:buFont typeface="+mj-lt"/>
              <a:buAutoNum type="arabicPeriod"/>
            </a:pPr>
            <a:r>
              <a:rPr lang="en-US" err="1"/>
              <a:t>Keezer MR, Sisodiya SM, Sander JW. Comorbidities of epilepsy: current concepts and future perspectives. Lancet Neurol 2016; 15 (1): 106–115. 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Gaitatzis A, Sisodiya SM, Sander JW. The somatic comorbidity of epilepsy: a weighty but often unrecognized burden. Epilepsia 2012; 53 (8): 1282–1293. 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Devinsky O, Schein A, Najjar S. Epilepsy associated with systemic autoimmune disorders. Epilepsy Curr 2013; 13 (2): 62–68. </a:t>
            </a:r>
          </a:p>
          <a:p>
            <a:pPr marL="228600" indent="-228600">
              <a:buFont typeface="+mj-lt"/>
              <a:buAutoNum type="arabicPeriod"/>
            </a:pPr>
            <a:r>
              <a:rPr lang="da-DK"/>
              <a:t>Nickels KC, Zaccariello MJ, Hamiwka LD, Wirrell EC. Cognitive and neurodevelopmental comorbidities in paediatric epilepsy. Nat Rev Neurol 2016; 12 (8): 465–476.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78455201-7865-8744-8A9B-9F5FC03C5C4C}" type="slidenum">
              <a:rPr lang="en-US" noProof="0" smtClean="0"/>
              <a:pPr lvl="0"/>
              <a:t>1</a:t>
            </a:fld>
            <a:endParaRPr lang="en-US" noProof="0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C7BC391A-AAE3-E63F-73B5-85C0B1157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val="390829281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FE49A6-33B3-432E-8BA7-D462CCF29B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F3321C-FE6B-4B9D-8F24-EEF7C005C0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21501-70DE-47A6-AA04-1A060BDCED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F43CA8-C85C-4A13-A20E-7592928E3D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577FE4-5640-400E-B657-DE265667B5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66CFE3-8EF5-40A5-B6AF-A837C7EE55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948AF2D-45BA-49D7-9D60-28D6971B7A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024F8E6-BA59-4023-B1C7-6B25F4EE8A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EB463F7-175B-459B-8DD1-8D3F6A97E3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286DB7-78ED-4410-9A6E-FBFE8C1CC4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973432-05EB-419C-B9D2-9B4B882F9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77C8CB-78F9-6067-A615-7E7F793E61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Comorbidities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082F53D-166A-F26C-E3A0-EF85D404B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comorbidities of epilepsy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13D9E-FE1B-0148-41B0-3304241C71A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/>
          <a:lstStyle/>
          <a:p>
            <a:r>
              <a:rPr lang="en-US"/>
              <a:t>People with epilepsy often have neurological disorders, psychiatric and wider somatic diseases,</a:t>
            </a:r>
            <a:r>
              <a:rPr lang="en-US" baseline="30000"/>
              <a:t>1-3</a:t>
            </a:r>
            <a:r>
              <a:rPr lang="en-US"/>
              <a:t> leading to the question ‘epilepsy, and what else?’</a:t>
            </a:r>
            <a:endParaRPr lang="en-GB"/>
          </a:p>
          <a:p>
            <a:r>
              <a:rPr lang="en-GB"/>
              <a:t>There is thought to be a </a:t>
            </a:r>
            <a:r>
              <a:rPr lang="en-GB" b="1"/>
              <a:t>direct causal relationship between epilepsy and many neurological disorders</a:t>
            </a:r>
            <a:r>
              <a:rPr lang="en-GB"/>
              <a:t>, including stroke, brain tumours, and migraine</a:t>
            </a:r>
            <a:r>
              <a:rPr lang="en-GB" baseline="30000"/>
              <a:t>2,3</a:t>
            </a:r>
            <a:endParaRPr lang="en-GB"/>
          </a:p>
          <a:p>
            <a:r>
              <a:rPr lang="en-GB" b="1"/>
              <a:t>Psychiatric comorbidity </a:t>
            </a:r>
            <a:r>
              <a:rPr lang="en-GB"/>
              <a:t>is common in people with epilepsy, who are up to 8 times more likely than the general population to experience depression, anxiety, bipolar disorder, ADHD, sleep disorders, and other neuropsychiatric conditions</a:t>
            </a:r>
            <a:r>
              <a:rPr lang="en-GB" baseline="30000"/>
              <a:t>1</a:t>
            </a:r>
            <a:endParaRPr lang="en-GB"/>
          </a:p>
          <a:p>
            <a:r>
              <a:rPr lang="en-GB"/>
              <a:t>The </a:t>
            </a:r>
            <a:r>
              <a:rPr lang="en-GB" b="1"/>
              <a:t>somatic comorbidities </a:t>
            </a:r>
            <a:r>
              <a:rPr lang="en-GB"/>
              <a:t>of epilepsy include cardiac, </a:t>
            </a:r>
            <a:r>
              <a:rPr lang="en-US"/>
              <a:t>gastrointestinal disorders, stroke, and migraine, as well as various </a:t>
            </a:r>
            <a:r>
              <a:rPr lang="en-GB"/>
              <a:t>autoimmune and inflammatory diseases</a:t>
            </a:r>
            <a:r>
              <a:rPr lang="en-GB" baseline="30000"/>
              <a:t>3,4</a:t>
            </a:r>
            <a:endParaRPr lang="en-GB"/>
          </a:p>
          <a:p>
            <a:r>
              <a:rPr lang="en-GB"/>
              <a:t>In children with epilepsy, comorbidity can include a range of cognitive and neurodevelopmental disabilities, partly depending on the focus of seizures</a:t>
            </a:r>
            <a:r>
              <a:rPr lang="en-GB" baseline="30000"/>
              <a:t>5</a:t>
            </a:r>
          </a:p>
          <a:p>
            <a:pPr lvl="1"/>
            <a:r>
              <a:rPr lang="en-US" sz="1600">
                <a:solidFill>
                  <a:srgbClr val="3F1A01"/>
                </a:solidFill>
              </a:rPr>
              <a:t>Even where seizures are well controlled, these many comorbidities can remain a problem</a:t>
            </a:r>
            <a:r>
              <a:rPr lang="en-US" sz="1600" baseline="30000">
                <a:solidFill>
                  <a:srgbClr val="3F1A01"/>
                </a:solidFill>
              </a:rPr>
              <a:t>5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B9BDDDA-B0A9-537B-06C4-072C1CB14C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ADHD=attention–deficit/hyperactivity disorder</a:t>
            </a:r>
          </a:p>
          <a:p>
            <a:endParaRPr lang="en-GB"/>
          </a:p>
          <a:p>
            <a:r>
              <a:rPr lang="en-GB"/>
              <a:t>1. Shlobin &amp; Sander. Curr Opin Neurol 2022;35(2):175–180; 2. Keezer et al. Lancet Neurol 2016;15(1):106–115; 3. Gaitatzis et al. Epilepsia 2012;53(8):1282–1293; </a:t>
            </a:r>
          </a:p>
          <a:p>
            <a:r>
              <a:rPr lang="en-GB"/>
              <a:t>4. Devinsky et al. Epilepsy Curr 2013;13(2):62–68; 5. Nickels et al. Nat Rev Neurol 2016;12(8):465–476</a:t>
            </a:r>
          </a:p>
        </p:txBody>
      </p:sp>
    </p:spTree>
    <p:extLst>
      <p:ext uri="{BB962C8B-B14F-4D97-AF65-F5344CB8AC3E}">
        <p14:creationId val="303812043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11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The comorbidities of epilepsy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2025-10-15T04:18:14.697</cp:lastPrinted>
  <dcterms:created xsi:type="dcterms:W3CDTF">2025-10-15T11:18:14Z</dcterms:created>
  <dcterms:modified xsi:type="dcterms:W3CDTF">2025-10-15T11:18:15Z</dcterms:modified>
</cp:coreProperties>
</file>