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5.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57" r:id="rId2"/>
  </p:sldMasterIdLst>
  <p:notesMasterIdLst>
    <p:notesMasterId r:id="rId3"/>
  </p:notesMasterIdLst>
  <p:sldIdLst>
    <p:sldId id="259" r:id="rId4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tags" Target="tags/tag1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heme" Target="theme/theme1.xml" /><Relationship Id="rId9" Type="http://schemas.openxmlformats.org/officeDocument/2006/relationships/tableStyles" Target="tableStyle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val="3974223602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svg" /><Relationship Id="rId3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D2945-3E01-451E-89FF-58C615F516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F82E17-6171-4356-9029-36D36D50EA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53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44D979-2970-442B-8F66-52C8092D87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3C10FD-8379-454F-879F-156D47D3848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C8FEA9E-3CEB-4E61-9A5B-0429CED87E4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41EE2A1-0709-46FF-B13D-C6E5FFA61A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64476BB-EB0A-4326-8B65-9F77F6CF8D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2BCC91F-AEDF-4F8A-B4D8-C6646D885DD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4267"/>
            </a:lvl1pPr>
            <a:lvl2pPr marL="609600" indent="0">
              <a:buNone/>
              <a:defRPr sz="3733"/>
            </a:lvl2pPr>
            <a:lvl3pPr marL="1219200" indent="0">
              <a:buNone/>
              <a:defRPr sz="3200"/>
            </a:lvl3pPr>
            <a:lvl4pPr marL="1828800" indent="0">
              <a:buNone/>
              <a:defRPr sz="2667"/>
            </a:lvl4pPr>
            <a:lvl5pPr marL="2438400" indent="0">
              <a:buNone/>
              <a:defRPr sz="2667"/>
            </a:lvl5pPr>
            <a:lvl6pPr marL="3048000" indent="0">
              <a:buNone/>
              <a:defRPr sz="2667"/>
            </a:lvl6pPr>
            <a:lvl7pPr marL="3657600" indent="0">
              <a:buNone/>
              <a:defRPr sz="2667"/>
            </a:lvl7pPr>
            <a:lvl8pPr marL="4267200" indent="0">
              <a:buNone/>
              <a:defRPr sz="2667"/>
            </a:lvl8pPr>
            <a:lvl9pPr marL="4876800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788764-53BD-4C02-B8D0-EB0E7A819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400E32-7B92-40D4-8C51-87E1C95E001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0BF4CB-CCD4-4C4F-A168-CF497491621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97374175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57810335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28327325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6657140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6208303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985993193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096930492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218497139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0268134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75542274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1928185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692238769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34393942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78563282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765244589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994551719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514677981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254404644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49041365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714167155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130892307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189006029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310774074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059452721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81638385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199606951"/>
      </p:ext>
    </p:extLst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817015397"/>
      </p:ext>
    </p:extLst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718141065"/>
      </p:ext>
    </p:extLst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411197987"/>
      </p:ext>
    </p:extLst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79741337"/>
      </p:ext>
    </p:extLst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201245976"/>
      </p:ext>
    </p:extLst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195651517"/>
      </p:ext>
    </p:extLst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890242170"/>
      </p:ext>
    </p:extLst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090249356"/>
      </p:ext>
    </p:extLst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>
            <a:fillRect/>
          </a:stretch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/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/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/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/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colorguides, Tables and elements that you can pick from when you need to build your presentation.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/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83" r="1"/>
          <a:stretch>
            <a:fillRect/>
          </a:stretch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val="1399688039"/>
      </p:ext>
    </p:extLst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val="306810592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14.xml" /><Relationship Id="rId30" Type="http://schemas.openxmlformats.org/officeDocument/2006/relationships/slideLayout" Target="../slideLayouts/slideLayout41.xml" /><Relationship Id="rId31" Type="http://schemas.openxmlformats.org/officeDocument/2006/relationships/slideLayout" Target="../slideLayouts/slideLayout42.xml" /><Relationship Id="rId32" Type="http://schemas.openxmlformats.org/officeDocument/2006/relationships/slideLayout" Target="../slideLayouts/slideLayout43.xml" /><Relationship Id="rId33" Type="http://schemas.openxmlformats.org/officeDocument/2006/relationships/slideLayout" Target="../slideLayouts/slideLayout44.xml" /><Relationship Id="rId34" Type="http://schemas.openxmlformats.org/officeDocument/2006/relationships/slideLayout" Target="../slideLayouts/slideLayout45.xml" /><Relationship Id="rId35" Type="http://schemas.openxmlformats.org/officeDocument/2006/relationships/slideLayout" Target="../slideLayouts/slideLayout46.xml" /><Relationship Id="rId36" Type="http://schemas.openxmlformats.org/officeDocument/2006/relationships/slideLayout" Target="../slideLayouts/slideLayout47.xml" /><Relationship Id="rId37" Type="http://schemas.openxmlformats.org/officeDocument/2006/relationships/image" Target="../media/image2.png" /><Relationship Id="rId38" Type="http://schemas.openxmlformats.org/officeDocument/2006/relationships/image" Target="../media/image3.svg" /><Relationship Id="rId39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121920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8E2E83A-26F3-5200-39EF-35F9630EC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Psychiatric comorbidity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A7ED28-0CE5-0EF6-8929-2C8B53183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val="1117014919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0348.0"/>
  <p:tag name="AS_RELEASE_DATE" val="2025.01.14"/>
  <p:tag name="AS_TITLE" val="Aspose.Slides for .NET6"/>
  <p:tag name="AS_VERSION" val="25.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</Paragraphs>
  <Slides>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6">
      <vt:lpstr>Arial</vt:lpstr>
      <vt:lpstr>Calibri</vt:lpstr>
      <vt:lpstr>Times New Roman</vt:lpstr>
      <vt:lpstr>Calibri Light</vt:lpstr>
      <vt:lpstr>Office Theme</vt:lpstr>
      <vt:lpstr>Psychiatric comorbidity</vt:lpstr>
    </vt:vector>
  </TitlesOfParts>
  <LinksUpToDate>0</LinksUpToDate>
  <SharedDoc>0</SharedDoc>
  <HyperlinksChanged>0</HyperlinksChanged>
  <Application>Aspose.Slides for .NET</Application>
  <AppVersion>25.0100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2025-10-15T04:18:15.735</cp:lastPrinted>
  <dcterms:created xsi:type="dcterms:W3CDTF">2025-10-15T11:18:15Z</dcterms:created>
  <dcterms:modified xsi:type="dcterms:W3CDTF">2025-10-15T11:18:16Z</dcterms:modified>
</cp:coreProperties>
</file>