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Default Extension="svg" ContentType="image/sv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25.1--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757" r:id="rId2"/>
  </p:sldMasterIdLst>
  <p:notesMasterIdLst>
    <p:notesMasterId r:id="rId3"/>
  </p:notesMasterIdLst>
  <p:sldIdLst>
    <p:sldId id="259" r:id="rId4"/>
  </p:sldIdLst>
  <p:sldSz cx="12192000" cy="6858000"/>
  <p:notesSz cx="6858000" cy="9144000"/>
  <p:custDataLst>
    <p:tags r:id="rId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  <p:extLs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  <p:guideLst>
        <p:guide orient="horz" pos="2160"/>
        <p:guide pos="2880"/>
      </p:guideLst>
    </p:cSldViewPr>
  </p:slideViewPr>
  <p:notesViewPr>
    <p:cSldViewPr>
      <p:cViewPr>
        <p:scale>
          <a:sx n="1" d="100"/>
          <a:sy n="1" d="100"/>
        </p:scale>
        <p:origin x="0" y="0"/>
      </p:cViewPr>
      <p:guideLst/>
    </p:cSldViewPr>
  </p:notes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2" Type="http://schemas.openxmlformats.org/officeDocument/2006/relationships/slideMaster" Target="slideMasters/slideMaster2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tags" Target="tags/tag1.xml" /><Relationship Id="rId6" Type="http://schemas.openxmlformats.org/officeDocument/2006/relationships/presProps" Target="presProps.xml" /><Relationship Id="rId7" Type="http://schemas.openxmlformats.org/officeDocument/2006/relationships/viewProps" Target="viewProps.xml" /><Relationship Id="rId8" Type="http://schemas.openxmlformats.org/officeDocument/2006/relationships/theme" Target="theme/theme1.xml" /><Relationship Id="rId9" Type="http://schemas.openxmlformats.org/officeDocument/2006/relationships/tableStyles" Target="tableStyles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93A0FB-6C74-48BA-B76F-76E3220A53F2}" type="datetimeFigureOut">
              <a:rPr lang="en-US" smtClean="0"/>
              <a:t>10/15/2025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721F48-A6A6-4C52-B94D-420AADA25D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14757294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Reference:</a:t>
            </a:r>
          </a:p>
          <a:p>
            <a:r>
              <a:rPr lang="en-GB"/>
              <a:t>Mula M, Kanner AM, Jetté N, Sander JW. Psychiatric comorbidities in people with epilepsy. Neurol Clin Pract 2021; 11 (2): e112–e120.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21F48-A6A6-4C52-B94D-420AADA25D4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val="3014389343"/>
      </p:ext>
    </p:extLst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2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2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image" Target="../media/image3.svg" /><Relationship Id="rId3" Type="http://schemas.openxmlformats.org/officeDocument/2006/relationships/slideMaster" Target="../slideMasters/slideMaster2.xml" /></Relationships>
</file>

<file path=ppt/slideLayouts/_rels/slideLayout2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30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3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3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3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3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3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3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3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3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3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40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4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4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4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4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4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4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png" /><Relationship Id="rId10" Type="http://schemas.openxmlformats.org/officeDocument/2006/relationships/slideMaster" Target="../slideMasters/slideMaster2.xml" /><Relationship Id="rId2" Type="http://schemas.openxmlformats.org/officeDocument/2006/relationships/image" Target="../media/image5.png" /><Relationship Id="rId3" Type="http://schemas.openxmlformats.org/officeDocument/2006/relationships/image" Target="../media/image6.png" /><Relationship Id="rId4" Type="http://schemas.openxmlformats.org/officeDocument/2006/relationships/image" Target="../media/image7.png" /><Relationship Id="rId5" Type="http://schemas.openxmlformats.org/officeDocument/2006/relationships/image" Target="../media/image8.png" /><Relationship Id="rId6" Type="http://schemas.openxmlformats.org/officeDocument/2006/relationships/image" Target="../media/image9.png" /><Relationship Id="rId7" Type="http://schemas.openxmlformats.org/officeDocument/2006/relationships/image" Target="../media/image10.png" /><Relationship Id="rId8" Type="http://schemas.openxmlformats.org/officeDocument/2006/relationships/image" Target="../media/image11.png" /><Relationship Id="rId9" Type="http://schemas.openxmlformats.org/officeDocument/2006/relationships/image" Target="../media/image12.png" /></Relationships>
</file>

<file path=ppt/slideLayouts/_rels/slideLayout4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8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E6D9F3A-B4C9-421D-80C3-E24B55E86B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CD291E5-F7D8-4AA7-917E-01D1BA11DB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5333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20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800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400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8000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600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200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800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C7EF995-1233-49A3-998E-3A09522D41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E353381-85FF-4B3B-B16B-E9EBB862BE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667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133" b="1"/>
            </a:lvl4pPr>
            <a:lvl5pPr marL="2438400" indent="0">
              <a:buNone/>
              <a:defRPr sz="2133" b="1"/>
            </a:lvl5pPr>
            <a:lvl6pPr marL="3048000" indent="0">
              <a:buNone/>
              <a:defRPr sz="2133" b="1"/>
            </a:lvl6pPr>
            <a:lvl7pPr marL="3657600" indent="0">
              <a:buNone/>
              <a:defRPr sz="2133" b="1"/>
            </a:lvl7pPr>
            <a:lvl8pPr marL="4267200" indent="0">
              <a:buNone/>
              <a:defRPr sz="2133" b="1"/>
            </a:lvl8pPr>
            <a:lvl9pPr marL="4876800" indent="0">
              <a:buNone/>
              <a:defRPr sz="2133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667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133" b="1"/>
            </a:lvl4pPr>
            <a:lvl5pPr marL="2438400" indent="0">
              <a:buNone/>
              <a:defRPr sz="2133" b="1"/>
            </a:lvl5pPr>
            <a:lvl6pPr marL="3048000" indent="0">
              <a:buNone/>
              <a:defRPr sz="2133" b="1"/>
            </a:lvl6pPr>
            <a:lvl7pPr marL="3657600" indent="0">
              <a:buNone/>
              <a:defRPr sz="2133" b="1"/>
            </a:lvl7pPr>
            <a:lvl8pPr marL="4267200" indent="0">
              <a:buNone/>
              <a:defRPr sz="2133" b="1"/>
            </a:lvl8pPr>
            <a:lvl9pPr marL="4876800" indent="0">
              <a:buNone/>
              <a:defRPr sz="2133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74FBC1E-0CC4-4406-971D-872C62CDE9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E7B4A95-49A2-4EC2-ACA6-1C5C8128A9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C1F6F56-B2D1-4D26-9023-9D430B80AE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667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867"/>
            </a:lvl1pPr>
            <a:lvl2pPr marL="609600" indent="0">
              <a:buNone/>
              <a:defRPr sz="1600"/>
            </a:lvl2pPr>
            <a:lvl3pPr marL="1219200" indent="0">
              <a:buNone/>
              <a:defRPr sz="1333"/>
            </a:lvl3pPr>
            <a:lvl4pPr marL="1828800" indent="0">
              <a:buNone/>
              <a:defRPr sz="1200"/>
            </a:lvl4pPr>
            <a:lvl5pPr marL="2438400" indent="0">
              <a:buNone/>
              <a:defRPr sz="1200"/>
            </a:lvl5pPr>
            <a:lvl6pPr marL="3048000" indent="0">
              <a:buNone/>
              <a:defRPr sz="1200"/>
            </a:lvl6pPr>
            <a:lvl7pPr marL="3657600" indent="0">
              <a:buNone/>
              <a:defRPr sz="1200"/>
            </a:lvl7pPr>
            <a:lvl8pPr marL="4267200" indent="0">
              <a:buNone/>
              <a:defRPr sz="1200"/>
            </a:lvl8pPr>
            <a:lvl9pPr marL="4876800" indent="0">
              <a:buNone/>
              <a:defRPr sz="12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E2E9D6F-8A10-4708-B2D6-80D3C774E7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667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4267"/>
            </a:lvl1pPr>
            <a:lvl2pPr marL="609600" indent="0">
              <a:buNone/>
              <a:defRPr sz="3733"/>
            </a:lvl2pPr>
            <a:lvl3pPr marL="1219200" indent="0">
              <a:buNone/>
              <a:defRPr sz="3200"/>
            </a:lvl3pPr>
            <a:lvl4pPr marL="1828800" indent="0">
              <a:buNone/>
              <a:defRPr sz="2667"/>
            </a:lvl4pPr>
            <a:lvl5pPr marL="2438400" indent="0">
              <a:buNone/>
              <a:defRPr sz="2667"/>
            </a:lvl5pPr>
            <a:lvl6pPr marL="3048000" indent="0">
              <a:buNone/>
              <a:defRPr sz="2667"/>
            </a:lvl6pPr>
            <a:lvl7pPr marL="3657600" indent="0">
              <a:buNone/>
              <a:defRPr sz="2667"/>
            </a:lvl7pPr>
            <a:lvl8pPr marL="4267200" indent="0">
              <a:buNone/>
              <a:defRPr sz="2667"/>
            </a:lvl8pPr>
            <a:lvl9pPr marL="4876800" indent="0">
              <a:buNone/>
              <a:defRPr sz="2667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867"/>
            </a:lvl1pPr>
            <a:lvl2pPr marL="609600" indent="0">
              <a:buNone/>
              <a:defRPr sz="1600"/>
            </a:lvl2pPr>
            <a:lvl3pPr marL="1219200" indent="0">
              <a:buNone/>
              <a:defRPr sz="1333"/>
            </a:lvl3pPr>
            <a:lvl4pPr marL="1828800" indent="0">
              <a:buNone/>
              <a:defRPr sz="1200"/>
            </a:lvl4pPr>
            <a:lvl5pPr marL="2438400" indent="0">
              <a:buNone/>
              <a:defRPr sz="1200"/>
            </a:lvl5pPr>
            <a:lvl6pPr marL="3048000" indent="0">
              <a:buNone/>
              <a:defRPr sz="1200"/>
            </a:lvl6pPr>
            <a:lvl7pPr marL="3657600" indent="0">
              <a:buNone/>
              <a:defRPr sz="1200"/>
            </a:lvl7pPr>
            <a:lvl8pPr marL="4267200" indent="0">
              <a:buNone/>
              <a:defRPr sz="1200"/>
            </a:lvl8pPr>
            <a:lvl9pPr marL="4876800" indent="0">
              <a:buNone/>
              <a:defRPr sz="12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7EC0BAA-3877-465A-A027-DDB928A658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CA7557B-D5EA-40BD-BDDD-4C123868C8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39BE2C4-2602-4697-9EF4-BB3BFA3BDA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val="973741754"/>
      </p:ext>
    </p:extLst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ct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578103353"/>
      </p:ext>
    </p:extLst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ct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2428327325"/>
      </p:ext>
    </p:extLst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ct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2666571401"/>
      </p:ext>
    </p:extLst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>
                <a:solidFill>
                  <a:srgbClr val="3F1A01"/>
                </a:solidFill>
              </a:defRPr>
            </a:lvl1pPr>
            <a:lvl2pPr>
              <a:defRPr lang="en-GB" sz="1400">
                <a:solidFill>
                  <a:srgbClr val="3F1A01"/>
                </a:solidFill>
              </a:defRPr>
            </a:lvl2pPr>
            <a:lvl3pPr>
              <a:defRPr lang="en-GB">
                <a:solidFill>
                  <a:srgbClr val="3F1A01"/>
                </a:solidFill>
              </a:defRPr>
            </a:lvl3pPr>
            <a:lvl4pPr>
              <a:defRPr lang="en-GB">
                <a:solidFill>
                  <a:srgbClr val="3F1A01"/>
                </a:solidFill>
              </a:defRPr>
            </a:lvl4pPr>
            <a:lvl5pPr>
              <a:defRPr lang="en-GB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ct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3762083032"/>
      </p:ext>
    </p:extLst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>
                <a:solidFill>
                  <a:srgbClr val="3F1A01"/>
                </a:solidFill>
              </a:defRPr>
            </a:lvl1pPr>
            <a:lvl2pPr>
              <a:defRPr lang="en-GB" sz="1400">
                <a:solidFill>
                  <a:srgbClr val="3F1A01"/>
                </a:solidFill>
              </a:defRPr>
            </a:lvl2pPr>
            <a:lvl3pPr>
              <a:defRPr lang="en-GB">
                <a:solidFill>
                  <a:srgbClr val="3F1A01"/>
                </a:solidFill>
              </a:defRPr>
            </a:lvl3pPr>
            <a:lvl4pPr>
              <a:defRPr lang="en-GB">
                <a:solidFill>
                  <a:srgbClr val="3F1A01"/>
                </a:solidFill>
              </a:defRPr>
            </a:lvl4pPr>
            <a:lvl5pPr>
              <a:defRPr lang="en-GB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>
                <a:solidFill>
                  <a:srgbClr val="3F1A01"/>
                </a:solidFill>
              </a:defRPr>
            </a:lvl1pPr>
            <a:lvl2pPr>
              <a:defRPr lang="en-GB" sz="1400">
                <a:solidFill>
                  <a:srgbClr val="3F1A01"/>
                </a:solidFill>
              </a:defRPr>
            </a:lvl2pPr>
            <a:lvl3pPr>
              <a:defRPr lang="en-GB">
                <a:solidFill>
                  <a:srgbClr val="3F1A01"/>
                </a:solidFill>
              </a:defRPr>
            </a:lvl3pPr>
            <a:lvl4pPr>
              <a:defRPr lang="en-GB">
                <a:solidFill>
                  <a:srgbClr val="3F1A01"/>
                </a:solidFill>
              </a:defRPr>
            </a:lvl4pPr>
            <a:lvl5pPr>
              <a:defRPr lang="en-GB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ct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2985993193"/>
      </p:ext>
    </p:extLst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>
                <a:solidFill>
                  <a:srgbClr val="3F1A01"/>
                </a:solidFill>
              </a:defRPr>
            </a:lvl1pPr>
            <a:lvl2pPr>
              <a:defRPr lang="en-GB" sz="1400">
                <a:solidFill>
                  <a:srgbClr val="3F1A01"/>
                </a:solidFill>
              </a:defRPr>
            </a:lvl2pPr>
            <a:lvl3pPr>
              <a:defRPr lang="en-GB">
                <a:solidFill>
                  <a:srgbClr val="3F1A01"/>
                </a:solidFill>
              </a:defRPr>
            </a:lvl3pPr>
            <a:lvl4pPr>
              <a:defRPr lang="en-GB">
                <a:solidFill>
                  <a:srgbClr val="3F1A01"/>
                </a:solidFill>
              </a:defRPr>
            </a:lvl4pPr>
            <a:lvl5pPr>
              <a:defRPr lang="en-GB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>
                <a:solidFill>
                  <a:srgbClr val="3F1A01"/>
                </a:solidFill>
              </a:defRPr>
            </a:lvl1pPr>
            <a:lvl2pPr>
              <a:defRPr lang="en-GB" sz="1400">
                <a:solidFill>
                  <a:srgbClr val="3F1A01"/>
                </a:solidFill>
              </a:defRPr>
            </a:lvl2pPr>
            <a:lvl3pPr>
              <a:defRPr lang="en-GB">
                <a:solidFill>
                  <a:srgbClr val="3F1A01"/>
                </a:solidFill>
              </a:defRPr>
            </a:lvl3pPr>
            <a:lvl4pPr>
              <a:defRPr lang="en-GB">
                <a:solidFill>
                  <a:srgbClr val="3F1A01"/>
                </a:solidFill>
              </a:defRPr>
            </a:lvl4pPr>
            <a:lvl5pPr>
              <a:defRPr lang="en-GB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>
                <a:solidFill>
                  <a:srgbClr val="3F1A01"/>
                </a:solidFill>
              </a:defRPr>
            </a:lvl1pPr>
            <a:lvl2pPr>
              <a:defRPr lang="en-GB" sz="1400">
                <a:solidFill>
                  <a:srgbClr val="3F1A01"/>
                </a:solidFill>
              </a:defRPr>
            </a:lvl2pPr>
            <a:lvl3pPr>
              <a:defRPr lang="en-GB">
                <a:solidFill>
                  <a:srgbClr val="3F1A01"/>
                </a:solidFill>
              </a:defRPr>
            </a:lvl3pPr>
            <a:lvl4pPr>
              <a:defRPr lang="en-GB">
                <a:solidFill>
                  <a:srgbClr val="3F1A01"/>
                </a:solidFill>
              </a:defRPr>
            </a:lvl4pPr>
            <a:lvl5pPr>
              <a:defRPr lang="en-GB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ct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2096930492"/>
      </p:ext>
    </p:extLst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>
                <a:solidFill>
                  <a:srgbClr val="3F1A01"/>
                </a:solidFill>
              </a:defRPr>
            </a:lvl1pPr>
            <a:lvl2pPr>
              <a:defRPr lang="en-GB" sz="1200">
                <a:solidFill>
                  <a:srgbClr val="3F1A01"/>
                </a:solidFill>
              </a:defRPr>
            </a:lvl2pPr>
            <a:lvl3pPr>
              <a:defRPr lang="en-GB" sz="1000">
                <a:solidFill>
                  <a:srgbClr val="3F1A01"/>
                </a:solidFill>
              </a:defRPr>
            </a:lvl3pPr>
            <a:lvl4pPr>
              <a:defRPr lang="en-GB" sz="800">
                <a:solidFill>
                  <a:srgbClr val="3F1A01"/>
                </a:solidFill>
              </a:defRPr>
            </a:lvl4pPr>
            <a:lvl5pPr>
              <a:defRPr lang="en-GB" sz="60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>
                <a:solidFill>
                  <a:srgbClr val="3F1A01"/>
                </a:solidFill>
              </a:defRPr>
            </a:lvl1pPr>
            <a:lvl2pPr>
              <a:defRPr lang="en-GB" sz="1200">
                <a:solidFill>
                  <a:srgbClr val="3F1A01"/>
                </a:solidFill>
              </a:defRPr>
            </a:lvl2pPr>
            <a:lvl3pPr>
              <a:defRPr lang="en-GB" sz="1000">
                <a:solidFill>
                  <a:srgbClr val="3F1A01"/>
                </a:solidFill>
              </a:defRPr>
            </a:lvl3pPr>
            <a:lvl4pPr>
              <a:defRPr lang="en-GB" sz="800">
                <a:solidFill>
                  <a:srgbClr val="3F1A01"/>
                </a:solidFill>
              </a:defRPr>
            </a:lvl4pPr>
            <a:lvl5pPr>
              <a:defRPr lang="en-GB" sz="60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>
                <a:solidFill>
                  <a:srgbClr val="3F1A01"/>
                </a:solidFill>
              </a:defRPr>
            </a:lvl1pPr>
            <a:lvl2pPr>
              <a:defRPr lang="en-GB" sz="1200">
                <a:solidFill>
                  <a:srgbClr val="3F1A01"/>
                </a:solidFill>
              </a:defRPr>
            </a:lvl2pPr>
            <a:lvl3pPr>
              <a:defRPr lang="en-GB" sz="1000">
                <a:solidFill>
                  <a:srgbClr val="3F1A01"/>
                </a:solidFill>
              </a:defRPr>
            </a:lvl3pPr>
            <a:lvl4pPr>
              <a:defRPr lang="en-GB" sz="800">
                <a:solidFill>
                  <a:srgbClr val="3F1A01"/>
                </a:solidFill>
              </a:defRPr>
            </a:lvl4pPr>
            <a:lvl5pPr>
              <a:defRPr lang="en-GB" sz="60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>
                <a:solidFill>
                  <a:srgbClr val="3F1A01"/>
                </a:solidFill>
              </a:defRPr>
            </a:lvl1pPr>
            <a:lvl2pPr>
              <a:defRPr lang="en-GB" sz="1200">
                <a:solidFill>
                  <a:srgbClr val="3F1A01"/>
                </a:solidFill>
              </a:defRPr>
            </a:lvl2pPr>
            <a:lvl3pPr>
              <a:defRPr lang="en-GB" sz="1000">
                <a:solidFill>
                  <a:srgbClr val="3F1A01"/>
                </a:solidFill>
              </a:defRPr>
            </a:lvl3pPr>
            <a:lvl4pPr>
              <a:defRPr lang="en-GB" sz="800">
                <a:solidFill>
                  <a:srgbClr val="3F1A01"/>
                </a:solidFill>
              </a:defRPr>
            </a:lvl4pPr>
            <a:lvl5pPr>
              <a:defRPr lang="en-GB" sz="60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ct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4218497139"/>
      </p:ext>
    </p:extLst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>
                <a:solidFill>
                  <a:srgbClr val="3F1A01"/>
                </a:solidFill>
              </a:defRPr>
            </a:lvl1pPr>
            <a:lvl2pPr>
              <a:defRPr lang="en-GB" sz="1200">
                <a:solidFill>
                  <a:srgbClr val="3F1A01"/>
                </a:solidFill>
              </a:defRPr>
            </a:lvl2pPr>
            <a:lvl3pPr>
              <a:defRPr lang="en-GB" sz="1000">
                <a:solidFill>
                  <a:srgbClr val="3F1A01"/>
                </a:solidFill>
              </a:defRPr>
            </a:lvl3pPr>
            <a:lvl4pPr>
              <a:defRPr lang="en-GB" sz="800">
                <a:solidFill>
                  <a:srgbClr val="3F1A01"/>
                </a:solidFill>
              </a:defRPr>
            </a:lvl4pPr>
            <a:lvl5pPr>
              <a:defRPr lang="en-GB" sz="60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>
                <a:solidFill>
                  <a:srgbClr val="3F1A01"/>
                </a:solidFill>
              </a:defRPr>
            </a:lvl1pPr>
            <a:lvl2pPr>
              <a:defRPr lang="en-GB" sz="1200">
                <a:solidFill>
                  <a:srgbClr val="3F1A01"/>
                </a:solidFill>
              </a:defRPr>
            </a:lvl2pPr>
            <a:lvl3pPr>
              <a:defRPr lang="en-GB" sz="1000">
                <a:solidFill>
                  <a:srgbClr val="3F1A01"/>
                </a:solidFill>
              </a:defRPr>
            </a:lvl3pPr>
            <a:lvl4pPr>
              <a:defRPr lang="en-GB" sz="800">
                <a:solidFill>
                  <a:srgbClr val="3F1A01"/>
                </a:solidFill>
              </a:defRPr>
            </a:lvl4pPr>
            <a:lvl5pPr>
              <a:defRPr lang="en-GB" sz="60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>
                <a:solidFill>
                  <a:srgbClr val="3F1A01"/>
                </a:solidFill>
              </a:defRPr>
            </a:lvl1pPr>
            <a:lvl2pPr>
              <a:defRPr lang="en-GB" sz="1200">
                <a:solidFill>
                  <a:srgbClr val="3F1A01"/>
                </a:solidFill>
              </a:defRPr>
            </a:lvl2pPr>
            <a:lvl3pPr>
              <a:defRPr lang="en-GB" sz="1000">
                <a:solidFill>
                  <a:srgbClr val="3F1A01"/>
                </a:solidFill>
              </a:defRPr>
            </a:lvl3pPr>
            <a:lvl4pPr>
              <a:defRPr lang="en-GB" sz="800">
                <a:solidFill>
                  <a:srgbClr val="3F1A01"/>
                </a:solidFill>
              </a:defRPr>
            </a:lvl4pPr>
            <a:lvl5pPr>
              <a:defRPr lang="en-GB" sz="60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>
                <a:solidFill>
                  <a:srgbClr val="3F1A01"/>
                </a:solidFill>
              </a:defRPr>
            </a:lvl1pPr>
            <a:lvl2pPr>
              <a:defRPr lang="en-GB" sz="1200">
                <a:solidFill>
                  <a:srgbClr val="3F1A01"/>
                </a:solidFill>
              </a:defRPr>
            </a:lvl2pPr>
            <a:lvl3pPr>
              <a:defRPr lang="en-GB" sz="1000">
                <a:solidFill>
                  <a:srgbClr val="3F1A01"/>
                </a:solidFill>
              </a:defRPr>
            </a:lvl3pPr>
            <a:lvl4pPr>
              <a:defRPr lang="en-GB" sz="800">
                <a:solidFill>
                  <a:srgbClr val="3F1A01"/>
                </a:solidFill>
              </a:defRPr>
            </a:lvl4pPr>
            <a:lvl5pPr>
              <a:defRPr lang="en-GB" sz="60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>
                <a:solidFill>
                  <a:srgbClr val="3F1A01"/>
                </a:solidFill>
              </a:defRPr>
            </a:lvl1pPr>
            <a:lvl2pPr>
              <a:defRPr lang="en-GB" sz="1200">
                <a:solidFill>
                  <a:srgbClr val="3F1A01"/>
                </a:solidFill>
              </a:defRPr>
            </a:lvl2pPr>
            <a:lvl3pPr>
              <a:defRPr lang="en-GB" sz="1000">
                <a:solidFill>
                  <a:srgbClr val="3F1A01"/>
                </a:solidFill>
              </a:defRPr>
            </a:lvl3pPr>
            <a:lvl4pPr>
              <a:defRPr lang="en-GB" sz="800">
                <a:solidFill>
                  <a:srgbClr val="3F1A01"/>
                </a:solidFill>
              </a:defRPr>
            </a:lvl4pPr>
            <a:lvl5pPr>
              <a:defRPr lang="en-GB" sz="60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ct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1630268134"/>
      </p:ext>
    </p:extLst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>
                <a:solidFill>
                  <a:srgbClr val="3F1A01"/>
                </a:solidFill>
              </a:defRPr>
            </a:lvl1pPr>
            <a:lvl2pPr>
              <a:defRPr lang="en-GB" sz="1400">
                <a:solidFill>
                  <a:srgbClr val="3F1A01"/>
                </a:solidFill>
              </a:defRPr>
            </a:lvl2pPr>
            <a:lvl3pPr>
              <a:defRPr lang="en-GB">
                <a:solidFill>
                  <a:srgbClr val="3F1A01"/>
                </a:solidFill>
              </a:defRPr>
            </a:lvl3pPr>
            <a:lvl4pPr>
              <a:defRPr lang="en-GB">
                <a:solidFill>
                  <a:srgbClr val="3F1A01"/>
                </a:solidFill>
              </a:defRPr>
            </a:lvl4pPr>
            <a:lvl5pPr>
              <a:defRPr lang="en-GB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ct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2755422747"/>
      </p:ext>
    </p:extLst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>
                <a:solidFill>
                  <a:srgbClr val="3F1A01"/>
                </a:solidFill>
              </a:defRPr>
            </a:lvl1pPr>
            <a:lvl2pPr>
              <a:defRPr lang="en-GB" sz="1400">
                <a:solidFill>
                  <a:srgbClr val="3F1A01"/>
                </a:solidFill>
              </a:defRPr>
            </a:lvl2pPr>
            <a:lvl3pPr>
              <a:defRPr lang="en-GB">
                <a:solidFill>
                  <a:srgbClr val="3F1A01"/>
                </a:solidFill>
              </a:defRPr>
            </a:lvl3pPr>
            <a:lvl4pPr>
              <a:defRPr lang="en-GB">
                <a:solidFill>
                  <a:srgbClr val="3F1A01"/>
                </a:solidFill>
              </a:defRPr>
            </a:lvl4pPr>
            <a:lvl5pPr>
              <a:defRPr lang="en-GB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ct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1631928185"/>
      </p:ext>
    </p:extLst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ct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3692238769"/>
      </p:ext>
    </p:extLst>
  </p:cSld>
  <p:clrMapOvr>
    <a:masterClrMapping/>
  </p:clrMapOvr>
  <p:transition/>
  <p:timing/>
  <p:extLst>
    <p:ext uri="{DCECCB84-F9BA-43D5-87BE-67443E8EF086}">
      <p15:sldGuideLst xmlns:p15="http://schemas.microsoft.com/office/powerpoint/2012/main"/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ct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3734393942"/>
      </p:ext>
    </p:extLst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val="2478563282"/>
      </p:ext>
    </p:extLst>
  </p:cSld>
  <p:clrMapOvr>
    <a:masterClrMapping/>
  </p:clrMapOvr>
  <p:transition/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ct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765244589"/>
      </p:ext>
    </p:extLst>
  </p:cSld>
  <p:clrMapOvr>
    <a:masterClrMapping/>
  </p:clrMapOvr>
  <p:transition/>
  <p:timing/>
</p:sldLayout>
</file>

<file path=ppt/slideLayouts/slideLayout2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ct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994551719"/>
      </p:ext>
    </p:extLst>
  </p:cSld>
  <p:clrMapOvr>
    <a:masterClrMapping/>
  </p:clrMapOvr>
  <p:transition/>
  <p:timing/>
</p:sldLayout>
</file>

<file path=ppt/slideLayouts/slideLayout2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1514677981"/>
      </p:ext>
    </p:extLst>
  </p:cSld>
  <p:clrMapOvr>
    <a:masterClrMapping/>
  </p:clrMapOvr>
  <p:transition/>
  <p:timing/>
</p:sldLayout>
</file>

<file path=ppt/slideLayouts/slideLayout2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val="3254404644"/>
      </p:ext>
    </p:extLst>
  </p:cSld>
  <p:clrMapOvr>
    <a:masterClrMapping/>
  </p:clrMapOvr>
  <p:transition/>
  <p:timing/>
</p:sldLayout>
</file>

<file path=ppt/slideLayouts/slideLayout3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val="2449041365"/>
      </p:ext>
    </p:extLst>
  </p:cSld>
  <p:clrMapOvr>
    <a:masterClrMapping/>
  </p:clrMapOvr>
  <p:transition/>
  <p:timing/>
</p:sldLayout>
</file>

<file path=ppt/slideLayouts/slideLayout3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val="1714167155"/>
      </p:ext>
    </p:extLst>
  </p:cSld>
  <p:clrMapOvr>
    <a:masterClrMapping/>
  </p:clrMapOvr>
  <p:transition/>
  <p:timing/>
</p:sldLayout>
</file>

<file path=ppt/slideLayouts/slideLayout3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val="3130892307"/>
      </p:ext>
    </p:extLst>
  </p:cSld>
  <p:clrMapOvr>
    <a:masterClrMapping/>
  </p:clrMapOvr>
  <p:transition/>
  <p:timing/>
</p:sldLayout>
</file>

<file path=ppt/slideLayouts/slideLayout3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val="1189006029"/>
      </p:ext>
    </p:extLst>
  </p:cSld>
  <p:clrMapOvr>
    <a:masterClrMapping/>
  </p:clrMapOvr>
  <p:transition/>
  <p:timing/>
</p:sldLayout>
</file>

<file path=ppt/slideLayouts/slideLayout3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val="3310774074"/>
      </p:ext>
    </p:extLst>
  </p:cSld>
  <p:clrMapOvr>
    <a:masterClrMapping/>
  </p:clrMapOvr>
  <p:transition/>
  <p:timing/>
</p:sldLayout>
</file>

<file path=ppt/slideLayouts/slideLayout3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val="4059452721"/>
      </p:ext>
    </p:extLst>
  </p:cSld>
  <p:clrMapOvr>
    <a:masterClrMapping/>
  </p:clrMapOvr>
  <p:transition/>
  <p:timing/>
</p:sldLayout>
</file>

<file path=ppt/slideLayouts/slideLayout3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val="2481638385"/>
      </p:ext>
    </p:extLst>
  </p:cSld>
  <p:clrMapOvr>
    <a:masterClrMapping/>
  </p:clrMapOvr>
  <p:transition/>
  <p:timing/>
</p:sldLayout>
</file>

<file path=ppt/slideLayouts/slideLayout3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val="4199606951"/>
      </p:ext>
    </p:extLst>
  </p:cSld>
  <p:clrMapOvr>
    <a:masterClrMapping/>
  </p:clrMapOvr>
  <p:transition/>
  <p:timing/>
</p:sldLayout>
</file>

<file path=ppt/slideLayouts/slideLayout3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val="817015397"/>
      </p:ext>
    </p:extLst>
  </p:cSld>
  <p:clrMapOvr>
    <a:masterClrMapping/>
  </p:clrMapOvr>
  <p:transition/>
  <p:timing/>
</p:sldLayout>
</file>

<file path=ppt/slideLayouts/slideLayout3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val="718141065"/>
      </p:ext>
    </p:extLst>
  </p:cSld>
  <p:clrMapOvr>
    <a:masterClrMapping/>
  </p:clrMapOvr>
  <p:transition/>
  <p:timing/>
</p:sldLayout>
</file>

<file path=ppt/slideLayouts/slideLayout4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3411197987"/>
      </p:ext>
    </p:extLst>
  </p:cSld>
  <p:clrMapOvr>
    <a:masterClrMapping/>
  </p:clrMapOvr>
  <p:transition/>
  <p:timing/>
</p:sldLayout>
</file>

<file path=ppt/slideLayouts/slideLayout4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2479741337"/>
      </p:ext>
    </p:extLst>
  </p:cSld>
  <p:clrMapOvr>
    <a:masterClrMapping/>
  </p:clrMapOvr>
  <p:transition/>
  <p:timing/>
</p:sldLayout>
</file>

<file path=ppt/slideLayouts/slideLayout4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1201245976"/>
      </p:ext>
    </p:extLst>
  </p:cSld>
  <p:clrMapOvr>
    <a:masterClrMapping/>
  </p:clrMapOvr>
  <p:transition/>
  <p:timing/>
</p:sldLayout>
</file>

<file path=ppt/slideLayouts/slideLayout4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2195651517"/>
      </p:ext>
    </p:extLst>
  </p:cSld>
  <p:clrMapOvr>
    <a:masterClrMapping/>
  </p:clrMapOvr>
  <p:transition/>
  <p:timing/>
</p:sldLayout>
</file>

<file path=ppt/slideLayouts/slideLayout4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890242170"/>
      </p:ext>
    </p:extLst>
  </p:cSld>
  <p:clrMapOvr>
    <a:masterClrMapping/>
  </p:clrMapOvr>
  <p:transition/>
  <p:timing/>
</p:sldLayout>
</file>

<file path=ppt/slideLayouts/slideLayout4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4090249356"/>
      </p:ext>
    </p:extLst>
  </p:cSld>
  <p:clrMapOvr>
    <a:masterClrMapping/>
  </p:clrMapOvr>
  <p:transition/>
  <p:timing/>
</p:sldLayout>
</file>

<file path=ppt/slideLayouts/slideLayout4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>
            <a:fillRect/>
          </a:stretch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/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/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/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ct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ct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ct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ct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ct val="0"/>
              </a:spcBef>
              <a:buFont typeface="Arial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ct val="0"/>
              </a:spcBef>
              <a:buFont typeface="Arial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ct val="0"/>
              </a:spcBef>
              <a:buFont typeface="Arial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ct val="0"/>
              </a:spcBef>
              <a:spcAft>
                <a:spcPts val="600"/>
              </a:spcAft>
              <a:buFont typeface="Arial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ct val="0"/>
              </a:spcBef>
              <a:buFont typeface="Arial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ct val="0"/>
              </a:spcBef>
              <a:buFont typeface="Arial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ct val="0"/>
              </a:spcBef>
              <a:buFont typeface="Arial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/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ct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ct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colorguides, Tables and elements that you can pick from when you need to build your presentation.</a:t>
            </a:r>
          </a:p>
          <a:p>
            <a:pPr marL="0" indent="0">
              <a:spcBef>
                <a:spcPct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/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ct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ct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ct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483" r="1"/>
          <a:stretch>
            <a:fillRect/>
          </a:stretch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ct val="0"/>
              </a:spcBef>
              <a:spcAft>
                <a:spcPct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spcAft>
                <a:spcPct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spcAft>
                <a:spcPct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val="1399688039"/>
      </p:ext>
    </p:extLst>
  </p:cSld>
  <p:clrMapOvr>
    <a:masterClrMapping/>
  </p:clrMapOvr>
  <p:transition/>
  <p:timing/>
</p:sldLayout>
</file>

<file path=ppt/slideLayouts/slideLayout4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val="3068105920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slideLayout" Target="../slideLayouts/slideLayout24.xml" /><Relationship Id="rId14" Type="http://schemas.openxmlformats.org/officeDocument/2006/relationships/slideLayout" Target="../slideLayouts/slideLayout25.xml" /><Relationship Id="rId15" Type="http://schemas.openxmlformats.org/officeDocument/2006/relationships/slideLayout" Target="../slideLayouts/slideLayout26.xml" /><Relationship Id="rId16" Type="http://schemas.openxmlformats.org/officeDocument/2006/relationships/slideLayout" Target="../slideLayouts/slideLayout27.xml" /><Relationship Id="rId17" Type="http://schemas.openxmlformats.org/officeDocument/2006/relationships/slideLayout" Target="../slideLayouts/slideLayout28.xml" /><Relationship Id="rId18" Type="http://schemas.openxmlformats.org/officeDocument/2006/relationships/slideLayout" Target="../slideLayouts/slideLayout29.xml" /><Relationship Id="rId19" Type="http://schemas.openxmlformats.org/officeDocument/2006/relationships/slideLayout" Target="../slideLayouts/slideLayout30.xml" /><Relationship Id="rId2" Type="http://schemas.openxmlformats.org/officeDocument/2006/relationships/slideLayout" Target="../slideLayouts/slideLayout13.xml" /><Relationship Id="rId20" Type="http://schemas.openxmlformats.org/officeDocument/2006/relationships/slideLayout" Target="../slideLayouts/slideLayout31.xml" /><Relationship Id="rId21" Type="http://schemas.openxmlformats.org/officeDocument/2006/relationships/slideLayout" Target="../slideLayouts/slideLayout32.xml" /><Relationship Id="rId22" Type="http://schemas.openxmlformats.org/officeDocument/2006/relationships/slideLayout" Target="../slideLayouts/slideLayout33.xml" /><Relationship Id="rId23" Type="http://schemas.openxmlformats.org/officeDocument/2006/relationships/slideLayout" Target="../slideLayouts/slideLayout34.xml" /><Relationship Id="rId24" Type="http://schemas.openxmlformats.org/officeDocument/2006/relationships/slideLayout" Target="../slideLayouts/slideLayout35.xml" /><Relationship Id="rId25" Type="http://schemas.openxmlformats.org/officeDocument/2006/relationships/slideLayout" Target="../slideLayouts/slideLayout36.xml" /><Relationship Id="rId26" Type="http://schemas.openxmlformats.org/officeDocument/2006/relationships/slideLayout" Target="../slideLayouts/slideLayout37.xml" /><Relationship Id="rId27" Type="http://schemas.openxmlformats.org/officeDocument/2006/relationships/slideLayout" Target="../slideLayouts/slideLayout38.xml" /><Relationship Id="rId28" Type="http://schemas.openxmlformats.org/officeDocument/2006/relationships/slideLayout" Target="../slideLayouts/slideLayout39.xml" /><Relationship Id="rId29" Type="http://schemas.openxmlformats.org/officeDocument/2006/relationships/slideLayout" Target="../slideLayouts/slideLayout40.xml" /><Relationship Id="rId3" Type="http://schemas.openxmlformats.org/officeDocument/2006/relationships/slideLayout" Target="../slideLayouts/slideLayout14.xml" /><Relationship Id="rId30" Type="http://schemas.openxmlformats.org/officeDocument/2006/relationships/slideLayout" Target="../slideLayouts/slideLayout41.xml" /><Relationship Id="rId31" Type="http://schemas.openxmlformats.org/officeDocument/2006/relationships/slideLayout" Target="../slideLayouts/slideLayout42.xml" /><Relationship Id="rId32" Type="http://schemas.openxmlformats.org/officeDocument/2006/relationships/slideLayout" Target="../slideLayouts/slideLayout43.xml" /><Relationship Id="rId33" Type="http://schemas.openxmlformats.org/officeDocument/2006/relationships/slideLayout" Target="../slideLayouts/slideLayout44.xml" /><Relationship Id="rId34" Type="http://schemas.openxmlformats.org/officeDocument/2006/relationships/slideLayout" Target="../slideLayouts/slideLayout45.xml" /><Relationship Id="rId35" Type="http://schemas.openxmlformats.org/officeDocument/2006/relationships/slideLayout" Target="../slideLayouts/slideLayout46.xml" /><Relationship Id="rId36" Type="http://schemas.openxmlformats.org/officeDocument/2006/relationships/slideLayout" Target="../slideLayouts/slideLayout47.xml" /><Relationship Id="rId37" Type="http://schemas.openxmlformats.org/officeDocument/2006/relationships/image" Target="../media/image2.png" /><Relationship Id="rId38" Type="http://schemas.openxmlformats.org/officeDocument/2006/relationships/image" Target="../media/image3.svg" /><Relationship Id="rId39" Type="http://schemas.openxmlformats.org/officeDocument/2006/relationships/theme" Target="../theme/theme2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1219200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219200" rtl="0" eaLnBrk="1" latinLnBrk="0" hangingPunct="1">
        <a:spcBef>
          <a:spcPct val="20000"/>
        </a:spcBef>
        <a:buFont typeface="Arial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600" indent="-381000" algn="l" defTabSz="1219200" rtl="0" eaLnBrk="1" latinLnBrk="0" hangingPunct="1">
        <a:spcBef>
          <a:spcPct val="20000"/>
        </a:spcBef>
        <a:buFont typeface="Arial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4000" indent="-304800" algn="l" defTabSz="12192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600" indent="-304800" algn="l" defTabSz="1219200" rtl="0" eaLnBrk="1" latinLnBrk="0" hangingPunct="1">
        <a:spcBef>
          <a:spcPct val="20000"/>
        </a:spcBef>
        <a:buFont typeface="Arial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indent="-304800" algn="l" defTabSz="1219200" rtl="0" eaLnBrk="1" latinLnBrk="0" hangingPunct="1">
        <a:spcBef>
          <a:spcPct val="20000"/>
        </a:spcBef>
        <a:buFont typeface="Arial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800" indent="-304800" algn="l" defTabSz="121920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920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920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920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BC486D-4FAB-B746-8B02-8D7C842291C6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val="1951812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  <p:sldLayoutId id="2147483737" r:id="rId17"/>
    <p:sldLayoutId id="2147483738" r:id="rId18"/>
    <p:sldLayoutId id="2147483739" r:id="rId19"/>
    <p:sldLayoutId id="2147483740" r:id="rId20"/>
    <p:sldLayoutId id="2147483741" r:id="rId21"/>
    <p:sldLayoutId id="2147483742" r:id="rId22"/>
    <p:sldLayoutId id="2147483743" r:id="rId23"/>
    <p:sldLayoutId id="2147483744" r:id="rId24"/>
    <p:sldLayoutId id="2147483745" r:id="rId25"/>
    <p:sldLayoutId id="2147483746" r:id="rId26"/>
    <p:sldLayoutId id="2147483747" r:id="rId27"/>
    <p:sldLayoutId id="2147483748" r:id="rId28"/>
    <p:sldLayoutId id="2147483749" r:id="rId29"/>
    <p:sldLayoutId id="2147483750" r:id="rId30"/>
    <p:sldLayoutId id="2147483751" r:id="rId31"/>
    <p:sldLayoutId id="2147483752" r:id="rId32"/>
    <p:sldLayoutId id="2147483753" r:id="rId33"/>
    <p:sldLayoutId id="2147483754" r:id="rId34"/>
    <p:sldLayoutId id="2147483755" r:id="rId35"/>
    <p:sldLayoutId id="2147483756" r:id="rId36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4.xml" /><Relationship Id="rId2" Type="http://schemas.openxmlformats.org/officeDocument/2006/relationships/notesSlide" Target="../notesSlides/notesSlide1.xm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FEF3CCFE-2762-596F-F8A0-2B97D58637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199" y="1485000"/>
            <a:ext cx="7572375" cy="2429818"/>
          </a:xfrm>
        </p:spPr>
        <p:txBody>
          <a:bodyPr>
            <a:normAutofit fontScale="90000"/>
          </a:bodyPr>
          <a:lstStyle/>
          <a:p>
            <a:r>
              <a:rPr lang="en-US" sz="3600" i="1"/>
              <a:t>People with epilepsy have a 2–5 times increased risk of developing any psychiatric disorder, and 1 in 3 patients with epilepsy have a lifetime psychiatric diagnosis</a:t>
            </a:r>
            <a:endParaRPr lang="en-GB" sz="3600" i="1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CEBFB42-C67E-7006-FC5A-D2EA12C7C94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/>
              <a:t>Mula et al. Neurol Clin Pract 2021;11(2):e112–e120</a:t>
            </a:r>
            <a:endParaRPr lang="de-DE"/>
          </a:p>
        </p:txBody>
      </p:sp>
    </p:spTree>
    <p:extLst>
      <p:ext uri="{BB962C8B-B14F-4D97-AF65-F5344CB8AC3E}">
        <p14:creationId val="3045533891"/>
      </p:ext>
    </p:ext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6.0.36"/>
  <p:tag name="AS_OS" val="Microsoft Windows NT 10.0.20348.0"/>
  <p:tag name="AS_RELEASE_DATE" val="2025.01.14"/>
  <p:tag name="AS_TITLE" val="Aspose.Slides for .NET6"/>
  <p:tag name="AS_VERSION" val="25.1"/>
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Calibri Light" panose="020f0302020204030204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Calibri" panose="020f0502020204030204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2</Paragraphs>
  <Slides>1</Slides>
  <Notes>1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baseType="lpstr" size="6">
      <vt:lpstr>Arial</vt:lpstr>
      <vt:lpstr>Calibri</vt:lpstr>
      <vt:lpstr>Times New Roman</vt:lpstr>
      <vt:lpstr>Calibri Light</vt:lpstr>
      <vt:lpstr>Office Theme</vt:lpstr>
      <vt:lpstr>People with epilepsy have a 2–5 times increased risk of developing any psychiatric disorder, and 1 in 3 patients with epilepsy have a lifetime psychiatric diagnosis</vt:lpstr>
    </vt:vector>
  </TitlesOfParts>
  <LinksUpToDate>0</LinksUpToDate>
  <SharedDoc>0</SharedDoc>
  <HyperlinksChanged>0</HyperlinksChanged>
  <Application>Aspose.Slides for .NET</Application>
  <AppVersion>25.0100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2025-10-15T04:18:16.826</cp:lastPrinted>
  <dcterms:created xsi:type="dcterms:W3CDTF">2025-10-15T11:18:16Z</dcterms:created>
  <dcterms:modified xsi:type="dcterms:W3CDTF">2025-10-15T11:18:17Z</dcterms:modified>
</cp:coreProperties>
</file>