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3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CB" userId="Fact check" providerId="None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F7EC7488-4E4A-9C24-064D-EB73800D8BFC}" name="Richard Idro" initials="RI" userId="7dfe09efb8e7ea95" providerId="Windows Live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C2EC8E-2587-4E12-9C1D-1D3781679B9F}" v="7" dt="2025-11-20T11:09:19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38" autoAdjust="0"/>
    <p:restoredTop sz="75591" autoAdjust="0"/>
  </p:normalViewPr>
  <p:slideViewPr>
    <p:cSldViewPr snapToGrid="0">
      <p:cViewPr varScale="1">
        <p:scale>
          <a:sx n="75" d="100"/>
          <a:sy n="75" d="100"/>
        </p:scale>
        <p:origin x="120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5488" y="1270000"/>
            <a:ext cx="5407025" cy="3041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Epilepsy is a diverse group of disorders that share an abnormally increased predisposition to seizures.</a:t>
            </a:r>
            <a:r>
              <a:rPr lang="en-US" baseline="30000" dirty="0"/>
              <a:t>1</a:t>
            </a:r>
            <a:r>
              <a:rPr lang="en-US" dirty="0"/>
              <a:t> Other elements commonly associated with a diagnosis of epilepsy include enduring alterations in the brain that increase the likelihood of future seizures, and </a:t>
            </a:r>
            <a:r>
              <a:rPr lang="en-US" dirty="0" err="1"/>
              <a:t>behavioural</a:t>
            </a:r>
            <a:r>
              <a:rPr lang="en-US" dirty="0"/>
              <a:t> or cognitive disturbances.</a:t>
            </a:r>
            <a:r>
              <a:rPr lang="en-US" baseline="30000" dirty="0"/>
              <a:t>1</a:t>
            </a:r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Fisher RS, van Emde Boas W, Blume W, et al. Epileptic seizures and epilepsy: definitions proposed by the International League Against Epilepsy (ILAE) and the International Bureau for Epilepsy (IBE). Epilepsia 2005; 46 (4): 470‒472.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Fisher RS, Acevedo C, </a:t>
            </a:r>
            <a:r>
              <a:rPr lang="en-GB" dirty="0" err="1"/>
              <a:t>Arzimanoglou</a:t>
            </a:r>
            <a:r>
              <a:rPr lang="en-GB" dirty="0"/>
              <a:t> A, et al. ILAE official report: a practical clinical definition of epilepsy. Epilepsia 2014; 55 (4): 475‒482.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Beghi</a:t>
            </a:r>
            <a:r>
              <a:rPr lang="en-US" dirty="0"/>
              <a:t> E, Giussani G, Sander JW. The natural history and prognosis of epilepsy. Epileptic </a:t>
            </a:r>
            <a:r>
              <a:rPr lang="en-US" dirty="0" err="1"/>
              <a:t>Disord</a:t>
            </a:r>
            <a:r>
              <a:rPr lang="en-US" dirty="0"/>
              <a:t> 2015; 17 (3): 243‒253.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Hauser WA, Rich SS, Lee JR, et al. Risk of recurrent seizures after two unprovoked seizures. N Engl J Med 1998; 338 (7): 429‒434.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7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F69213-2E4C-F8B1-56BC-C8EA5A1528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500" dirty="0">
                <a:solidFill>
                  <a:schemeClr val="tx1"/>
                </a:solidFill>
              </a:rPr>
              <a:t>Knowledge of the natural course of epilepsies is mostly based on patients who have been treated with antiseizure medications</a:t>
            </a:r>
            <a:r>
              <a:rPr lang="en-US" sz="1500" baseline="30000" dirty="0">
                <a:solidFill>
                  <a:schemeClr val="tx1"/>
                </a:solidFill>
              </a:rPr>
              <a:t>3</a:t>
            </a:r>
          </a:p>
          <a:p>
            <a:r>
              <a:rPr lang="en-US" sz="1500" dirty="0">
                <a:solidFill>
                  <a:schemeClr val="tx1"/>
                </a:solidFill>
              </a:rPr>
              <a:t>The 60% probability of recurrent seizures cited in the ILAE definition</a:t>
            </a:r>
            <a:r>
              <a:rPr lang="en-US" sz="1500" baseline="30000" dirty="0">
                <a:solidFill>
                  <a:schemeClr val="tx1"/>
                </a:solidFill>
              </a:rPr>
              <a:t>2</a:t>
            </a:r>
            <a:r>
              <a:rPr lang="en-US" sz="1500" dirty="0">
                <a:solidFill>
                  <a:schemeClr val="tx1"/>
                </a:solidFill>
              </a:rPr>
              <a:t> is based on a study in which the risk of a further seizure was 61%</a:t>
            </a:r>
            <a:r>
              <a:rPr lang="en-US" sz="1500" b="1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tx1"/>
                </a:solidFill>
              </a:rPr>
              <a:t>at 2</a:t>
            </a:r>
            <a:r>
              <a:rPr lang="en-US" sz="1500" b="1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tx1"/>
                </a:solidFill>
              </a:rPr>
              <a:t>years in patients who had previously experienced </a:t>
            </a:r>
            <a:br>
              <a:rPr lang="en-US" sz="1500" dirty="0">
                <a:solidFill>
                  <a:schemeClr val="tx1"/>
                </a:solidFill>
              </a:rPr>
            </a:br>
            <a:r>
              <a:rPr lang="en-US" sz="1500" dirty="0">
                <a:solidFill>
                  <a:schemeClr val="tx1"/>
                </a:solidFill>
              </a:rPr>
              <a:t>2 unprovoked seizures</a:t>
            </a:r>
            <a:r>
              <a:rPr lang="en-US" sz="1500" baseline="30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0C9A36-60CA-EF78-8D33-85D4D78D9B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Course and prognosis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8F3AD5-5306-7C9A-42EA-366E2A1DC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and operational definition of epilepsy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929C9-BFAF-EB3D-E820-B254E2D7B9AA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In accordance with the ILAE (2005) definition, the conceptual definition of epilepsy is:</a:t>
            </a:r>
            <a:r>
              <a:rPr lang="en-US" baseline="30000" dirty="0">
                <a:solidFill>
                  <a:schemeClr val="tx1"/>
                </a:solidFill>
              </a:rPr>
              <a:t>1,2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“A disorder of the brain characterized by an enduring predisposition to generate epileptic seizures and by the neurobiological, cognitive, psychological, and social consequences of this condition”</a:t>
            </a:r>
          </a:p>
          <a:p>
            <a:r>
              <a:rPr lang="en-US" dirty="0">
                <a:solidFill>
                  <a:schemeClr val="tx1"/>
                </a:solidFill>
              </a:rPr>
              <a:t>An operational (practical) clinical definition of epilepsy was published in 2014: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At least 2 unprovoked (or reflex) seizures occurring &gt;24 hours apart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 unprovoked (or reflex) seizure and a probability of further seizures similar to the general recurrence risk (at least 60%) after 2 unprovoked seizures, occurring over the next 10 years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Diagnosis of an epilepsy syndrome</a:t>
            </a:r>
          </a:p>
          <a:p>
            <a:r>
              <a:rPr lang="en-US" dirty="0">
                <a:solidFill>
                  <a:schemeClr val="tx1"/>
                </a:solidFill>
              </a:rPr>
              <a:t>The epilepsies are a group of related conditions rather than one single disorder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</a:p>
          <a:p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AAAB13-94FA-17DC-E933-89F9A26B08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ILAE=International League Against Epilepsy</a:t>
            </a:r>
          </a:p>
          <a:p>
            <a:endParaRPr lang="en-US" dirty="0"/>
          </a:p>
          <a:p>
            <a:r>
              <a:rPr lang="en-US" dirty="0"/>
              <a:t>1. Fisher et al. </a:t>
            </a:r>
            <a:r>
              <a:rPr lang="en-US" dirty="0" err="1"/>
              <a:t>Epilepsia</a:t>
            </a:r>
            <a:r>
              <a:rPr lang="en-US" dirty="0"/>
              <a:t> 2005;46(4):470‒472; 2. Fisher et al. </a:t>
            </a:r>
            <a:r>
              <a:rPr lang="en-US" dirty="0" err="1"/>
              <a:t>Epilepsia</a:t>
            </a:r>
            <a:r>
              <a:rPr lang="en-US" dirty="0"/>
              <a:t> 2014;55(4):475‒482; </a:t>
            </a:r>
            <a:br>
              <a:rPr lang="en-US" dirty="0"/>
            </a:br>
            <a:r>
              <a:rPr lang="en-US" dirty="0"/>
              <a:t>3. </a:t>
            </a:r>
            <a:r>
              <a:rPr lang="en-US" dirty="0" err="1"/>
              <a:t>Beghi</a:t>
            </a:r>
            <a:r>
              <a:rPr lang="en-US" dirty="0"/>
              <a:t> et al. Epileptic </a:t>
            </a:r>
            <a:r>
              <a:rPr lang="en-US" dirty="0" err="1"/>
              <a:t>Disord</a:t>
            </a:r>
            <a:r>
              <a:rPr lang="en-US" dirty="0"/>
              <a:t> 2015;17(3):243‒253; 4. Hauser et al. N </a:t>
            </a:r>
            <a:r>
              <a:rPr lang="en-US" dirty="0" err="1"/>
              <a:t>Engl</a:t>
            </a:r>
            <a:r>
              <a:rPr lang="en-US" dirty="0"/>
              <a:t> J Med 1998;338(7):429‒434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63955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314958-7C4D-4ED9-85EF-B13B9DA035F0}">
  <ds:schemaRefs>
    <ds:schemaRef ds:uri="http://purl.org/dc/dcmitype/"/>
    <ds:schemaRef ds:uri="28627d7c-4416-4bc1-86cf-ca6c3a42a8f2"/>
    <ds:schemaRef ds:uri="08562aa6-c0ad-4fb9-8a82-15409d3a28b4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4260126-3124-4BB4-A2FE-0D887F1B7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2017</TotalTime>
  <Words>445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Conceptual and operational definition of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15</cp:revision>
  <dcterms:created xsi:type="dcterms:W3CDTF">2022-12-01T09:25:49Z</dcterms:created>
  <dcterms:modified xsi:type="dcterms:W3CDTF">2025-11-21T13:33:57Z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