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64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8F4F1484-770B-D90B-A95A-C4CCDCB84F04}" name="Writer" initials="W" userId="Writer" providerId="None"/>
  <p188:author id="{F7EC7488-4E4A-9C24-064D-EB73800D8BFC}" name="Richard Idro" initials="RI" userId="7dfe09efb8e7ea95" providerId="Windows Live"/>
  <p188:author id="{84A0BA9C-F2E9-B8CF-E2CA-FB900B63242B}" name="Data check" initials="W" userId="Data check" providerId="None"/>
  <p188:author id="{62E723AE-9468-6AF4-9FB1-9993C575DEE3}" name="Rachel Jagger" initials="RJ" userId="Rachel Jagger" providerId="None"/>
  <p188:author id="{F2D0FFB5-EB56-59DB-76CD-FC78FE905FF0}" name="Nathalie Jette" initials="NJ" userId="S::Nathalie.Jette@albertahealthservices.ca::7297b556-3b89-41a0-b352-e136127f32bd" providerId="AD"/>
  <p188:author id="{548E33BE-41FD-592C-5C8D-31BD765ADCA9}" name="Cambridge" initials="CB" userId="Cambridge" providerId="None"/>
  <p188:author id="{8E3695DE-FAD3-1F21-5694-4325E99CF0BD}" name="Penny Staton" initials="MW" userId="Penny Staton" providerId="Non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3F1A01"/>
    <a:srgbClr val="1A1A17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19" autoAdjust="0"/>
    <p:restoredTop sz="74578" autoAdjust="0"/>
  </p:normalViewPr>
  <p:slideViewPr>
    <p:cSldViewPr snapToGrid="0">
      <p:cViewPr varScale="1">
        <p:scale>
          <a:sx n="74" d="100"/>
          <a:sy n="74" d="100"/>
        </p:scale>
        <p:origin x="2112" y="29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478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E968C3AF-DB07-ACDC-740C-9FB013E5D2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7" name="Notes Placeholder 6">
            <a:extLst>
              <a:ext uri="{FF2B5EF4-FFF2-40B4-BE49-F238E27FC236}">
                <a16:creationId xmlns:a16="http://schemas.microsoft.com/office/drawing/2014/main" id="{50715FE4-834B-72B1-63F4-C404D8BD97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3717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D08838-5C84-4BCD-9F97-53A63FFD93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</p:spPr>
        <p:txBody>
          <a:bodyPr/>
          <a:lstStyle/>
          <a:p>
            <a:r>
              <a:rPr lang="en-GB"/>
              <a:t>Epilepsy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D2FDF9-4A62-489B-BDE3-72C10080FE3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</p:spPr>
        <p:txBody>
          <a:bodyPr/>
          <a:lstStyle/>
          <a:p>
            <a:r>
              <a:rPr lang="en-GB" dirty="0"/>
              <a:t>Epidemiology and burden</a:t>
            </a:r>
          </a:p>
        </p:txBody>
      </p:sp>
      <p:pic>
        <p:nvPicPr>
          <p:cNvPr id="5" name="Picture Placeholder 4" descr="A white tree with long needles&#10;&#10;AI-generated content may be incorrect.">
            <a:extLst>
              <a:ext uri="{FF2B5EF4-FFF2-40B4-BE49-F238E27FC236}">
                <a16:creationId xmlns:a16="http://schemas.microsoft.com/office/drawing/2014/main" id="{036DC472-34E5-FBD7-A8D6-2DC60715A98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1" r="57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14090399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6D015CB2-47D1-4541-8AF1-5BEB442909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5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9</cp:revision>
  <dcterms:created xsi:type="dcterms:W3CDTF">2022-12-01T09:25:49Z</dcterms:created>
  <dcterms:modified xsi:type="dcterms:W3CDTF">2025-11-21T10:53:31Z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