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4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8F4F1484-770B-D90B-A95A-C4CCDCB84F04}" name="Writer" initials="W" userId="Writer" providerId="None"/>
  <p188:author id="{F7EC7488-4E4A-9C24-064D-EB73800D8BFC}" name="Richard Idro" initials="RI" userId="7dfe09efb8e7ea95" providerId="Windows Live"/>
  <p188:author id="{84A0BA9C-F2E9-B8CF-E2CA-FB900B63242B}" name="Data check" initials="W" userId="Data check" providerId="None"/>
  <p188:author id="{62E723AE-9468-6AF4-9FB1-9993C575DEE3}" name="Rachel Jagger" initials="RJ" userId="Rachel Jagger" providerId="None"/>
  <p188:author id="{F2D0FFB5-EB56-59DB-76CD-FC78FE905FF0}" name="Nathalie Jette" initials="NJ" userId="S::Nathalie.Jette@albertahealthservices.ca::7297b556-3b89-41a0-b352-e136127f32bd" providerId="AD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3F1A01"/>
    <a:srgbClr val="1A1A17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9" autoAdjust="0"/>
    <p:restoredTop sz="74578" autoAdjust="0"/>
  </p:normalViewPr>
  <p:slideViewPr>
    <p:cSldViewPr snapToGrid="0">
      <p:cViewPr varScale="1">
        <p:scale>
          <a:sx n="74" d="100"/>
          <a:sy n="74" d="100"/>
        </p:scale>
        <p:origin x="2112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78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63600" y="1303338"/>
            <a:ext cx="5130800" cy="2886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Nashef</a:t>
            </a:r>
            <a:r>
              <a:rPr lang="en-US" dirty="0"/>
              <a:t> L, So EL, </a:t>
            </a:r>
            <a:r>
              <a:rPr lang="en-US" dirty="0" err="1"/>
              <a:t>Ryvlin</a:t>
            </a:r>
            <a:r>
              <a:rPr lang="en-US" dirty="0"/>
              <a:t> P, Tomson T. Unifying the definitions of sudden unexpected death in epilepsy. Epilepsia 2012; 53 (2): 227–233.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Harden C, Tomson T, Gloss D, et al. Practice guideline summary: Sudden unexpected death in epilepsy incidence rates and risk factors: report of the Guideline Development, Dissemination, and Implementation Subcommittee of the American Academy of Neurology and the American Epilepsy Society. Neurology 2017; 88 (17): 1674–1680.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Sveinsson O, Andersson T, Carlsson S, Tomson T. The incidence of SUDEP: A nationwide population-based cohort study. Neurology 2017; 89 (2): 170‒177.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Keller AE, Whitney R, Li S-A, et al. </a:t>
            </a:r>
            <a:r>
              <a:rPr lang="en-GB" dirty="0"/>
              <a:t>Incidence of sudden unexpected death in epilepsy in children is similar to adults. Neurology 2018; 91(2): e107-e111.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Boglietti E, Haddad D, </a:t>
            </a:r>
            <a:r>
              <a:rPr lang="en-US" dirty="0" err="1"/>
              <a:t>Bezin</a:t>
            </a:r>
            <a:r>
              <a:rPr lang="en-US" dirty="0"/>
              <a:t> L, Rheims S. Pathophysiology of SUDEP: How far are we from understanding? Rev Neurol 2025; 181 (5): 432‒437.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17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1A340B-EC1A-3C62-6753-7418FA15D7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Epidemiology and burden</a:t>
            </a:r>
          </a:p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E9CDB97-614A-8106-91DE-E1902250E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Sudden unexpected death in epilepsy (SUDEP)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E3F8C0-0126-E157-1EAA-D9E55027C7FD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SUDEP is:</a:t>
            </a:r>
            <a:r>
              <a:rPr lang="en-US" baseline="30000" dirty="0"/>
              <a:t>1</a:t>
            </a:r>
          </a:p>
          <a:p>
            <a:pPr lvl="1"/>
            <a:r>
              <a:rPr lang="en-US" dirty="0"/>
              <a:t>The sudden, unexpected death of a person with epilepsy</a:t>
            </a:r>
          </a:p>
          <a:p>
            <a:pPr lvl="1"/>
            <a:r>
              <a:rPr lang="en-US" dirty="0"/>
              <a:t>Witnessed or unwitnessed</a:t>
            </a:r>
          </a:p>
          <a:p>
            <a:pPr lvl="1"/>
            <a:r>
              <a:rPr lang="en-US" dirty="0"/>
              <a:t>With or without preceding seizure</a:t>
            </a:r>
          </a:p>
          <a:p>
            <a:pPr lvl="1"/>
            <a:r>
              <a:rPr lang="en-US" dirty="0"/>
              <a:t>Excludes documented status epilepticus, drowning or trauma</a:t>
            </a:r>
          </a:p>
          <a:p>
            <a:pPr lvl="1"/>
            <a:r>
              <a:rPr lang="en-US" dirty="0"/>
              <a:t>Postmortem does not reveal a toxicological or anatomical cause of death</a:t>
            </a:r>
          </a:p>
          <a:p>
            <a:r>
              <a:rPr lang="en-US" dirty="0"/>
              <a:t>SUDEP occurs in </a:t>
            </a:r>
            <a:r>
              <a:rPr lang="en-US" b="1" dirty="0"/>
              <a:t>1 per 1000 </a:t>
            </a:r>
            <a:r>
              <a:rPr lang="en-US" dirty="0"/>
              <a:t>children and adults with epilepsy per year</a:t>
            </a:r>
            <a:r>
              <a:rPr lang="en-US" baseline="30000" dirty="0"/>
              <a:t>2-4</a:t>
            </a:r>
          </a:p>
          <a:p>
            <a:pPr lvl="1"/>
            <a:r>
              <a:rPr lang="en-US" b="1" dirty="0"/>
              <a:t>1 per 200 people </a:t>
            </a:r>
            <a:r>
              <a:rPr lang="en-US" dirty="0"/>
              <a:t>with drug-resistant epilepsy</a:t>
            </a:r>
            <a:r>
              <a:rPr lang="en-US" baseline="30000" dirty="0"/>
              <a:t>5</a:t>
            </a:r>
          </a:p>
          <a:p>
            <a:r>
              <a:rPr lang="en-US" dirty="0"/>
              <a:t>The risk of SUDEP is highest in people with epilepsy who have:</a:t>
            </a:r>
            <a:r>
              <a:rPr lang="en-US" baseline="30000" dirty="0"/>
              <a:t>2</a:t>
            </a:r>
          </a:p>
          <a:p>
            <a:pPr lvl="1"/>
            <a:r>
              <a:rPr lang="en-US" dirty="0"/>
              <a:t>Generalized tonic–</a:t>
            </a:r>
            <a:r>
              <a:rPr lang="en-US" dirty="0" err="1"/>
              <a:t>clonic</a:t>
            </a:r>
            <a:r>
              <a:rPr lang="en-US" dirty="0"/>
              <a:t> seizures</a:t>
            </a:r>
          </a:p>
          <a:p>
            <a:pPr lvl="1"/>
            <a:r>
              <a:rPr lang="en-US" dirty="0"/>
              <a:t>Not taking an ASM, with uncontrolled seizures</a:t>
            </a:r>
          </a:p>
          <a:p>
            <a:pPr lvl="1"/>
            <a:r>
              <a:rPr lang="en-US" dirty="0"/>
              <a:t>Nocturnal seizures (although the evidence is low)</a:t>
            </a:r>
            <a:endParaRPr lang="en-GB" dirty="0"/>
          </a:p>
          <a:p>
            <a:pPr lvl="1"/>
            <a:endParaRPr lang="en-US" baseline="300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9C6650F-5963-A4B5-E922-B814EB70B7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SUDEP=sudden unexplained death in epilepsy</a:t>
            </a:r>
          </a:p>
          <a:p>
            <a:endParaRPr lang="en-US" dirty="0"/>
          </a:p>
          <a:p>
            <a:r>
              <a:rPr lang="en-US" dirty="0"/>
              <a:t>1. </a:t>
            </a:r>
            <a:r>
              <a:rPr lang="en-US" dirty="0" err="1"/>
              <a:t>Nashef</a:t>
            </a:r>
            <a:r>
              <a:rPr lang="en-US" dirty="0"/>
              <a:t> et al. Epilepsia 2012;53(2):227–233; 2. Harden et al. Neurology 2017;88(17):1674–1680; </a:t>
            </a:r>
            <a:br>
              <a:rPr lang="en-US" dirty="0"/>
            </a:br>
            <a:r>
              <a:rPr lang="en-US" dirty="0"/>
              <a:t>3. Sveinsson et al. Neurology 2017;89(2):170‒177; 4. Keller et al. Neurology 2018;91(2):e107-e111; 5. Boglietti et al. Rev Neurol 2025;181(5):432‒437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2072064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314958-7C4D-4ED9-85EF-B13B9DA035F0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015CB2-47D1-4541-8AF1-5BEB44290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364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Sudden unexpected death in epilepsy (SUDEP)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27</cp:revision>
  <dcterms:created xsi:type="dcterms:W3CDTF">2022-12-01T09:25:49Z</dcterms:created>
  <dcterms:modified xsi:type="dcterms:W3CDTF">2025-11-21T10:54:57Z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