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2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E2E83A-26F3-5200-39EF-35F9630E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Epidemiology of epilepsy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191F8F-2D7A-9028-AD7A-62FD5AA9C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1491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Epidemiology of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10</cp:revision>
  <dcterms:created xsi:type="dcterms:W3CDTF">2022-12-01T09:25:49Z</dcterms:created>
  <dcterms:modified xsi:type="dcterms:W3CDTF">2025-11-21T10:53:36Z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