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487488"/>
            <a:ext cx="4746625" cy="2670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Harden C, Tomson T, Gloss D, et al. Practice guideline summary: Sudden unexpected death in epilepsy incidence rates and risk factors: Report of the Guideline Development, Dissemination, and Implementation Subcommittee of the American Academy of Neurology and the American Epilepsy Society. Neurology 2017; 88 (17): 1674–1680.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Devinsky O, Spruill T, Thurman D, Friedman D. Recognizing and preventing epilepsy-related mortality: A call for action. Neurology 2016; 86 (8): 779–786.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Gretchen Birbeck’s personal clinical experience.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24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71BE3-36CB-8B70-FBB3-DF2611C28D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118710-5A23-630F-D38B-7A66C862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Minimizing the risk of premature death in epilepsy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966ABB-E3FD-E4D8-9441-C70F8FBDF3B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A number of factors have been identified that may reduce the risk of premature mortality in epilepsy:</a:t>
            </a:r>
          </a:p>
          <a:p>
            <a:r>
              <a:rPr lang="en-US" dirty="0"/>
              <a:t>Nocturnal </a:t>
            </a:r>
            <a:r>
              <a:rPr lang="en-US" dirty="0" err="1"/>
              <a:t>supervision</a:t>
            </a:r>
            <a:r>
              <a:rPr lang="en-US" baseline="30000" dirty="0" err="1"/>
              <a:t>a</a:t>
            </a:r>
            <a:r>
              <a:rPr lang="en-US" dirty="0"/>
              <a:t> or the use of a monitoring device</a:t>
            </a:r>
            <a:r>
              <a:rPr lang="en-US" baseline="30000" dirty="0"/>
              <a:t>1</a:t>
            </a:r>
          </a:p>
          <a:p>
            <a:r>
              <a:rPr lang="en-US" dirty="0"/>
              <a:t>Achievement of freedom from seizures, especially in people with generalized tonic‒</a:t>
            </a:r>
            <a:r>
              <a:rPr lang="en-US" dirty="0" err="1"/>
              <a:t>clonic</a:t>
            </a:r>
            <a:r>
              <a:rPr lang="en-US" dirty="0"/>
              <a:t> seizures</a:t>
            </a:r>
            <a:r>
              <a:rPr lang="en-US" baseline="30000" dirty="0"/>
              <a:t>1</a:t>
            </a:r>
          </a:p>
          <a:p>
            <a:r>
              <a:rPr lang="en-US" dirty="0"/>
              <a:t>Discussing therapies such as surgery to control seizures</a:t>
            </a:r>
            <a:r>
              <a:rPr lang="en-US" baseline="30000" dirty="0"/>
              <a:t>2</a:t>
            </a:r>
            <a:endParaRPr lang="en-GB" baseline="30000" dirty="0"/>
          </a:p>
          <a:p>
            <a:r>
              <a:rPr lang="en-US" dirty="0"/>
              <a:t>Screening for suicidality, and adequate management of psychiatric comorbidities</a:t>
            </a:r>
            <a:r>
              <a:rPr lang="en-US" baseline="30000" dirty="0"/>
              <a:t>2</a:t>
            </a:r>
          </a:p>
          <a:p>
            <a:r>
              <a:rPr lang="en-US" dirty="0"/>
              <a:t>Providing people with epilepsy and their families information about the risk factors for SUDEP and how they can be addressed, e.g., improving antiseizure medication adherence, minimizing alcohol and sleep deprivation</a:t>
            </a:r>
            <a:r>
              <a:rPr lang="en-US" baseline="30000" dirty="0"/>
              <a:t>1,2</a:t>
            </a:r>
          </a:p>
          <a:p>
            <a:r>
              <a:rPr lang="en-US" dirty="0"/>
              <a:t>In LMICs, counseling people with epilepsy and their families to distribute household tasks with risks (like cooking over open fires or drawing water from open bodies of water) to other household members</a:t>
            </a:r>
            <a:r>
              <a:rPr lang="en-US" baseline="30000" dirty="0"/>
              <a:t>3</a:t>
            </a:r>
          </a:p>
          <a:p>
            <a:endParaRPr lang="en-US" baseline="30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20FF3C-3FAC-B5E8-AECA-25F86F35CC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aseline="30000" dirty="0" err="1"/>
              <a:t>a</a:t>
            </a:r>
            <a:r>
              <a:rPr lang="en-US" dirty="0" err="1"/>
              <a:t>Nocturnal</a:t>
            </a:r>
            <a:r>
              <a:rPr lang="en-US" dirty="0"/>
              <a:t> supervision defined as the presence of another person in the bedroom of at least 10 years of age and of normal intelligence.</a:t>
            </a:r>
          </a:p>
          <a:p>
            <a:r>
              <a:rPr lang="en-US" dirty="0"/>
              <a:t>LMIC=low- and middle-income country; SUDEP=sudden unexplained death in epilepsy</a:t>
            </a:r>
          </a:p>
          <a:p>
            <a:endParaRPr lang="en-US" dirty="0"/>
          </a:p>
          <a:p>
            <a:r>
              <a:rPr lang="en-US" dirty="0"/>
              <a:t>1. Harden et al. Neurology 2017;88(17):1674–1680; 2. Devinsky et al. Neurology 2016;86(8):779–786; 3. Gretchen Birbeck’s personal clinical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310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Minimizing the risk of premature death in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32</cp:revision>
  <dcterms:created xsi:type="dcterms:W3CDTF">2022-12-01T09:25:49Z</dcterms:created>
  <dcterms:modified xsi:type="dcterms:W3CDTF">2025-11-21T10:55:22Z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