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5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MW" userId="Cambridge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1" autoAdjust="0"/>
    <p:restoredTop sz="80017" autoAdjust="0"/>
  </p:normalViewPr>
  <p:slideViewPr>
    <p:cSldViewPr snapToGrid="0">
      <p:cViewPr varScale="1">
        <p:scale>
          <a:sx n="77" d="100"/>
          <a:sy n="77" d="100"/>
        </p:scale>
        <p:origin x="1374" y="294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122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15975" y="1263650"/>
            <a:ext cx="5226050" cy="2940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 study on the slide was based on a single-</a:t>
            </a:r>
            <a:r>
              <a:rPr lang="en-US" dirty="0" err="1"/>
              <a:t>centre</a:t>
            </a:r>
            <a:r>
              <a:rPr lang="en-US" dirty="0"/>
              <a:t> surveillance system that was based on hospital admissions, referral for EEG, neurology, or epilepsy clinics for patients who had recently identified seizures.</a:t>
            </a:r>
            <a:r>
              <a:rPr lang="en-US" baseline="30000" dirty="0"/>
              <a:t>2 </a:t>
            </a:r>
            <a:r>
              <a:rPr lang="en-US" dirty="0"/>
              <a:t>Patients were followed up at 6-month intervals for 2 years after the first seizure, and yearly thereafter.</a:t>
            </a:r>
            <a:r>
              <a:rPr lang="en-US" baseline="30000" dirty="0"/>
              <a:t>2</a:t>
            </a:r>
            <a:r>
              <a:rPr lang="en-US" dirty="0"/>
              <a:t> Of the 204 patients included in the analysis, 63 experienced a second seizure, and 41 a third seizure during the study period.</a:t>
            </a:r>
            <a:r>
              <a:rPr lang="en-US" baseline="30000" dirty="0"/>
              <a:t>2</a:t>
            </a:r>
            <a:endParaRPr lang="en-US" dirty="0"/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Berg AT. Risk of recurrence after a first unprovoked seizure. Epilepsia 2008; 49 Suppl 1: 13‒18.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Hauser WA, Rich SS, Lee R-J, et al. Risk of recurrent seizures after two unprovoked seizures. N Engl J Med 1998; 338 (7): 429‒434.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72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F3E345-EBED-6470-700B-4DCE77F789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Definitions and diagnosis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1E3EFB-5C3D-70FC-545D-47840C375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probability of seizure recurrence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5025E1-C133-E3A9-C471-3AD25ED47F7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CI=confidence interval</a:t>
            </a:r>
          </a:p>
          <a:p>
            <a:endParaRPr lang="en-US" dirty="0"/>
          </a:p>
          <a:p>
            <a:r>
              <a:rPr lang="en-US" dirty="0"/>
              <a:t>1. Berg. Epilepsia 2008;49 Suppl 1:13‒18; 2. Hauser et al. N Engl J Med 1998;338(7):429‒434 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5C4D62-8CF6-F3A3-E632-0779630E11B2}"/>
              </a:ext>
            </a:extLst>
          </p:cNvPr>
          <p:cNvSpPr txBox="1"/>
          <p:nvPr/>
        </p:nvSpPr>
        <p:spPr>
          <a:xfrm>
            <a:off x="5932969" y="1418400"/>
            <a:ext cx="5613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Risk of a second, third, and fourth unprovoked seizure after a first, second, and third unprovoked seizure</a:t>
            </a:r>
            <a:r>
              <a:rPr lang="en-US" sz="1600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sz="1600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C3737D71-B8C2-9FFD-6FB6-1FFDBD8133E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4893487" cy="441521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 two studies in patients who had experienced a first seizure, approximately 40‒50% of those not treated had experienced further seizures at 2 years</a:t>
            </a:r>
            <a:r>
              <a:rPr lang="en-US" baseline="30000" dirty="0">
                <a:solidFill>
                  <a:schemeClr val="tx1"/>
                </a:solidFill>
              </a:rPr>
              <a:t>1</a:t>
            </a:r>
          </a:p>
          <a:p>
            <a:r>
              <a:rPr lang="en-US" dirty="0">
                <a:solidFill>
                  <a:schemeClr val="tx1"/>
                </a:solidFill>
              </a:rPr>
              <a:t>In a study of 63 patients who had experienced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2 unprovoked seizures, the risk of a third seizure within 12 months was 57%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</a:p>
          <a:p>
            <a:r>
              <a:rPr lang="en-US" dirty="0">
                <a:solidFill>
                  <a:schemeClr val="tx1"/>
                </a:solidFill>
              </a:rPr>
              <a:t>In people with epilepsy who experience a recurrent seizure, 80‒90% occur within 2 years of the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initial seizure</a:t>
            </a:r>
            <a:r>
              <a:rPr lang="en-US" baseline="30000" dirty="0">
                <a:solidFill>
                  <a:schemeClr val="tx1"/>
                </a:solidFill>
              </a:rPr>
              <a:t>1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CA8B147-4BC2-F4FF-505E-AE56D0E45B5D}"/>
              </a:ext>
            </a:extLst>
          </p:cNvPr>
          <p:cNvGrpSpPr/>
          <p:nvPr/>
        </p:nvGrpSpPr>
        <p:grpSpPr>
          <a:xfrm>
            <a:off x="9407438" y="4555379"/>
            <a:ext cx="2467140" cy="630355"/>
            <a:chOff x="6272448" y="6043614"/>
            <a:chExt cx="2467140" cy="630355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69FB489-1CE3-44F1-264B-2A276AB21012}"/>
                </a:ext>
              </a:extLst>
            </p:cNvPr>
            <p:cNvCxnSpPr>
              <a:cxnSpLocks/>
            </p:cNvCxnSpPr>
            <p:nvPr/>
          </p:nvCxnSpPr>
          <p:spPr>
            <a:xfrm>
              <a:off x="6272448" y="6182113"/>
              <a:ext cx="268686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6D0FA82-1F29-4DB5-311C-247C073B05AB}"/>
                </a:ext>
              </a:extLst>
            </p:cNvPr>
            <p:cNvSpPr txBox="1"/>
            <p:nvPr/>
          </p:nvSpPr>
          <p:spPr>
            <a:xfrm>
              <a:off x="6567198" y="6043614"/>
              <a:ext cx="1976823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200" dirty="0">
                  <a:solidFill>
                    <a:schemeClr val="tx2"/>
                  </a:solidFill>
                </a:rPr>
                <a:t>Patients with third seizure 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6E629FC-500E-3F58-0174-ABA9AC141F47}"/>
                </a:ext>
              </a:extLst>
            </p:cNvPr>
            <p:cNvCxnSpPr>
              <a:cxnSpLocks/>
            </p:cNvCxnSpPr>
            <p:nvPr/>
          </p:nvCxnSpPr>
          <p:spPr>
            <a:xfrm>
              <a:off x="6272448" y="6358791"/>
              <a:ext cx="268686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690E736-66D0-9D91-6BA8-18FC6BCCD218}"/>
                </a:ext>
              </a:extLst>
            </p:cNvPr>
            <p:cNvSpPr txBox="1"/>
            <p:nvPr/>
          </p:nvSpPr>
          <p:spPr>
            <a:xfrm>
              <a:off x="6567198" y="6220292"/>
              <a:ext cx="217239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200" dirty="0">
                  <a:solidFill>
                    <a:schemeClr val="tx2"/>
                  </a:solidFill>
                </a:rPr>
                <a:t>Patients with second seizure 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3244235-26EE-E5F8-0C2D-2F97066382A9}"/>
                </a:ext>
              </a:extLst>
            </p:cNvPr>
            <p:cNvCxnSpPr>
              <a:cxnSpLocks/>
            </p:cNvCxnSpPr>
            <p:nvPr/>
          </p:nvCxnSpPr>
          <p:spPr>
            <a:xfrm>
              <a:off x="6272448" y="6535469"/>
              <a:ext cx="268686" cy="0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33A2248-3903-B77C-520F-2DFCD050B00C}"/>
                </a:ext>
              </a:extLst>
            </p:cNvPr>
            <p:cNvSpPr txBox="1"/>
            <p:nvPr/>
          </p:nvSpPr>
          <p:spPr>
            <a:xfrm>
              <a:off x="6567198" y="6396970"/>
              <a:ext cx="192713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200" dirty="0">
                  <a:solidFill>
                    <a:schemeClr val="tx2"/>
                  </a:solidFill>
                </a:rPr>
                <a:t>Patients with first seizure </a:t>
              </a:r>
            </a:p>
          </p:txBody>
        </p: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3EE0FD8-319B-6BF1-1D65-91352B6DFECD}"/>
              </a:ext>
            </a:extLst>
          </p:cNvPr>
          <p:cNvSpPr/>
          <p:nvPr/>
        </p:nvSpPr>
        <p:spPr>
          <a:xfrm>
            <a:off x="6891417" y="2509804"/>
            <a:ext cx="2690600" cy="2780817"/>
          </a:xfrm>
          <a:custGeom>
            <a:avLst/>
            <a:gdLst>
              <a:gd name="connsiteX0" fmla="*/ 8826 w 2710463"/>
              <a:gd name="connsiteY0" fmla="*/ 2826770 h 2826770"/>
              <a:gd name="connsiteX1" fmla="*/ 47193 w 2710463"/>
              <a:gd name="connsiteY1" fmla="*/ 2065836 h 2826770"/>
              <a:gd name="connsiteX2" fmla="*/ 373308 w 2710463"/>
              <a:gd name="connsiteY2" fmla="*/ 604714 h 2826770"/>
              <a:gd name="connsiteX3" fmla="*/ 964790 w 2710463"/>
              <a:gd name="connsiteY3" fmla="*/ 45204 h 2826770"/>
              <a:gd name="connsiteX4" fmla="*/ 2710463 w 2710463"/>
              <a:gd name="connsiteY4" fmla="*/ 38809 h 2826770"/>
              <a:gd name="connsiteX0" fmla="*/ 2664 w 2704301"/>
              <a:gd name="connsiteY0" fmla="*/ 2826770 h 2826770"/>
              <a:gd name="connsiteX1" fmla="*/ 76200 w 2704301"/>
              <a:gd name="connsiteY1" fmla="*/ 2053048 h 2826770"/>
              <a:gd name="connsiteX2" fmla="*/ 367146 w 2704301"/>
              <a:gd name="connsiteY2" fmla="*/ 604714 h 2826770"/>
              <a:gd name="connsiteX3" fmla="*/ 958628 w 2704301"/>
              <a:gd name="connsiteY3" fmla="*/ 45204 h 2826770"/>
              <a:gd name="connsiteX4" fmla="*/ 2704301 w 2704301"/>
              <a:gd name="connsiteY4" fmla="*/ 38809 h 2826770"/>
              <a:gd name="connsiteX0" fmla="*/ 1544 w 2703181"/>
              <a:gd name="connsiteY0" fmla="*/ 2826770 h 2826770"/>
              <a:gd name="connsiteX1" fmla="*/ 75080 w 2703181"/>
              <a:gd name="connsiteY1" fmla="*/ 2053048 h 2826770"/>
              <a:gd name="connsiteX2" fmla="*/ 196574 w 2703181"/>
              <a:gd name="connsiteY2" fmla="*/ 1074703 h 2826770"/>
              <a:gd name="connsiteX3" fmla="*/ 366026 w 2703181"/>
              <a:gd name="connsiteY3" fmla="*/ 604714 h 2826770"/>
              <a:gd name="connsiteX4" fmla="*/ 957508 w 2703181"/>
              <a:gd name="connsiteY4" fmla="*/ 45204 h 2826770"/>
              <a:gd name="connsiteX5" fmla="*/ 2703181 w 2703181"/>
              <a:gd name="connsiteY5" fmla="*/ 38809 h 2826770"/>
              <a:gd name="connsiteX0" fmla="*/ 1544 w 2703181"/>
              <a:gd name="connsiteY0" fmla="*/ 2800195 h 2800195"/>
              <a:gd name="connsiteX1" fmla="*/ 75080 w 2703181"/>
              <a:gd name="connsiteY1" fmla="*/ 2026473 h 2800195"/>
              <a:gd name="connsiteX2" fmla="*/ 196574 w 2703181"/>
              <a:gd name="connsiteY2" fmla="*/ 1048128 h 2800195"/>
              <a:gd name="connsiteX3" fmla="*/ 366026 w 2703181"/>
              <a:gd name="connsiteY3" fmla="*/ 578139 h 2800195"/>
              <a:gd name="connsiteX4" fmla="*/ 957508 w 2703181"/>
              <a:gd name="connsiteY4" fmla="*/ 18629 h 2800195"/>
              <a:gd name="connsiteX5" fmla="*/ 2703181 w 2703181"/>
              <a:gd name="connsiteY5" fmla="*/ 12234 h 2800195"/>
              <a:gd name="connsiteX0" fmla="*/ 1544 w 2703181"/>
              <a:gd name="connsiteY0" fmla="*/ 2787961 h 2787961"/>
              <a:gd name="connsiteX1" fmla="*/ 75080 w 2703181"/>
              <a:gd name="connsiteY1" fmla="*/ 2014239 h 2787961"/>
              <a:gd name="connsiteX2" fmla="*/ 196574 w 2703181"/>
              <a:gd name="connsiteY2" fmla="*/ 1035894 h 2787961"/>
              <a:gd name="connsiteX3" fmla="*/ 366026 w 2703181"/>
              <a:gd name="connsiteY3" fmla="*/ 565905 h 2787961"/>
              <a:gd name="connsiteX4" fmla="*/ 957508 w 2703181"/>
              <a:gd name="connsiteY4" fmla="*/ 6395 h 2787961"/>
              <a:gd name="connsiteX5" fmla="*/ 2703181 w 2703181"/>
              <a:gd name="connsiteY5" fmla="*/ 0 h 2787961"/>
              <a:gd name="connsiteX0" fmla="*/ 1544 w 2703181"/>
              <a:gd name="connsiteY0" fmla="*/ 2787961 h 2787961"/>
              <a:gd name="connsiteX1" fmla="*/ 75080 w 2703181"/>
              <a:gd name="connsiteY1" fmla="*/ 2014239 h 2787961"/>
              <a:gd name="connsiteX2" fmla="*/ 196574 w 2703181"/>
              <a:gd name="connsiteY2" fmla="*/ 1035894 h 2787961"/>
              <a:gd name="connsiteX3" fmla="*/ 366026 w 2703181"/>
              <a:gd name="connsiteY3" fmla="*/ 565905 h 2787961"/>
              <a:gd name="connsiteX4" fmla="*/ 957508 w 2703181"/>
              <a:gd name="connsiteY4" fmla="*/ 6395 h 2787961"/>
              <a:gd name="connsiteX5" fmla="*/ 2703181 w 2703181"/>
              <a:gd name="connsiteY5" fmla="*/ 0 h 2787961"/>
              <a:gd name="connsiteX0" fmla="*/ 2223 w 2703860"/>
              <a:gd name="connsiteY0" fmla="*/ 2787961 h 2787961"/>
              <a:gd name="connsiteX1" fmla="*/ 56576 w 2703860"/>
              <a:gd name="connsiteY1" fmla="*/ 2020633 h 2787961"/>
              <a:gd name="connsiteX2" fmla="*/ 197253 w 2703860"/>
              <a:gd name="connsiteY2" fmla="*/ 1035894 h 2787961"/>
              <a:gd name="connsiteX3" fmla="*/ 366705 w 2703860"/>
              <a:gd name="connsiteY3" fmla="*/ 565905 h 2787961"/>
              <a:gd name="connsiteX4" fmla="*/ 958187 w 2703860"/>
              <a:gd name="connsiteY4" fmla="*/ 6395 h 2787961"/>
              <a:gd name="connsiteX5" fmla="*/ 2703860 w 2703860"/>
              <a:gd name="connsiteY5" fmla="*/ 0 h 2787961"/>
              <a:gd name="connsiteX0" fmla="*/ 2223 w 2703860"/>
              <a:gd name="connsiteY0" fmla="*/ 2787961 h 2787961"/>
              <a:gd name="connsiteX1" fmla="*/ 56576 w 2703860"/>
              <a:gd name="connsiteY1" fmla="*/ 2020633 h 2787961"/>
              <a:gd name="connsiteX2" fmla="*/ 197253 w 2703860"/>
              <a:gd name="connsiteY2" fmla="*/ 1035894 h 2787961"/>
              <a:gd name="connsiteX3" fmla="*/ 366705 w 2703860"/>
              <a:gd name="connsiteY3" fmla="*/ 565905 h 2787961"/>
              <a:gd name="connsiteX4" fmla="*/ 958187 w 2703860"/>
              <a:gd name="connsiteY4" fmla="*/ 6395 h 2787961"/>
              <a:gd name="connsiteX5" fmla="*/ 2703860 w 2703860"/>
              <a:gd name="connsiteY5" fmla="*/ 0 h 2787961"/>
              <a:gd name="connsiteX0" fmla="*/ 2649 w 2697142"/>
              <a:gd name="connsiteY0" fmla="*/ 2787961 h 2787961"/>
              <a:gd name="connsiteX1" fmla="*/ 49858 w 2697142"/>
              <a:gd name="connsiteY1" fmla="*/ 2020633 h 2787961"/>
              <a:gd name="connsiteX2" fmla="*/ 190535 w 2697142"/>
              <a:gd name="connsiteY2" fmla="*/ 1035894 h 2787961"/>
              <a:gd name="connsiteX3" fmla="*/ 359987 w 2697142"/>
              <a:gd name="connsiteY3" fmla="*/ 565905 h 2787961"/>
              <a:gd name="connsiteX4" fmla="*/ 951469 w 2697142"/>
              <a:gd name="connsiteY4" fmla="*/ 6395 h 2787961"/>
              <a:gd name="connsiteX5" fmla="*/ 2697142 w 2697142"/>
              <a:gd name="connsiteY5" fmla="*/ 0 h 2787961"/>
              <a:gd name="connsiteX0" fmla="*/ 4149 w 2684354"/>
              <a:gd name="connsiteY0" fmla="*/ 2780817 h 2780817"/>
              <a:gd name="connsiteX1" fmla="*/ 37070 w 2684354"/>
              <a:gd name="connsiteY1" fmla="*/ 2020633 h 2780817"/>
              <a:gd name="connsiteX2" fmla="*/ 177747 w 2684354"/>
              <a:gd name="connsiteY2" fmla="*/ 1035894 h 2780817"/>
              <a:gd name="connsiteX3" fmla="*/ 347199 w 2684354"/>
              <a:gd name="connsiteY3" fmla="*/ 565905 h 2780817"/>
              <a:gd name="connsiteX4" fmla="*/ 938681 w 2684354"/>
              <a:gd name="connsiteY4" fmla="*/ 6395 h 2780817"/>
              <a:gd name="connsiteX5" fmla="*/ 2684354 w 2684354"/>
              <a:gd name="connsiteY5" fmla="*/ 0 h 2780817"/>
              <a:gd name="connsiteX0" fmla="*/ 3251 w 2690600"/>
              <a:gd name="connsiteY0" fmla="*/ 2780817 h 2780817"/>
              <a:gd name="connsiteX1" fmla="*/ 43316 w 2690600"/>
              <a:gd name="connsiteY1" fmla="*/ 2020633 h 2780817"/>
              <a:gd name="connsiteX2" fmla="*/ 183993 w 2690600"/>
              <a:gd name="connsiteY2" fmla="*/ 1035894 h 2780817"/>
              <a:gd name="connsiteX3" fmla="*/ 353445 w 2690600"/>
              <a:gd name="connsiteY3" fmla="*/ 565905 h 2780817"/>
              <a:gd name="connsiteX4" fmla="*/ 944927 w 2690600"/>
              <a:gd name="connsiteY4" fmla="*/ 6395 h 2780817"/>
              <a:gd name="connsiteX5" fmla="*/ 2690600 w 2690600"/>
              <a:gd name="connsiteY5" fmla="*/ 0 h 2780817"/>
              <a:gd name="connsiteX0" fmla="*/ 3251 w 2690600"/>
              <a:gd name="connsiteY0" fmla="*/ 2780817 h 2780817"/>
              <a:gd name="connsiteX1" fmla="*/ 43316 w 2690600"/>
              <a:gd name="connsiteY1" fmla="*/ 2020633 h 2780817"/>
              <a:gd name="connsiteX2" fmla="*/ 183993 w 2690600"/>
              <a:gd name="connsiteY2" fmla="*/ 1035894 h 2780817"/>
              <a:gd name="connsiteX3" fmla="*/ 353445 w 2690600"/>
              <a:gd name="connsiteY3" fmla="*/ 565905 h 2780817"/>
              <a:gd name="connsiteX4" fmla="*/ 944927 w 2690600"/>
              <a:gd name="connsiteY4" fmla="*/ 6395 h 2780817"/>
              <a:gd name="connsiteX5" fmla="*/ 2690600 w 2690600"/>
              <a:gd name="connsiteY5" fmla="*/ 0 h 2780817"/>
              <a:gd name="connsiteX0" fmla="*/ 3251 w 2690600"/>
              <a:gd name="connsiteY0" fmla="*/ 2780817 h 2780817"/>
              <a:gd name="connsiteX1" fmla="*/ 43316 w 2690600"/>
              <a:gd name="connsiteY1" fmla="*/ 2020633 h 2780817"/>
              <a:gd name="connsiteX2" fmla="*/ 183993 w 2690600"/>
              <a:gd name="connsiteY2" fmla="*/ 1035894 h 2780817"/>
              <a:gd name="connsiteX3" fmla="*/ 353445 w 2690600"/>
              <a:gd name="connsiteY3" fmla="*/ 565905 h 2780817"/>
              <a:gd name="connsiteX4" fmla="*/ 944927 w 2690600"/>
              <a:gd name="connsiteY4" fmla="*/ 6395 h 2780817"/>
              <a:gd name="connsiteX5" fmla="*/ 2690600 w 2690600"/>
              <a:gd name="connsiteY5" fmla="*/ 0 h 2780817"/>
              <a:gd name="connsiteX0" fmla="*/ 3251 w 2690600"/>
              <a:gd name="connsiteY0" fmla="*/ 2780817 h 2780817"/>
              <a:gd name="connsiteX1" fmla="*/ 43316 w 2690600"/>
              <a:gd name="connsiteY1" fmla="*/ 2020633 h 2780817"/>
              <a:gd name="connsiteX2" fmla="*/ 183993 w 2690600"/>
              <a:gd name="connsiteY2" fmla="*/ 1035894 h 2780817"/>
              <a:gd name="connsiteX3" fmla="*/ 353445 w 2690600"/>
              <a:gd name="connsiteY3" fmla="*/ 565905 h 2780817"/>
              <a:gd name="connsiteX4" fmla="*/ 944927 w 2690600"/>
              <a:gd name="connsiteY4" fmla="*/ 6395 h 2780817"/>
              <a:gd name="connsiteX5" fmla="*/ 2690600 w 2690600"/>
              <a:gd name="connsiteY5" fmla="*/ 0 h 278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90600" h="2780817">
                <a:moveTo>
                  <a:pt x="3251" y="2780817"/>
                </a:moveTo>
                <a:cubicBezTo>
                  <a:pt x="-7939" y="2585521"/>
                  <a:pt x="10811" y="2312644"/>
                  <a:pt x="43316" y="2020633"/>
                </a:cubicBezTo>
                <a:cubicBezTo>
                  <a:pt x="123779" y="1722227"/>
                  <a:pt x="135502" y="1277283"/>
                  <a:pt x="183993" y="1035894"/>
                </a:cubicBezTo>
                <a:cubicBezTo>
                  <a:pt x="232484" y="794505"/>
                  <a:pt x="268186" y="737488"/>
                  <a:pt x="353445" y="565905"/>
                </a:cubicBezTo>
                <a:cubicBezTo>
                  <a:pt x="480267" y="394322"/>
                  <a:pt x="808806" y="8527"/>
                  <a:pt x="944927" y="6395"/>
                </a:cubicBezTo>
                <a:cubicBezTo>
                  <a:pt x="1298218" y="1406"/>
                  <a:pt x="2108709" y="2132"/>
                  <a:pt x="2690600" y="0"/>
                </a:cubicBezTo>
              </a:path>
            </a:pathLst>
          </a:custGeom>
          <a:noFill/>
          <a:ln w="19050" cap="rnd">
            <a:solidFill>
              <a:schemeClr val="accent5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C96907A-1A81-BB51-FF3A-7344921BDAAE}"/>
              </a:ext>
            </a:extLst>
          </p:cNvPr>
          <p:cNvSpPr/>
          <p:nvPr/>
        </p:nvSpPr>
        <p:spPr>
          <a:xfrm>
            <a:off x="6891873" y="2607109"/>
            <a:ext cx="4281715" cy="2681217"/>
          </a:xfrm>
          <a:custGeom>
            <a:avLst/>
            <a:gdLst>
              <a:gd name="connsiteX0" fmla="*/ 0 w 4297951"/>
              <a:gd name="connsiteY0" fmla="*/ 2696173 h 2696173"/>
              <a:gd name="connsiteX1" fmla="*/ 181795 w 4297951"/>
              <a:gd name="connsiteY1" fmla="*/ 1182122 h 2696173"/>
              <a:gd name="connsiteX2" fmla="*/ 436850 w 4297951"/>
              <a:gd name="connsiteY2" fmla="*/ 612318 h 2696173"/>
              <a:gd name="connsiteX3" fmla="*/ 648491 w 4297951"/>
              <a:gd name="connsiteY3" fmla="*/ 460370 h 2696173"/>
              <a:gd name="connsiteX4" fmla="*/ 1079914 w 4297951"/>
              <a:gd name="connsiteY4" fmla="*/ 302996 h 2696173"/>
              <a:gd name="connsiteX5" fmla="*/ 1641579 w 4297951"/>
              <a:gd name="connsiteY5" fmla="*/ 26234 h 2696173"/>
              <a:gd name="connsiteX6" fmla="*/ 4297951 w 4297951"/>
              <a:gd name="connsiteY6" fmla="*/ 12667 h 2696173"/>
              <a:gd name="connsiteX0" fmla="*/ 0 w 4281671"/>
              <a:gd name="connsiteY0" fmla="*/ 2694264 h 2694264"/>
              <a:gd name="connsiteX1" fmla="*/ 181795 w 4281671"/>
              <a:gd name="connsiteY1" fmla="*/ 1180213 h 2694264"/>
              <a:gd name="connsiteX2" fmla="*/ 436850 w 4281671"/>
              <a:gd name="connsiteY2" fmla="*/ 610409 h 2694264"/>
              <a:gd name="connsiteX3" fmla="*/ 648491 w 4281671"/>
              <a:gd name="connsiteY3" fmla="*/ 458461 h 2694264"/>
              <a:gd name="connsiteX4" fmla="*/ 1079914 w 4281671"/>
              <a:gd name="connsiteY4" fmla="*/ 301087 h 2694264"/>
              <a:gd name="connsiteX5" fmla="*/ 1641579 w 4281671"/>
              <a:gd name="connsiteY5" fmla="*/ 24325 h 2694264"/>
              <a:gd name="connsiteX6" fmla="*/ 4281671 w 4281671"/>
              <a:gd name="connsiteY6" fmla="*/ 16185 h 2694264"/>
              <a:gd name="connsiteX0" fmla="*/ 0 w 4281671"/>
              <a:gd name="connsiteY0" fmla="*/ 2688769 h 2688769"/>
              <a:gd name="connsiteX1" fmla="*/ 181795 w 4281671"/>
              <a:gd name="connsiteY1" fmla="*/ 1174718 h 2688769"/>
              <a:gd name="connsiteX2" fmla="*/ 436850 w 4281671"/>
              <a:gd name="connsiteY2" fmla="*/ 604914 h 2688769"/>
              <a:gd name="connsiteX3" fmla="*/ 648491 w 4281671"/>
              <a:gd name="connsiteY3" fmla="*/ 452966 h 2688769"/>
              <a:gd name="connsiteX4" fmla="*/ 1079914 w 4281671"/>
              <a:gd name="connsiteY4" fmla="*/ 295592 h 2688769"/>
              <a:gd name="connsiteX5" fmla="*/ 1641579 w 4281671"/>
              <a:gd name="connsiteY5" fmla="*/ 18830 h 2688769"/>
              <a:gd name="connsiteX6" fmla="*/ 4281671 w 4281671"/>
              <a:gd name="connsiteY6" fmla="*/ 10690 h 2688769"/>
              <a:gd name="connsiteX0" fmla="*/ 0 w 4281671"/>
              <a:gd name="connsiteY0" fmla="*/ 2679309 h 2679309"/>
              <a:gd name="connsiteX1" fmla="*/ 181795 w 4281671"/>
              <a:gd name="connsiteY1" fmla="*/ 1165258 h 2679309"/>
              <a:gd name="connsiteX2" fmla="*/ 436850 w 4281671"/>
              <a:gd name="connsiteY2" fmla="*/ 595454 h 2679309"/>
              <a:gd name="connsiteX3" fmla="*/ 648491 w 4281671"/>
              <a:gd name="connsiteY3" fmla="*/ 443506 h 2679309"/>
              <a:gd name="connsiteX4" fmla="*/ 1079914 w 4281671"/>
              <a:gd name="connsiteY4" fmla="*/ 286132 h 2679309"/>
              <a:gd name="connsiteX5" fmla="*/ 1641579 w 4281671"/>
              <a:gd name="connsiteY5" fmla="*/ 9370 h 2679309"/>
              <a:gd name="connsiteX6" fmla="*/ 4281671 w 4281671"/>
              <a:gd name="connsiteY6" fmla="*/ 1230 h 2679309"/>
              <a:gd name="connsiteX0" fmla="*/ 0 w 4281671"/>
              <a:gd name="connsiteY0" fmla="*/ 2679309 h 2679309"/>
              <a:gd name="connsiteX1" fmla="*/ 181795 w 4281671"/>
              <a:gd name="connsiteY1" fmla="*/ 1165258 h 2679309"/>
              <a:gd name="connsiteX2" fmla="*/ 436850 w 4281671"/>
              <a:gd name="connsiteY2" fmla="*/ 595454 h 2679309"/>
              <a:gd name="connsiteX3" fmla="*/ 648491 w 4281671"/>
              <a:gd name="connsiteY3" fmla="*/ 443506 h 2679309"/>
              <a:gd name="connsiteX4" fmla="*/ 1079914 w 4281671"/>
              <a:gd name="connsiteY4" fmla="*/ 286132 h 2679309"/>
              <a:gd name="connsiteX5" fmla="*/ 1641579 w 4281671"/>
              <a:gd name="connsiteY5" fmla="*/ 9370 h 2679309"/>
              <a:gd name="connsiteX6" fmla="*/ 4281671 w 4281671"/>
              <a:gd name="connsiteY6" fmla="*/ 1230 h 2679309"/>
              <a:gd name="connsiteX0" fmla="*/ 0 w 4281671"/>
              <a:gd name="connsiteY0" fmla="*/ 2679309 h 2679309"/>
              <a:gd name="connsiteX1" fmla="*/ 181795 w 4281671"/>
              <a:gd name="connsiteY1" fmla="*/ 1165258 h 2679309"/>
              <a:gd name="connsiteX2" fmla="*/ 436850 w 4281671"/>
              <a:gd name="connsiteY2" fmla="*/ 595454 h 2679309"/>
              <a:gd name="connsiteX3" fmla="*/ 648491 w 4281671"/>
              <a:gd name="connsiteY3" fmla="*/ 443506 h 2679309"/>
              <a:gd name="connsiteX4" fmla="*/ 1079914 w 4281671"/>
              <a:gd name="connsiteY4" fmla="*/ 286132 h 2679309"/>
              <a:gd name="connsiteX5" fmla="*/ 1641579 w 4281671"/>
              <a:gd name="connsiteY5" fmla="*/ 9370 h 2679309"/>
              <a:gd name="connsiteX6" fmla="*/ 4281671 w 4281671"/>
              <a:gd name="connsiteY6" fmla="*/ 1230 h 2679309"/>
              <a:gd name="connsiteX0" fmla="*/ 0 w 4281671"/>
              <a:gd name="connsiteY0" fmla="*/ 2679309 h 2679309"/>
              <a:gd name="connsiteX1" fmla="*/ 181795 w 4281671"/>
              <a:gd name="connsiteY1" fmla="*/ 1165258 h 2679309"/>
              <a:gd name="connsiteX2" fmla="*/ 436850 w 4281671"/>
              <a:gd name="connsiteY2" fmla="*/ 595454 h 2679309"/>
              <a:gd name="connsiteX3" fmla="*/ 648491 w 4281671"/>
              <a:gd name="connsiteY3" fmla="*/ 443506 h 2679309"/>
              <a:gd name="connsiteX4" fmla="*/ 1079914 w 4281671"/>
              <a:gd name="connsiteY4" fmla="*/ 286132 h 2679309"/>
              <a:gd name="connsiteX5" fmla="*/ 1641579 w 4281671"/>
              <a:gd name="connsiteY5" fmla="*/ 9370 h 2679309"/>
              <a:gd name="connsiteX6" fmla="*/ 4281671 w 4281671"/>
              <a:gd name="connsiteY6" fmla="*/ 1230 h 2679309"/>
              <a:gd name="connsiteX0" fmla="*/ 0 w 4281671"/>
              <a:gd name="connsiteY0" fmla="*/ 2679309 h 2679309"/>
              <a:gd name="connsiteX1" fmla="*/ 181795 w 4281671"/>
              <a:gd name="connsiteY1" fmla="*/ 1165258 h 2679309"/>
              <a:gd name="connsiteX2" fmla="*/ 436850 w 4281671"/>
              <a:gd name="connsiteY2" fmla="*/ 595454 h 2679309"/>
              <a:gd name="connsiteX3" fmla="*/ 648491 w 4281671"/>
              <a:gd name="connsiteY3" fmla="*/ 443506 h 2679309"/>
              <a:gd name="connsiteX4" fmla="*/ 1079914 w 4281671"/>
              <a:gd name="connsiteY4" fmla="*/ 286132 h 2679309"/>
              <a:gd name="connsiteX5" fmla="*/ 1641579 w 4281671"/>
              <a:gd name="connsiteY5" fmla="*/ 9370 h 2679309"/>
              <a:gd name="connsiteX6" fmla="*/ 4281671 w 4281671"/>
              <a:gd name="connsiteY6" fmla="*/ 1230 h 2679309"/>
              <a:gd name="connsiteX0" fmla="*/ 40 w 4281711"/>
              <a:gd name="connsiteY0" fmla="*/ 2679309 h 2679309"/>
              <a:gd name="connsiteX1" fmla="*/ 181835 w 4281711"/>
              <a:gd name="connsiteY1" fmla="*/ 1165258 h 2679309"/>
              <a:gd name="connsiteX2" fmla="*/ 436890 w 4281711"/>
              <a:gd name="connsiteY2" fmla="*/ 595454 h 2679309"/>
              <a:gd name="connsiteX3" fmla="*/ 648531 w 4281711"/>
              <a:gd name="connsiteY3" fmla="*/ 443506 h 2679309"/>
              <a:gd name="connsiteX4" fmla="*/ 1079954 w 4281711"/>
              <a:gd name="connsiteY4" fmla="*/ 286132 h 2679309"/>
              <a:gd name="connsiteX5" fmla="*/ 1641619 w 4281711"/>
              <a:gd name="connsiteY5" fmla="*/ 9370 h 2679309"/>
              <a:gd name="connsiteX6" fmla="*/ 4281711 w 4281711"/>
              <a:gd name="connsiteY6" fmla="*/ 1230 h 2679309"/>
              <a:gd name="connsiteX0" fmla="*/ 44 w 4281715"/>
              <a:gd name="connsiteY0" fmla="*/ 2679309 h 2679309"/>
              <a:gd name="connsiteX1" fmla="*/ 173699 w 4281715"/>
              <a:gd name="connsiteY1" fmla="*/ 1184252 h 2679309"/>
              <a:gd name="connsiteX2" fmla="*/ 436894 w 4281715"/>
              <a:gd name="connsiteY2" fmla="*/ 595454 h 2679309"/>
              <a:gd name="connsiteX3" fmla="*/ 648535 w 4281715"/>
              <a:gd name="connsiteY3" fmla="*/ 443506 h 2679309"/>
              <a:gd name="connsiteX4" fmla="*/ 1079958 w 4281715"/>
              <a:gd name="connsiteY4" fmla="*/ 286132 h 2679309"/>
              <a:gd name="connsiteX5" fmla="*/ 1641623 w 4281715"/>
              <a:gd name="connsiteY5" fmla="*/ 9370 h 2679309"/>
              <a:gd name="connsiteX6" fmla="*/ 4281715 w 4281715"/>
              <a:gd name="connsiteY6" fmla="*/ 1230 h 2679309"/>
              <a:gd name="connsiteX0" fmla="*/ 57 w 4281728"/>
              <a:gd name="connsiteY0" fmla="*/ 2679309 h 2679309"/>
              <a:gd name="connsiteX1" fmla="*/ 173712 w 4281728"/>
              <a:gd name="connsiteY1" fmla="*/ 1184252 h 2679309"/>
              <a:gd name="connsiteX2" fmla="*/ 436907 w 4281728"/>
              <a:gd name="connsiteY2" fmla="*/ 595454 h 2679309"/>
              <a:gd name="connsiteX3" fmla="*/ 648548 w 4281728"/>
              <a:gd name="connsiteY3" fmla="*/ 443506 h 2679309"/>
              <a:gd name="connsiteX4" fmla="*/ 1079971 w 4281728"/>
              <a:gd name="connsiteY4" fmla="*/ 286132 h 2679309"/>
              <a:gd name="connsiteX5" fmla="*/ 1641636 w 4281728"/>
              <a:gd name="connsiteY5" fmla="*/ 9370 h 2679309"/>
              <a:gd name="connsiteX6" fmla="*/ 4281728 w 4281728"/>
              <a:gd name="connsiteY6" fmla="*/ 1230 h 2679309"/>
              <a:gd name="connsiteX0" fmla="*/ 44 w 4281715"/>
              <a:gd name="connsiteY0" fmla="*/ 2679309 h 2679309"/>
              <a:gd name="connsiteX1" fmla="*/ 173699 w 4281715"/>
              <a:gd name="connsiteY1" fmla="*/ 1184252 h 2679309"/>
              <a:gd name="connsiteX2" fmla="*/ 428754 w 4281715"/>
              <a:gd name="connsiteY2" fmla="*/ 595454 h 2679309"/>
              <a:gd name="connsiteX3" fmla="*/ 648535 w 4281715"/>
              <a:gd name="connsiteY3" fmla="*/ 443506 h 2679309"/>
              <a:gd name="connsiteX4" fmla="*/ 1079958 w 4281715"/>
              <a:gd name="connsiteY4" fmla="*/ 286132 h 2679309"/>
              <a:gd name="connsiteX5" fmla="*/ 1641623 w 4281715"/>
              <a:gd name="connsiteY5" fmla="*/ 9370 h 2679309"/>
              <a:gd name="connsiteX6" fmla="*/ 4281715 w 4281715"/>
              <a:gd name="connsiteY6" fmla="*/ 1230 h 2679309"/>
              <a:gd name="connsiteX0" fmla="*/ 44 w 4281715"/>
              <a:gd name="connsiteY0" fmla="*/ 2679309 h 2679309"/>
              <a:gd name="connsiteX1" fmla="*/ 173699 w 4281715"/>
              <a:gd name="connsiteY1" fmla="*/ 1184252 h 2679309"/>
              <a:gd name="connsiteX2" fmla="*/ 428754 w 4281715"/>
              <a:gd name="connsiteY2" fmla="*/ 595454 h 2679309"/>
              <a:gd name="connsiteX3" fmla="*/ 648535 w 4281715"/>
              <a:gd name="connsiteY3" fmla="*/ 443506 h 2679309"/>
              <a:gd name="connsiteX4" fmla="*/ 1079958 w 4281715"/>
              <a:gd name="connsiteY4" fmla="*/ 286132 h 2679309"/>
              <a:gd name="connsiteX5" fmla="*/ 1641623 w 4281715"/>
              <a:gd name="connsiteY5" fmla="*/ 9370 h 2679309"/>
              <a:gd name="connsiteX6" fmla="*/ 4281715 w 4281715"/>
              <a:gd name="connsiteY6" fmla="*/ 1230 h 2679309"/>
              <a:gd name="connsiteX0" fmla="*/ 44 w 4281715"/>
              <a:gd name="connsiteY0" fmla="*/ 2679309 h 2679309"/>
              <a:gd name="connsiteX1" fmla="*/ 173699 w 4281715"/>
              <a:gd name="connsiteY1" fmla="*/ 1184252 h 2679309"/>
              <a:gd name="connsiteX2" fmla="*/ 428754 w 4281715"/>
              <a:gd name="connsiteY2" fmla="*/ 595454 h 2679309"/>
              <a:gd name="connsiteX3" fmla="*/ 648535 w 4281715"/>
              <a:gd name="connsiteY3" fmla="*/ 443506 h 2679309"/>
              <a:gd name="connsiteX4" fmla="*/ 1066391 w 4281715"/>
              <a:gd name="connsiteY4" fmla="*/ 291558 h 2679309"/>
              <a:gd name="connsiteX5" fmla="*/ 1641623 w 4281715"/>
              <a:gd name="connsiteY5" fmla="*/ 9370 h 2679309"/>
              <a:gd name="connsiteX6" fmla="*/ 4281715 w 4281715"/>
              <a:gd name="connsiteY6" fmla="*/ 1230 h 2679309"/>
              <a:gd name="connsiteX0" fmla="*/ 44 w 4281715"/>
              <a:gd name="connsiteY0" fmla="*/ 2679309 h 2679309"/>
              <a:gd name="connsiteX1" fmla="*/ 173699 w 4281715"/>
              <a:gd name="connsiteY1" fmla="*/ 1184252 h 2679309"/>
              <a:gd name="connsiteX2" fmla="*/ 428754 w 4281715"/>
              <a:gd name="connsiteY2" fmla="*/ 595454 h 2679309"/>
              <a:gd name="connsiteX3" fmla="*/ 648535 w 4281715"/>
              <a:gd name="connsiteY3" fmla="*/ 443506 h 2679309"/>
              <a:gd name="connsiteX4" fmla="*/ 1066391 w 4281715"/>
              <a:gd name="connsiteY4" fmla="*/ 291558 h 2679309"/>
              <a:gd name="connsiteX5" fmla="*/ 1641623 w 4281715"/>
              <a:gd name="connsiteY5" fmla="*/ 9370 h 2679309"/>
              <a:gd name="connsiteX6" fmla="*/ 4281715 w 4281715"/>
              <a:gd name="connsiteY6" fmla="*/ 1230 h 2679309"/>
              <a:gd name="connsiteX0" fmla="*/ 44 w 4281715"/>
              <a:gd name="connsiteY0" fmla="*/ 2679309 h 2679309"/>
              <a:gd name="connsiteX1" fmla="*/ 173699 w 4281715"/>
              <a:gd name="connsiteY1" fmla="*/ 1184252 h 2679309"/>
              <a:gd name="connsiteX2" fmla="*/ 428754 w 4281715"/>
              <a:gd name="connsiteY2" fmla="*/ 595454 h 2679309"/>
              <a:gd name="connsiteX3" fmla="*/ 648535 w 4281715"/>
              <a:gd name="connsiteY3" fmla="*/ 443506 h 2679309"/>
              <a:gd name="connsiteX4" fmla="*/ 1066391 w 4281715"/>
              <a:gd name="connsiteY4" fmla="*/ 291558 h 2679309"/>
              <a:gd name="connsiteX5" fmla="*/ 1641623 w 4281715"/>
              <a:gd name="connsiteY5" fmla="*/ 9370 h 2679309"/>
              <a:gd name="connsiteX6" fmla="*/ 4281715 w 4281715"/>
              <a:gd name="connsiteY6" fmla="*/ 1230 h 2679309"/>
              <a:gd name="connsiteX0" fmla="*/ 44 w 4281715"/>
              <a:gd name="connsiteY0" fmla="*/ 2681217 h 2681217"/>
              <a:gd name="connsiteX1" fmla="*/ 173699 w 4281715"/>
              <a:gd name="connsiteY1" fmla="*/ 1186160 h 2681217"/>
              <a:gd name="connsiteX2" fmla="*/ 428754 w 4281715"/>
              <a:gd name="connsiteY2" fmla="*/ 597362 h 2681217"/>
              <a:gd name="connsiteX3" fmla="*/ 648535 w 4281715"/>
              <a:gd name="connsiteY3" fmla="*/ 445414 h 2681217"/>
              <a:gd name="connsiteX4" fmla="*/ 1066391 w 4281715"/>
              <a:gd name="connsiteY4" fmla="*/ 293466 h 2681217"/>
              <a:gd name="connsiteX5" fmla="*/ 1641623 w 4281715"/>
              <a:gd name="connsiteY5" fmla="*/ 11278 h 2681217"/>
              <a:gd name="connsiteX6" fmla="*/ 4281715 w 4281715"/>
              <a:gd name="connsiteY6" fmla="*/ 3138 h 268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81715" h="2681217">
                <a:moveTo>
                  <a:pt x="44" y="2681217"/>
                </a:moveTo>
                <a:cubicBezTo>
                  <a:pt x="-2443" y="2095132"/>
                  <a:pt x="102247" y="1533469"/>
                  <a:pt x="173699" y="1186160"/>
                </a:cubicBezTo>
                <a:cubicBezTo>
                  <a:pt x="339449" y="838851"/>
                  <a:pt x="349615" y="720820"/>
                  <a:pt x="428754" y="597362"/>
                </a:cubicBezTo>
                <a:cubicBezTo>
                  <a:pt x="562160" y="492898"/>
                  <a:pt x="542262" y="496063"/>
                  <a:pt x="648535" y="445414"/>
                </a:cubicBezTo>
                <a:cubicBezTo>
                  <a:pt x="754808" y="394765"/>
                  <a:pt x="900876" y="365822"/>
                  <a:pt x="1066391" y="293466"/>
                </a:cubicBezTo>
                <a:cubicBezTo>
                  <a:pt x="1231906" y="221110"/>
                  <a:pt x="1097144" y="37959"/>
                  <a:pt x="1641623" y="11278"/>
                </a:cubicBezTo>
                <a:cubicBezTo>
                  <a:pt x="2186102" y="-15403"/>
                  <a:pt x="3822721" y="15268"/>
                  <a:pt x="4281715" y="3138"/>
                </a:cubicBez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B54E370A-A6B9-4B27-776A-8D938DA14761}"/>
              </a:ext>
            </a:extLst>
          </p:cNvPr>
          <p:cNvSpPr/>
          <p:nvPr/>
        </p:nvSpPr>
        <p:spPr>
          <a:xfrm>
            <a:off x="6889204" y="3976634"/>
            <a:ext cx="3861101" cy="1303552"/>
          </a:xfrm>
          <a:custGeom>
            <a:avLst/>
            <a:gdLst>
              <a:gd name="connsiteX0" fmla="*/ 0 w 3861101"/>
              <a:gd name="connsiteY0" fmla="*/ 1329411 h 1329411"/>
              <a:gd name="connsiteX1" fmla="*/ 469410 w 3861101"/>
              <a:gd name="connsiteY1" fmla="*/ 526259 h 1329411"/>
              <a:gd name="connsiteX2" fmla="*/ 963240 w 3861101"/>
              <a:gd name="connsiteY2" fmla="*/ 341751 h 1329411"/>
              <a:gd name="connsiteX3" fmla="*/ 2550551 w 3861101"/>
              <a:gd name="connsiteY3" fmla="*/ 35142 h 1329411"/>
              <a:gd name="connsiteX4" fmla="*/ 3861101 w 3861101"/>
              <a:gd name="connsiteY4" fmla="*/ 27002 h 1329411"/>
              <a:gd name="connsiteX0" fmla="*/ 0 w 3861101"/>
              <a:gd name="connsiteY0" fmla="*/ 1329411 h 1329411"/>
              <a:gd name="connsiteX1" fmla="*/ 469410 w 3861101"/>
              <a:gd name="connsiteY1" fmla="*/ 526259 h 1329411"/>
              <a:gd name="connsiteX2" fmla="*/ 963240 w 3861101"/>
              <a:gd name="connsiteY2" fmla="*/ 341751 h 1329411"/>
              <a:gd name="connsiteX3" fmla="*/ 2550551 w 3861101"/>
              <a:gd name="connsiteY3" fmla="*/ 35142 h 1329411"/>
              <a:gd name="connsiteX4" fmla="*/ 3861101 w 3861101"/>
              <a:gd name="connsiteY4" fmla="*/ 27002 h 1329411"/>
              <a:gd name="connsiteX0" fmla="*/ 0 w 3861101"/>
              <a:gd name="connsiteY0" fmla="*/ 1329411 h 1329411"/>
              <a:gd name="connsiteX1" fmla="*/ 495604 w 3861101"/>
              <a:gd name="connsiteY1" fmla="*/ 533403 h 1329411"/>
              <a:gd name="connsiteX2" fmla="*/ 963240 w 3861101"/>
              <a:gd name="connsiteY2" fmla="*/ 341751 h 1329411"/>
              <a:gd name="connsiteX3" fmla="*/ 2550551 w 3861101"/>
              <a:gd name="connsiteY3" fmla="*/ 35142 h 1329411"/>
              <a:gd name="connsiteX4" fmla="*/ 3861101 w 3861101"/>
              <a:gd name="connsiteY4" fmla="*/ 27002 h 1329411"/>
              <a:gd name="connsiteX0" fmla="*/ 0 w 3861101"/>
              <a:gd name="connsiteY0" fmla="*/ 1329411 h 1329411"/>
              <a:gd name="connsiteX1" fmla="*/ 474172 w 3861101"/>
              <a:gd name="connsiteY1" fmla="*/ 523878 h 1329411"/>
              <a:gd name="connsiteX2" fmla="*/ 963240 w 3861101"/>
              <a:gd name="connsiteY2" fmla="*/ 341751 h 1329411"/>
              <a:gd name="connsiteX3" fmla="*/ 2550551 w 3861101"/>
              <a:gd name="connsiteY3" fmla="*/ 35142 h 1329411"/>
              <a:gd name="connsiteX4" fmla="*/ 3861101 w 3861101"/>
              <a:gd name="connsiteY4" fmla="*/ 27002 h 1329411"/>
              <a:gd name="connsiteX0" fmla="*/ 0 w 3861101"/>
              <a:gd name="connsiteY0" fmla="*/ 1329411 h 1329411"/>
              <a:gd name="connsiteX1" fmla="*/ 474172 w 3861101"/>
              <a:gd name="connsiteY1" fmla="*/ 523878 h 1329411"/>
              <a:gd name="connsiteX2" fmla="*/ 963240 w 3861101"/>
              <a:gd name="connsiteY2" fmla="*/ 341751 h 1329411"/>
              <a:gd name="connsiteX3" fmla="*/ 2550551 w 3861101"/>
              <a:gd name="connsiteY3" fmla="*/ 35142 h 1329411"/>
              <a:gd name="connsiteX4" fmla="*/ 3861101 w 3861101"/>
              <a:gd name="connsiteY4" fmla="*/ 27002 h 1329411"/>
              <a:gd name="connsiteX0" fmla="*/ 0 w 3861101"/>
              <a:gd name="connsiteY0" fmla="*/ 1329411 h 1329411"/>
              <a:gd name="connsiteX1" fmla="*/ 474172 w 3861101"/>
              <a:gd name="connsiteY1" fmla="*/ 523878 h 1329411"/>
              <a:gd name="connsiteX2" fmla="*/ 963240 w 3861101"/>
              <a:gd name="connsiteY2" fmla="*/ 341751 h 1329411"/>
              <a:gd name="connsiteX3" fmla="*/ 2550551 w 3861101"/>
              <a:gd name="connsiteY3" fmla="*/ 35142 h 1329411"/>
              <a:gd name="connsiteX4" fmla="*/ 3861101 w 3861101"/>
              <a:gd name="connsiteY4" fmla="*/ 27002 h 1329411"/>
              <a:gd name="connsiteX0" fmla="*/ 0 w 3861101"/>
              <a:gd name="connsiteY0" fmla="*/ 1329411 h 1329411"/>
              <a:gd name="connsiteX1" fmla="*/ 474172 w 3861101"/>
              <a:gd name="connsiteY1" fmla="*/ 523878 h 1329411"/>
              <a:gd name="connsiteX2" fmla="*/ 963240 w 3861101"/>
              <a:gd name="connsiteY2" fmla="*/ 341751 h 1329411"/>
              <a:gd name="connsiteX3" fmla="*/ 2550551 w 3861101"/>
              <a:gd name="connsiteY3" fmla="*/ 35142 h 1329411"/>
              <a:gd name="connsiteX4" fmla="*/ 3861101 w 3861101"/>
              <a:gd name="connsiteY4" fmla="*/ 27002 h 1329411"/>
              <a:gd name="connsiteX0" fmla="*/ 0 w 3861101"/>
              <a:gd name="connsiteY0" fmla="*/ 1329411 h 1329411"/>
              <a:gd name="connsiteX1" fmla="*/ 474172 w 3861101"/>
              <a:gd name="connsiteY1" fmla="*/ 523878 h 1329411"/>
              <a:gd name="connsiteX2" fmla="*/ 941809 w 3861101"/>
              <a:gd name="connsiteY2" fmla="*/ 332226 h 1329411"/>
              <a:gd name="connsiteX3" fmla="*/ 2550551 w 3861101"/>
              <a:gd name="connsiteY3" fmla="*/ 35142 h 1329411"/>
              <a:gd name="connsiteX4" fmla="*/ 3861101 w 3861101"/>
              <a:gd name="connsiteY4" fmla="*/ 27002 h 1329411"/>
              <a:gd name="connsiteX0" fmla="*/ 0 w 3861101"/>
              <a:gd name="connsiteY0" fmla="*/ 1329411 h 1329411"/>
              <a:gd name="connsiteX1" fmla="*/ 481316 w 3861101"/>
              <a:gd name="connsiteY1" fmla="*/ 521496 h 1329411"/>
              <a:gd name="connsiteX2" fmla="*/ 941809 w 3861101"/>
              <a:gd name="connsiteY2" fmla="*/ 332226 h 1329411"/>
              <a:gd name="connsiteX3" fmla="*/ 2550551 w 3861101"/>
              <a:gd name="connsiteY3" fmla="*/ 35142 h 1329411"/>
              <a:gd name="connsiteX4" fmla="*/ 3861101 w 3861101"/>
              <a:gd name="connsiteY4" fmla="*/ 27002 h 1329411"/>
              <a:gd name="connsiteX0" fmla="*/ 0 w 3861101"/>
              <a:gd name="connsiteY0" fmla="*/ 1329411 h 1329411"/>
              <a:gd name="connsiteX1" fmla="*/ 481316 w 3861101"/>
              <a:gd name="connsiteY1" fmla="*/ 521496 h 1329411"/>
              <a:gd name="connsiteX2" fmla="*/ 941809 w 3861101"/>
              <a:gd name="connsiteY2" fmla="*/ 332226 h 1329411"/>
              <a:gd name="connsiteX3" fmla="*/ 2550551 w 3861101"/>
              <a:gd name="connsiteY3" fmla="*/ 35142 h 1329411"/>
              <a:gd name="connsiteX4" fmla="*/ 3861101 w 3861101"/>
              <a:gd name="connsiteY4" fmla="*/ 27002 h 1329411"/>
              <a:gd name="connsiteX0" fmla="*/ 0 w 3861101"/>
              <a:gd name="connsiteY0" fmla="*/ 1319125 h 1319125"/>
              <a:gd name="connsiteX1" fmla="*/ 481316 w 3861101"/>
              <a:gd name="connsiteY1" fmla="*/ 511210 h 1319125"/>
              <a:gd name="connsiteX2" fmla="*/ 941809 w 3861101"/>
              <a:gd name="connsiteY2" fmla="*/ 321940 h 1319125"/>
              <a:gd name="connsiteX3" fmla="*/ 2550551 w 3861101"/>
              <a:gd name="connsiteY3" fmla="*/ 24856 h 1319125"/>
              <a:gd name="connsiteX4" fmla="*/ 3861101 w 3861101"/>
              <a:gd name="connsiteY4" fmla="*/ 16716 h 1319125"/>
              <a:gd name="connsiteX0" fmla="*/ 0 w 3861101"/>
              <a:gd name="connsiteY0" fmla="*/ 1303552 h 1303552"/>
              <a:gd name="connsiteX1" fmla="*/ 481316 w 3861101"/>
              <a:gd name="connsiteY1" fmla="*/ 495637 h 1303552"/>
              <a:gd name="connsiteX2" fmla="*/ 941809 w 3861101"/>
              <a:gd name="connsiteY2" fmla="*/ 306367 h 1303552"/>
              <a:gd name="connsiteX3" fmla="*/ 2550551 w 3861101"/>
              <a:gd name="connsiteY3" fmla="*/ 9283 h 1303552"/>
              <a:gd name="connsiteX4" fmla="*/ 3861101 w 3861101"/>
              <a:gd name="connsiteY4" fmla="*/ 1143 h 1303552"/>
              <a:gd name="connsiteX0" fmla="*/ 0 w 3861101"/>
              <a:gd name="connsiteY0" fmla="*/ 1303552 h 1303552"/>
              <a:gd name="connsiteX1" fmla="*/ 481316 w 3861101"/>
              <a:gd name="connsiteY1" fmla="*/ 495637 h 1303552"/>
              <a:gd name="connsiteX2" fmla="*/ 941809 w 3861101"/>
              <a:gd name="connsiteY2" fmla="*/ 306367 h 1303552"/>
              <a:gd name="connsiteX3" fmla="*/ 2550551 w 3861101"/>
              <a:gd name="connsiteY3" fmla="*/ 9283 h 1303552"/>
              <a:gd name="connsiteX4" fmla="*/ 3861101 w 3861101"/>
              <a:gd name="connsiteY4" fmla="*/ 1143 h 130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1101" h="1303552">
                <a:moveTo>
                  <a:pt x="0" y="1303552"/>
                </a:moveTo>
                <a:cubicBezTo>
                  <a:pt x="94903" y="962849"/>
                  <a:pt x="301726" y="660247"/>
                  <a:pt x="481316" y="495637"/>
                </a:cubicBezTo>
                <a:cubicBezTo>
                  <a:pt x="727581" y="338171"/>
                  <a:pt x="596937" y="387426"/>
                  <a:pt x="941809" y="306367"/>
                </a:cubicBezTo>
                <a:cubicBezTo>
                  <a:pt x="1286682" y="225308"/>
                  <a:pt x="1986611" y="26022"/>
                  <a:pt x="2550551" y="9283"/>
                </a:cubicBezTo>
                <a:cubicBezTo>
                  <a:pt x="3114491" y="-7456"/>
                  <a:pt x="3614284" y="4181"/>
                  <a:pt x="3861101" y="1143"/>
                </a:cubicBezTo>
              </a:path>
            </a:pathLst>
          </a:custGeom>
          <a:noFill/>
          <a:ln w="19050" cap="rnd">
            <a:solidFill>
              <a:schemeClr val="accent3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C422010-3FED-BF92-13B6-49986A113D0E}"/>
              </a:ext>
            </a:extLst>
          </p:cNvPr>
          <p:cNvGrpSpPr/>
          <p:nvPr/>
        </p:nvGrpSpPr>
        <p:grpSpPr>
          <a:xfrm>
            <a:off x="6158047" y="2199996"/>
            <a:ext cx="5040972" cy="3786976"/>
            <a:chOff x="6158047" y="2274093"/>
            <a:chExt cx="5040972" cy="378697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F5275EB-8655-99BF-8D49-982ACC441945}"/>
                </a:ext>
              </a:extLst>
            </p:cNvPr>
            <p:cNvCxnSpPr>
              <a:cxnSpLocks/>
            </p:cNvCxnSpPr>
            <p:nvPr/>
          </p:nvCxnSpPr>
          <p:spPr>
            <a:xfrm>
              <a:off x="6824186" y="2427981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362BF59-9BEE-42B4-4739-786D037B8B53}"/>
                </a:ext>
              </a:extLst>
            </p:cNvPr>
            <p:cNvSpPr txBox="1"/>
            <p:nvPr/>
          </p:nvSpPr>
          <p:spPr>
            <a:xfrm>
              <a:off x="6391834" y="2274093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400" dirty="0">
                  <a:solidFill>
                    <a:schemeClr val="tx2"/>
                  </a:solidFill>
                </a:rPr>
                <a:t>80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1835497-64A5-9401-C086-0559D7E528C0}"/>
                </a:ext>
              </a:extLst>
            </p:cNvPr>
            <p:cNvCxnSpPr>
              <a:cxnSpLocks/>
            </p:cNvCxnSpPr>
            <p:nvPr/>
          </p:nvCxnSpPr>
          <p:spPr>
            <a:xfrm>
              <a:off x="6824186" y="3162716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C996C4B-6FE1-D7C5-C953-C490E519B92B}"/>
                </a:ext>
              </a:extLst>
            </p:cNvPr>
            <p:cNvSpPr txBox="1"/>
            <p:nvPr/>
          </p:nvSpPr>
          <p:spPr>
            <a:xfrm>
              <a:off x="6391834" y="3008828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400" dirty="0">
                  <a:solidFill>
                    <a:schemeClr val="tx2"/>
                  </a:solidFill>
                </a:rPr>
                <a:t>60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73FCB06-D132-3E41-D1FD-2A8BDA94090C}"/>
                </a:ext>
              </a:extLst>
            </p:cNvPr>
            <p:cNvCxnSpPr>
              <a:cxnSpLocks/>
            </p:cNvCxnSpPr>
            <p:nvPr/>
          </p:nvCxnSpPr>
          <p:spPr>
            <a:xfrm>
              <a:off x="6824186" y="3897451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2DF4D3-6BFF-2E41-9D7D-445772201724}"/>
                </a:ext>
              </a:extLst>
            </p:cNvPr>
            <p:cNvSpPr txBox="1"/>
            <p:nvPr/>
          </p:nvSpPr>
          <p:spPr>
            <a:xfrm>
              <a:off x="6391834" y="3743563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400" dirty="0">
                  <a:solidFill>
                    <a:schemeClr val="tx2"/>
                  </a:solidFill>
                </a:rPr>
                <a:t>40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4022494-9A0F-D200-C335-DEE9CE76723C}"/>
                </a:ext>
              </a:extLst>
            </p:cNvPr>
            <p:cNvCxnSpPr>
              <a:cxnSpLocks/>
            </p:cNvCxnSpPr>
            <p:nvPr/>
          </p:nvCxnSpPr>
          <p:spPr>
            <a:xfrm>
              <a:off x="6824186" y="4632186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E514EF7-45ED-9537-732A-7E5E92D96D1C}"/>
                </a:ext>
              </a:extLst>
            </p:cNvPr>
            <p:cNvSpPr txBox="1"/>
            <p:nvPr/>
          </p:nvSpPr>
          <p:spPr>
            <a:xfrm>
              <a:off x="6391834" y="4478298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400" dirty="0">
                  <a:solidFill>
                    <a:schemeClr val="tx2"/>
                  </a:solidFill>
                </a:rPr>
                <a:t>20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CA98836-640F-499B-7E0E-C233404C4C4E}"/>
                </a:ext>
              </a:extLst>
            </p:cNvPr>
            <p:cNvCxnSpPr>
              <a:cxnSpLocks/>
            </p:cNvCxnSpPr>
            <p:nvPr/>
          </p:nvCxnSpPr>
          <p:spPr>
            <a:xfrm>
              <a:off x="6824186" y="5366920"/>
              <a:ext cx="4374833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586684D-5475-DA0F-C622-A2D6CCDF06D5}"/>
                </a:ext>
              </a:extLst>
            </p:cNvPr>
            <p:cNvSpPr txBox="1"/>
            <p:nvPr/>
          </p:nvSpPr>
          <p:spPr>
            <a:xfrm>
              <a:off x="6391834" y="5213032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400" dirty="0">
                  <a:solidFill>
                    <a:schemeClr val="tx2"/>
                  </a:solidFill>
                </a:rPr>
                <a:t>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1B4C21-8EA7-697D-416D-8961DD42A680}"/>
                </a:ext>
              </a:extLst>
            </p:cNvPr>
            <p:cNvSpPr txBox="1"/>
            <p:nvPr/>
          </p:nvSpPr>
          <p:spPr>
            <a:xfrm rot="16200000">
              <a:off x="4842465" y="3743560"/>
              <a:ext cx="2938941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400" b="1" dirty="0">
                  <a:solidFill>
                    <a:schemeClr val="tx2"/>
                  </a:solidFill>
                </a:rPr>
                <a:t>Risk of recurrence (%)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3F21EEF-E08E-6A1F-E38A-3F504B87A375}"/>
                </a:ext>
              </a:extLst>
            </p:cNvPr>
            <p:cNvSpPr txBox="1"/>
            <p:nvPr/>
          </p:nvSpPr>
          <p:spPr>
            <a:xfrm>
              <a:off x="6691871" y="5410674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2"/>
                  </a:solidFill>
                </a:rPr>
                <a:t>0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725DE5C-C363-108E-FCAF-4FEABF6FACD4}"/>
                </a:ext>
              </a:extLst>
            </p:cNvPr>
            <p:cNvCxnSpPr>
              <a:cxnSpLocks/>
            </p:cNvCxnSpPr>
            <p:nvPr/>
          </p:nvCxnSpPr>
          <p:spPr>
            <a:xfrm>
              <a:off x="6883590" y="2428875"/>
              <a:ext cx="0" cy="2998382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F14A4BE-9B07-6CD9-DD10-AC1FEFA00769}"/>
                </a:ext>
              </a:extLst>
            </p:cNvPr>
            <p:cNvSpPr txBox="1"/>
            <p:nvPr/>
          </p:nvSpPr>
          <p:spPr>
            <a:xfrm>
              <a:off x="6925234" y="5410674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2"/>
                  </a:solidFill>
                </a:rPr>
                <a:t>6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239F400-86F6-0F38-F3A8-725D5BAED0D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089953" y="5400257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715CECE-855D-DD8A-80F8-6072B4FFE59F}"/>
                </a:ext>
              </a:extLst>
            </p:cNvPr>
            <p:cNvSpPr txBox="1"/>
            <p:nvPr/>
          </p:nvSpPr>
          <p:spPr>
            <a:xfrm>
              <a:off x="7158596" y="5410674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2"/>
                  </a:solidFill>
                </a:rPr>
                <a:t>12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3B94A5D-EED6-2430-FB31-7CC1D696BBD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323315" y="5400257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FB5A2F-947D-FACE-25DB-BD40F9F05193}"/>
                </a:ext>
              </a:extLst>
            </p:cNvPr>
            <p:cNvSpPr txBox="1"/>
            <p:nvPr/>
          </p:nvSpPr>
          <p:spPr>
            <a:xfrm>
              <a:off x="7620559" y="5410674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2"/>
                  </a:solidFill>
                </a:rPr>
                <a:t>24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157F061-D295-2B72-2726-156BF1EB568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785278" y="5400257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EE61E0-378B-612F-4928-ADF2076D23EB}"/>
                </a:ext>
              </a:extLst>
            </p:cNvPr>
            <p:cNvSpPr txBox="1"/>
            <p:nvPr/>
          </p:nvSpPr>
          <p:spPr>
            <a:xfrm>
              <a:off x="8089666" y="5410674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2"/>
                  </a:solidFill>
                </a:rPr>
                <a:t>36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58B5109-B569-0AC7-5BB3-2C347734FD1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254385" y="5400257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AE64EAB-1DA3-51EB-BDA0-93060309418F}"/>
                </a:ext>
              </a:extLst>
            </p:cNvPr>
            <p:cNvSpPr txBox="1"/>
            <p:nvPr/>
          </p:nvSpPr>
          <p:spPr>
            <a:xfrm>
              <a:off x="9018353" y="5410674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2"/>
                  </a:solidFill>
                </a:rPr>
                <a:t>60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76510EA-3067-B85A-B3B2-58F343DFBCC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183072" y="5400257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9864517-64A3-5AC3-52C4-8D565CB93978}"/>
                </a:ext>
              </a:extLst>
            </p:cNvPr>
            <p:cNvSpPr txBox="1"/>
            <p:nvPr/>
          </p:nvSpPr>
          <p:spPr>
            <a:xfrm>
              <a:off x="9461265" y="5410674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2"/>
                  </a:solidFill>
                </a:rPr>
                <a:t>72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21D551A-C656-BBD4-C907-DC8F30E4008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25984" y="5400257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2AC7A0F-1781-5B82-0D05-CEA2F6A688E0}"/>
                </a:ext>
              </a:extLst>
            </p:cNvPr>
            <p:cNvSpPr txBox="1"/>
            <p:nvPr/>
          </p:nvSpPr>
          <p:spPr>
            <a:xfrm>
              <a:off x="10544734" y="5410674"/>
              <a:ext cx="38343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2"/>
                  </a:solidFill>
                </a:rPr>
                <a:t>100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6F30C5A-9F93-54C5-5D5D-8CC52500633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709453" y="5400257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FDC2889-1E83-7080-80AF-E86589CA45C1}"/>
                </a:ext>
              </a:extLst>
            </p:cNvPr>
            <p:cNvSpPr txBox="1"/>
            <p:nvPr/>
          </p:nvSpPr>
          <p:spPr>
            <a:xfrm>
              <a:off x="6878187" y="5753292"/>
              <a:ext cx="4306542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400" b="1" dirty="0">
                  <a:solidFill>
                    <a:schemeClr val="tx2"/>
                  </a:solidFill>
                </a:rPr>
                <a:t>Months of follow-up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823906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2CFC33-D76C-455C-9AF4-51AF767D40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terms/"/>
    <ds:schemaRef ds:uri="http://schemas.microsoft.com/office/infopath/2007/PartnerControl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3276</TotalTime>
  <Words>302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probability of seizure recurrence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275</cp:revision>
  <dcterms:created xsi:type="dcterms:W3CDTF">2022-12-01T09:25:49Z</dcterms:created>
  <dcterms:modified xsi:type="dcterms:W3CDTF">2025-11-27T09:16:17Z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